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74" r:id="rId3"/>
    <p:sldId id="272" r:id="rId4"/>
    <p:sldId id="275" r:id="rId5"/>
    <p:sldId id="276" r:id="rId6"/>
    <p:sldId id="257" r:id="rId7"/>
    <p:sldId id="266" r:id="rId8"/>
    <p:sldId id="258" r:id="rId9"/>
    <p:sldId id="267" r:id="rId10"/>
    <p:sldId id="264" r:id="rId11"/>
    <p:sldId id="280" r:id="rId12"/>
    <p:sldId id="273" r:id="rId13"/>
    <p:sldId id="27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-368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7AEBE2-CD49-4BA5-BBDE-FE8F5D7676C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A10BB41-229C-4CCA-8988-430E1D1B3884}">
      <dgm:prSet phldrT="[文字]"/>
      <dgm:spPr>
        <a:solidFill>
          <a:srgbClr val="00B0F0"/>
        </a:solidFill>
      </dgm:spPr>
      <dgm:t>
        <a:bodyPr/>
        <a:lstStyle/>
        <a:p>
          <a:r>
            <a:rPr lang="en-US" altLang="zh-TW" dirty="0" smtClean="0"/>
            <a:t>108</a:t>
          </a:r>
          <a:r>
            <a:rPr lang="zh-TW" altLang="en-US" dirty="0" smtClean="0"/>
            <a:t>學年精進計畫</a:t>
          </a:r>
          <a:endParaRPr lang="zh-TW" altLang="en-US" dirty="0"/>
        </a:p>
      </dgm:t>
    </dgm:pt>
    <dgm:pt modelId="{26BF3219-1A58-4020-83A8-24A8D3DE2202}" type="parTrans" cxnId="{45B00B9F-3109-41E4-A916-47B2148247D7}">
      <dgm:prSet/>
      <dgm:spPr/>
      <dgm:t>
        <a:bodyPr/>
        <a:lstStyle/>
        <a:p>
          <a:endParaRPr lang="zh-TW" altLang="en-US"/>
        </a:p>
      </dgm:t>
    </dgm:pt>
    <dgm:pt modelId="{8A207BED-D0E1-4BD8-9FB9-F30D9FD0D8D3}" type="sibTrans" cxnId="{45B00B9F-3109-41E4-A916-47B2148247D7}">
      <dgm:prSet/>
      <dgm:spPr/>
      <dgm:t>
        <a:bodyPr/>
        <a:lstStyle/>
        <a:p>
          <a:endParaRPr lang="zh-TW" altLang="en-US"/>
        </a:p>
      </dgm:t>
    </dgm:pt>
    <dgm:pt modelId="{196D05E6-872B-4808-A023-48A6C933C5F3}">
      <dgm:prSet phldrT="[文字]"/>
      <dgm:spPr>
        <a:solidFill>
          <a:srgbClr val="00B050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 altLang="zh-TW" dirty="0" smtClean="0"/>
            <a:t>(</a:t>
          </a:r>
          <a:r>
            <a:rPr lang="zh-TW" altLang="en-US" dirty="0" smtClean="0"/>
            <a:t>一</a:t>
          </a:r>
          <a:r>
            <a:rPr lang="en-US" altLang="zh-TW" dirty="0" smtClean="0"/>
            <a:t>)</a:t>
          </a:r>
          <a:r>
            <a:rPr lang="zh-TW" altLang="zh-TW" dirty="0" smtClean="0"/>
            <a:t>課程發展委員會</a:t>
          </a:r>
          <a:endParaRPr lang="en-US" altLang="zh-TW" dirty="0" smtClean="0"/>
        </a:p>
        <a:p>
          <a:pPr>
            <a:lnSpc>
              <a:spcPct val="100000"/>
            </a:lnSpc>
          </a:pPr>
          <a:r>
            <a:rPr lang="zh-TW" altLang="zh-TW" dirty="0" smtClean="0"/>
            <a:t>運作功能</a:t>
          </a:r>
          <a:endParaRPr lang="zh-TW" altLang="en-US" dirty="0"/>
        </a:p>
      </dgm:t>
    </dgm:pt>
    <dgm:pt modelId="{9729A411-955D-4C57-9319-761E985ACC0F}" type="parTrans" cxnId="{4B0BC3EB-4977-4D81-9B96-4B813B1D4AEB}">
      <dgm:prSet/>
      <dgm:spPr/>
      <dgm:t>
        <a:bodyPr/>
        <a:lstStyle/>
        <a:p>
          <a:endParaRPr lang="zh-TW" altLang="en-US"/>
        </a:p>
      </dgm:t>
    </dgm:pt>
    <dgm:pt modelId="{A1F50D44-30E5-442C-BDED-21D6323107C8}" type="sibTrans" cxnId="{4B0BC3EB-4977-4D81-9B96-4B813B1D4AEB}">
      <dgm:prSet/>
      <dgm:spPr/>
      <dgm:t>
        <a:bodyPr/>
        <a:lstStyle/>
        <a:p>
          <a:endParaRPr lang="zh-TW" altLang="en-US"/>
        </a:p>
      </dgm:t>
    </dgm:pt>
    <dgm:pt modelId="{AD17CF89-BDA2-4BCA-B824-D17C83F82C61}">
      <dgm:prSet phldrT="[文字]"/>
      <dgm:spPr>
        <a:solidFill>
          <a:srgbClr val="00B050"/>
        </a:solidFill>
      </dgm:spPr>
      <dgm:t>
        <a:bodyPr/>
        <a:lstStyle/>
        <a:p>
          <a:r>
            <a:rPr lang="en-US" altLang="zh-TW" dirty="0" smtClean="0"/>
            <a:t>(</a:t>
          </a:r>
          <a:r>
            <a:rPr lang="zh-TW" altLang="en-US" dirty="0" smtClean="0"/>
            <a:t>二</a:t>
          </a:r>
          <a:r>
            <a:rPr lang="en-US" altLang="zh-TW" dirty="0" smtClean="0"/>
            <a:t>)</a:t>
          </a:r>
          <a:r>
            <a:rPr lang="zh-TW" dirty="0" smtClean="0"/>
            <a:t>精進教師專業成長－</a:t>
          </a:r>
          <a:endParaRPr lang="en-US" altLang="zh-TW" dirty="0" smtClean="0"/>
        </a:p>
        <a:p>
          <a:r>
            <a:rPr lang="zh-TW" dirty="0" smtClean="0"/>
            <a:t>跨校社群</a:t>
          </a:r>
          <a:endParaRPr lang="zh-TW" altLang="en-US" dirty="0"/>
        </a:p>
      </dgm:t>
    </dgm:pt>
    <dgm:pt modelId="{CAED98D9-582D-4EAC-B49B-D22B46C04D55}" type="parTrans" cxnId="{5948569D-17D2-4FCD-9443-FD1F460415FD}">
      <dgm:prSet/>
      <dgm:spPr/>
      <dgm:t>
        <a:bodyPr/>
        <a:lstStyle/>
        <a:p>
          <a:endParaRPr lang="zh-TW" altLang="en-US"/>
        </a:p>
      </dgm:t>
    </dgm:pt>
    <dgm:pt modelId="{312623C7-3614-4937-9974-7DFAB69023DF}" type="sibTrans" cxnId="{5948569D-17D2-4FCD-9443-FD1F460415FD}">
      <dgm:prSet/>
      <dgm:spPr/>
      <dgm:t>
        <a:bodyPr/>
        <a:lstStyle/>
        <a:p>
          <a:endParaRPr lang="zh-TW" altLang="en-US"/>
        </a:p>
      </dgm:t>
    </dgm:pt>
    <dgm:pt modelId="{F7AB59B4-2A21-4AAC-B2F7-9B9E5D1B941E}" type="pres">
      <dgm:prSet presAssocID="{4D7AEBE2-CD49-4BA5-BBDE-FE8F5D7676C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F3A4547-9615-4C2E-9710-7C5876B7D135}" type="pres">
      <dgm:prSet presAssocID="{BA10BB41-229C-4CCA-8988-430E1D1B3884}" presName="root1" presStyleCnt="0"/>
      <dgm:spPr/>
    </dgm:pt>
    <dgm:pt modelId="{97127FEA-4581-407F-A539-C630E957B191}" type="pres">
      <dgm:prSet presAssocID="{BA10BB41-229C-4CCA-8988-430E1D1B3884}" presName="LevelOneTextNode" presStyleLbl="node0" presStyleIdx="0" presStyleCnt="1" custScaleX="69779" custScaleY="41414" custLinFactNeighborX="9629" custLinFactNeighborY="288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EDCF48C5-FA2A-494D-BD43-850BC9CD4750}" type="pres">
      <dgm:prSet presAssocID="{BA10BB41-229C-4CCA-8988-430E1D1B3884}" presName="level2hierChild" presStyleCnt="0"/>
      <dgm:spPr/>
    </dgm:pt>
    <dgm:pt modelId="{27DA1564-8EAB-440E-AA81-04E446AABA6C}" type="pres">
      <dgm:prSet presAssocID="{9729A411-955D-4C57-9319-761E985ACC0F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FF46685D-A7C0-4ABF-A9F3-521DB5D73B53}" type="pres">
      <dgm:prSet presAssocID="{9729A411-955D-4C57-9319-761E985ACC0F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F5B89834-CC0D-461A-96FE-65BA22C12864}" type="pres">
      <dgm:prSet presAssocID="{196D05E6-872B-4808-A023-48A6C933C5F3}" presName="root2" presStyleCnt="0"/>
      <dgm:spPr/>
    </dgm:pt>
    <dgm:pt modelId="{CD027976-58E9-44AC-AD0F-44625AD341B9}" type="pres">
      <dgm:prSet presAssocID="{196D05E6-872B-4808-A023-48A6C933C5F3}" presName="LevelTwoTextNode" presStyleLbl="node2" presStyleIdx="0" presStyleCnt="2" custScaleX="68529" custScaleY="62787" custLinFactNeighborX="7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1EFD609-02BE-4F04-B5AD-FE333FF704A9}" type="pres">
      <dgm:prSet presAssocID="{196D05E6-872B-4808-A023-48A6C933C5F3}" presName="level3hierChild" presStyleCnt="0"/>
      <dgm:spPr/>
    </dgm:pt>
    <dgm:pt modelId="{EAF0D500-B153-4E33-AA6D-3E361E2D320D}" type="pres">
      <dgm:prSet presAssocID="{CAED98D9-582D-4EAC-B49B-D22B46C04D55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E1CB2817-3C43-428B-BDA2-5FD3E439FE7D}" type="pres">
      <dgm:prSet presAssocID="{CAED98D9-582D-4EAC-B49B-D22B46C04D55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96C99B15-FC85-46E7-B8F2-0589810F9818}" type="pres">
      <dgm:prSet presAssocID="{AD17CF89-BDA2-4BCA-B824-D17C83F82C61}" presName="root2" presStyleCnt="0"/>
      <dgm:spPr/>
    </dgm:pt>
    <dgm:pt modelId="{57B91476-7645-4C72-A13F-8C127700B79C}" type="pres">
      <dgm:prSet presAssocID="{AD17CF89-BDA2-4BCA-B824-D17C83F82C61}" presName="LevelTwoTextNode" presStyleLbl="node2" presStyleIdx="1" presStyleCnt="2" custScaleX="69449" custScaleY="6417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B819745-A89A-46F2-B680-009DF50A1E00}" type="pres">
      <dgm:prSet presAssocID="{AD17CF89-BDA2-4BCA-B824-D17C83F82C61}" presName="level3hierChild" presStyleCnt="0"/>
      <dgm:spPr/>
    </dgm:pt>
  </dgm:ptLst>
  <dgm:cxnLst>
    <dgm:cxn modelId="{612FF990-4DF8-4491-807F-3221FBC34AD4}" type="presOf" srcId="{9729A411-955D-4C57-9319-761E985ACC0F}" destId="{27DA1564-8EAB-440E-AA81-04E446AABA6C}" srcOrd="0" destOrd="0" presId="urn:microsoft.com/office/officeart/2005/8/layout/hierarchy2"/>
    <dgm:cxn modelId="{4B8AC7A2-3F50-46FB-B79D-BC8F447B9EB0}" type="presOf" srcId="{196D05E6-872B-4808-A023-48A6C933C5F3}" destId="{CD027976-58E9-44AC-AD0F-44625AD341B9}" srcOrd="0" destOrd="0" presId="urn:microsoft.com/office/officeart/2005/8/layout/hierarchy2"/>
    <dgm:cxn modelId="{E09906B3-F9B5-4B4D-B545-650C7A3CF9EB}" type="presOf" srcId="{9729A411-955D-4C57-9319-761E985ACC0F}" destId="{FF46685D-A7C0-4ABF-A9F3-521DB5D73B53}" srcOrd="1" destOrd="0" presId="urn:microsoft.com/office/officeart/2005/8/layout/hierarchy2"/>
    <dgm:cxn modelId="{4B0BC3EB-4977-4D81-9B96-4B813B1D4AEB}" srcId="{BA10BB41-229C-4CCA-8988-430E1D1B3884}" destId="{196D05E6-872B-4808-A023-48A6C933C5F3}" srcOrd="0" destOrd="0" parTransId="{9729A411-955D-4C57-9319-761E985ACC0F}" sibTransId="{A1F50D44-30E5-442C-BDED-21D6323107C8}"/>
    <dgm:cxn modelId="{A6D82E1A-7A5A-4B1D-BB90-AC6B8CC04D94}" type="presOf" srcId="{4D7AEBE2-CD49-4BA5-BBDE-FE8F5D7676CF}" destId="{F7AB59B4-2A21-4AAC-B2F7-9B9E5D1B941E}" srcOrd="0" destOrd="0" presId="urn:microsoft.com/office/officeart/2005/8/layout/hierarchy2"/>
    <dgm:cxn modelId="{45B00B9F-3109-41E4-A916-47B2148247D7}" srcId="{4D7AEBE2-CD49-4BA5-BBDE-FE8F5D7676CF}" destId="{BA10BB41-229C-4CCA-8988-430E1D1B3884}" srcOrd="0" destOrd="0" parTransId="{26BF3219-1A58-4020-83A8-24A8D3DE2202}" sibTransId="{8A207BED-D0E1-4BD8-9FB9-F30D9FD0D8D3}"/>
    <dgm:cxn modelId="{5948569D-17D2-4FCD-9443-FD1F460415FD}" srcId="{BA10BB41-229C-4CCA-8988-430E1D1B3884}" destId="{AD17CF89-BDA2-4BCA-B824-D17C83F82C61}" srcOrd="1" destOrd="0" parTransId="{CAED98D9-582D-4EAC-B49B-D22B46C04D55}" sibTransId="{312623C7-3614-4937-9974-7DFAB69023DF}"/>
    <dgm:cxn modelId="{5B0CF14E-6340-4DE0-891B-44E032E69C67}" type="presOf" srcId="{CAED98D9-582D-4EAC-B49B-D22B46C04D55}" destId="{EAF0D500-B153-4E33-AA6D-3E361E2D320D}" srcOrd="0" destOrd="0" presId="urn:microsoft.com/office/officeart/2005/8/layout/hierarchy2"/>
    <dgm:cxn modelId="{89C5BF4F-36A2-4A5C-8BE5-9D333EC74D0E}" type="presOf" srcId="{BA10BB41-229C-4CCA-8988-430E1D1B3884}" destId="{97127FEA-4581-407F-A539-C630E957B191}" srcOrd="0" destOrd="0" presId="urn:microsoft.com/office/officeart/2005/8/layout/hierarchy2"/>
    <dgm:cxn modelId="{35023EEB-1B47-489B-9FF7-96D472D87D2C}" type="presOf" srcId="{AD17CF89-BDA2-4BCA-B824-D17C83F82C61}" destId="{57B91476-7645-4C72-A13F-8C127700B79C}" srcOrd="0" destOrd="0" presId="urn:microsoft.com/office/officeart/2005/8/layout/hierarchy2"/>
    <dgm:cxn modelId="{EBDA8B25-5ED4-4ADB-8ED1-93921535A558}" type="presOf" srcId="{CAED98D9-582D-4EAC-B49B-D22B46C04D55}" destId="{E1CB2817-3C43-428B-BDA2-5FD3E439FE7D}" srcOrd="1" destOrd="0" presId="urn:microsoft.com/office/officeart/2005/8/layout/hierarchy2"/>
    <dgm:cxn modelId="{0EA476E8-5CE8-4015-BC69-84FDCFEA9F19}" type="presParOf" srcId="{F7AB59B4-2A21-4AAC-B2F7-9B9E5D1B941E}" destId="{4F3A4547-9615-4C2E-9710-7C5876B7D135}" srcOrd="0" destOrd="0" presId="urn:microsoft.com/office/officeart/2005/8/layout/hierarchy2"/>
    <dgm:cxn modelId="{80CB5031-9051-4CC8-895E-83A03538FF90}" type="presParOf" srcId="{4F3A4547-9615-4C2E-9710-7C5876B7D135}" destId="{97127FEA-4581-407F-A539-C630E957B191}" srcOrd="0" destOrd="0" presId="urn:microsoft.com/office/officeart/2005/8/layout/hierarchy2"/>
    <dgm:cxn modelId="{222D91DC-F35F-4F5A-BCB7-9B9F4341227D}" type="presParOf" srcId="{4F3A4547-9615-4C2E-9710-7C5876B7D135}" destId="{EDCF48C5-FA2A-494D-BD43-850BC9CD4750}" srcOrd="1" destOrd="0" presId="urn:microsoft.com/office/officeart/2005/8/layout/hierarchy2"/>
    <dgm:cxn modelId="{E8258823-4A43-4326-BB71-34D95877DDA9}" type="presParOf" srcId="{EDCF48C5-FA2A-494D-BD43-850BC9CD4750}" destId="{27DA1564-8EAB-440E-AA81-04E446AABA6C}" srcOrd="0" destOrd="0" presId="urn:microsoft.com/office/officeart/2005/8/layout/hierarchy2"/>
    <dgm:cxn modelId="{F979526B-1556-4601-8EF4-F492DEB76DDC}" type="presParOf" srcId="{27DA1564-8EAB-440E-AA81-04E446AABA6C}" destId="{FF46685D-A7C0-4ABF-A9F3-521DB5D73B53}" srcOrd="0" destOrd="0" presId="urn:microsoft.com/office/officeart/2005/8/layout/hierarchy2"/>
    <dgm:cxn modelId="{7EA895D0-21EE-478F-9160-E590CF68E1B4}" type="presParOf" srcId="{EDCF48C5-FA2A-494D-BD43-850BC9CD4750}" destId="{F5B89834-CC0D-461A-96FE-65BA22C12864}" srcOrd="1" destOrd="0" presId="urn:microsoft.com/office/officeart/2005/8/layout/hierarchy2"/>
    <dgm:cxn modelId="{AC9D50E2-6130-4FC1-8E5B-4BC8D6F8B1EE}" type="presParOf" srcId="{F5B89834-CC0D-461A-96FE-65BA22C12864}" destId="{CD027976-58E9-44AC-AD0F-44625AD341B9}" srcOrd="0" destOrd="0" presId="urn:microsoft.com/office/officeart/2005/8/layout/hierarchy2"/>
    <dgm:cxn modelId="{DCA459F3-5151-4247-997C-AD5B5D28757B}" type="presParOf" srcId="{F5B89834-CC0D-461A-96FE-65BA22C12864}" destId="{F1EFD609-02BE-4F04-B5AD-FE333FF704A9}" srcOrd="1" destOrd="0" presId="urn:microsoft.com/office/officeart/2005/8/layout/hierarchy2"/>
    <dgm:cxn modelId="{01C008A1-CF46-4AE0-A068-84041D836DAA}" type="presParOf" srcId="{EDCF48C5-FA2A-494D-BD43-850BC9CD4750}" destId="{EAF0D500-B153-4E33-AA6D-3E361E2D320D}" srcOrd="2" destOrd="0" presId="urn:microsoft.com/office/officeart/2005/8/layout/hierarchy2"/>
    <dgm:cxn modelId="{32A48CEE-9BD6-47D7-BB9A-21FFC0D740D7}" type="presParOf" srcId="{EAF0D500-B153-4E33-AA6D-3E361E2D320D}" destId="{E1CB2817-3C43-428B-BDA2-5FD3E439FE7D}" srcOrd="0" destOrd="0" presId="urn:microsoft.com/office/officeart/2005/8/layout/hierarchy2"/>
    <dgm:cxn modelId="{19D3C700-5310-4637-9160-D839ACFDB04E}" type="presParOf" srcId="{EDCF48C5-FA2A-494D-BD43-850BC9CD4750}" destId="{96C99B15-FC85-46E7-B8F2-0589810F9818}" srcOrd="3" destOrd="0" presId="urn:microsoft.com/office/officeart/2005/8/layout/hierarchy2"/>
    <dgm:cxn modelId="{2C375294-F515-4681-84F4-55D249CDE2C5}" type="presParOf" srcId="{96C99B15-FC85-46E7-B8F2-0589810F9818}" destId="{57B91476-7645-4C72-A13F-8C127700B79C}" srcOrd="0" destOrd="0" presId="urn:microsoft.com/office/officeart/2005/8/layout/hierarchy2"/>
    <dgm:cxn modelId="{604CC307-6865-4E31-94F2-81EB7B26FFA2}" type="presParOf" srcId="{96C99B15-FC85-46E7-B8F2-0589810F9818}" destId="{2B819745-A89A-46F2-B680-009DF50A1E0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97F919-A1B8-4F1A-A3DC-75DA3FD97B8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BAE89B7-7B00-4415-B293-8564B9DF980D}">
      <dgm:prSet phldrT="[文字]"/>
      <dgm:spPr/>
      <dgm:t>
        <a:bodyPr/>
        <a:lstStyle/>
        <a:p>
          <a:endParaRPr lang="en-US" altLang="zh-TW" dirty="0" smtClean="0"/>
        </a:p>
      </dgm:t>
    </dgm:pt>
    <dgm:pt modelId="{4B371C97-67D6-48F0-91D2-05AC90112397}" type="parTrans" cxnId="{B9D4AAE0-AB55-466D-AC51-78C726AF0869}">
      <dgm:prSet/>
      <dgm:spPr/>
      <dgm:t>
        <a:bodyPr/>
        <a:lstStyle/>
        <a:p>
          <a:endParaRPr lang="zh-TW" altLang="en-US"/>
        </a:p>
      </dgm:t>
    </dgm:pt>
    <dgm:pt modelId="{74B3333F-2220-43E9-ABAC-2056EDE2996E}" type="sibTrans" cxnId="{B9D4AAE0-AB55-466D-AC51-78C726AF0869}">
      <dgm:prSet/>
      <dgm:spPr/>
      <dgm:t>
        <a:bodyPr/>
        <a:lstStyle/>
        <a:p>
          <a:endParaRPr lang="zh-TW" altLang="en-US"/>
        </a:p>
      </dgm:t>
    </dgm:pt>
    <dgm:pt modelId="{319C308F-D541-4D8C-9990-0EE432DB2D71}">
      <dgm:prSet phldrT="[文字]" custT="1"/>
      <dgm:spPr/>
      <dgm:t>
        <a:bodyPr/>
        <a:lstStyle/>
        <a:p>
          <a:r>
            <a:rPr lang="zh-TW" altLang="en-US" sz="2800" b="1" dirty="0" smtClean="0">
              <a:latin typeface="+mn-ea"/>
              <a:ea typeface="+mn-ea"/>
            </a:rPr>
            <a:t>區</a:t>
          </a:r>
          <a:r>
            <a:rPr lang="en-US" altLang="zh-TW" sz="2800" b="1" dirty="0" err="1" smtClean="0">
              <a:latin typeface="+mn-ea"/>
              <a:ea typeface="+mn-ea"/>
            </a:rPr>
            <a:t>承辦學校</a:t>
          </a:r>
          <a:r>
            <a:rPr lang="zh-TW" altLang="en-US" sz="2800" b="1" dirty="0" smtClean="0">
              <a:latin typeface="+mn-ea"/>
              <a:ea typeface="+mn-ea"/>
            </a:rPr>
            <a:t>：各盟主國中</a:t>
          </a:r>
          <a:endParaRPr lang="en-US" altLang="zh-TW" sz="2800" b="1" dirty="0" smtClean="0">
            <a:latin typeface="+mn-ea"/>
            <a:ea typeface="+mn-ea"/>
          </a:endParaRPr>
        </a:p>
        <a:p>
          <a:r>
            <a:rPr lang="zh-TW" altLang="en-US" sz="2800" b="1" dirty="0" smtClean="0">
              <a:latin typeface="+mn-ea"/>
              <a:ea typeface="+mn-ea"/>
            </a:rPr>
            <a:t>（學國中為盟主</a:t>
          </a:r>
          <a:r>
            <a:rPr lang="en-US" altLang="zh-TW" sz="2800" b="1" dirty="0" smtClean="0">
              <a:latin typeface="+mn-ea"/>
              <a:ea typeface="+mn-ea"/>
            </a:rPr>
            <a:t>-</a:t>
          </a:r>
          <a:r>
            <a:rPr lang="zh-TW" altLang="en-US" sz="2800" b="1" dirty="0" smtClean="0">
              <a:latin typeface="+mn-ea"/>
              <a:ea typeface="+mn-ea"/>
            </a:rPr>
            <a:t>共</a:t>
          </a:r>
          <a:r>
            <a:rPr lang="en-US" altLang="zh-TW" sz="2800" b="1" dirty="0" smtClean="0">
              <a:latin typeface="+mn-ea"/>
              <a:ea typeface="+mn-ea"/>
            </a:rPr>
            <a:t>23</a:t>
          </a:r>
          <a:r>
            <a:rPr lang="zh-TW" altLang="en-US" sz="2800" b="1" dirty="0" smtClean="0">
              <a:latin typeface="+mn-ea"/>
              <a:ea typeface="+mn-ea"/>
            </a:rPr>
            <a:t>所）</a:t>
          </a:r>
          <a:endParaRPr lang="zh-TW" altLang="en-US" sz="2800" b="1" dirty="0">
            <a:latin typeface="+mn-ea"/>
            <a:ea typeface="+mn-ea"/>
          </a:endParaRPr>
        </a:p>
      </dgm:t>
    </dgm:pt>
    <dgm:pt modelId="{B0C18F97-F247-4782-8D51-8AD7FE95DDE7}" type="parTrans" cxnId="{8825AAD5-7406-4EA9-ACC7-E7565B5F53D7}">
      <dgm:prSet/>
      <dgm:spPr/>
      <dgm:t>
        <a:bodyPr/>
        <a:lstStyle/>
        <a:p>
          <a:endParaRPr lang="zh-TW" altLang="en-US"/>
        </a:p>
      </dgm:t>
    </dgm:pt>
    <dgm:pt modelId="{216BACBA-433B-46EA-ABB0-1D196AABF841}" type="sibTrans" cxnId="{8825AAD5-7406-4EA9-ACC7-E7565B5F53D7}">
      <dgm:prSet/>
      <dgm:spPr/>
      <dgm:t>
        <a:bodyPr/>
        <a:lstStyle/>
        <a:p>
          <a:endParaRPr lang="zh-TW" altLang="en-US"/>
        </a:p>
      </dgm:t>
    </dgm:pt>
    <dgm:pt modelId="{CAD1355F-BF00-45DF-A989-BA6C7E1C86D2}">
      <dgm:prSet phldrT="[文字]" custT="1"/>
      <dgm:spPr/>
      <dgm:t>
        <a:bodyPr/>
        <a:lstStyle/>
        <a:p>
          <a:r>
            <a:rPr lang="zh-TW" sz="2400" b="1" dirty="0" smtClean="0"/>
            <a:t>參與對象</a:t>
          </a:r>
          <a:r>
            <a:rPr lang="en-US" sz="2400" b="1" dirty="0" smtClean="0"/>
            <a:t>:</a:t>
          </a:r>
        </a:p>
        <a:p>
          <a:r>
            <a:rPr lang="zh-TW" sz="2400" b="1" dirty="0" smtClean="0"/>
            <a:t>各</a:t>
          </a:r>
          <a:r>
            <a:rPr lang="zh-TW" altLang="en-US" sz="2400" b="1" dirty="0" smtClean="0"/>
            <a:t>聯盟學校之</a:t>
          </a:r>
          <a:r>
            <a:rPr lang="zh-TW" sz="2400" b="1" dirty="0" smtClean="0"/>
            <a:t>課程發展委員會成員。</a:t>
          </a:r>
          <a:endParaRPr lang="en-US" altLang="zh-TW" sz="2400" b="1" dirty="0" smtClean="0"/>
        </a:p>
        <a:p>
          <a:r>
            <a:rPr lang="zh-TW" altLang="en-US" sz="2400" b="1" dirty="0" smtClean="0">
              <a:latin typeface="+mn-ea"/>
              <a:ea typeface="+mn-ea"/>
            </a:rPr>
            <a:t>（</a:t>
          </a:r>
          <a:r>
            <a:rPr lang="en-US" altLang="zh-TW" sz="2400" b="1" dirty="0" smtClean="0">
              <a:latin typeface="+mn-ea"/>
              <a:ea typeface="+mn-ea"/>
            </a:rPr>
            <a:t>ps.</a:t>
          </a:r>
          <a:r>
            <a:rPr lang="zh-TW" altLang="en-US" sz="2400" b="1" dirty="0" smtClean="0">
              <a:latin typeface="+mn-ea"/>
              <a:ea typeface="+mn-ea"/>
            </a:rPr>
            <a:t>山美國小、新美國小及茶山國小併入大埔國中小辦理）</a:t>
          </a:r>
          <a:endParaRPr lang="zh-TW" altLang="en-US" sz="2400" b="1" dirty="0">
            <a:latin typeface="+mn-ea"/>
            <a:ea typeface="+mn-ea"/>
          </a:endParaRPr>
        </a:p>
      </dgm:t>
    </dgm:pt>
    <dgm:pt modelId="{2711F09F-932E-4DC2-A119-1E9A3CD9DE5F}" type="parTrans" cxnId="{F252E12B-6233-45AE-A0A6-27A6B9DE05A4}">
      <dgm:prSet/>
      <dgm:spPr/>
      <dgm:t>
        <a:bodyPr/>
        <a:lstStyle/>
        <a:p>
          <a:endParaRPr lang="zh-TW" altLang="en-US"/>
        </a:p>
      </dgm:t>
    </dgm:pt>
    <dgm:pt modelId="{1BCC5975-A17C-4451-9F40-65125CCCEB86}" type="sibTrans" cxnId="{F252E12B-6233-45AE-A0A6-27A6B9DE05A4}">
      <dgm:prSet/>
      <dgm:spPr/>
      <dgm:t>
        <a:bodyPr/>
        <a:lstStyle/>
        <a:p>
          <a:endParaRPr lang="zh-TW" altLang="en-US"/>
        </a:p>
      </dgm:t>
    </dgm:pt>
    <dgm:pt modelId="{46B76BE2-1ACF-4545-BDF4-64F5C54793C6}">
      <dgm:prSet phldrT="[文字]" custT="1"/>
      <dgm:spPr/>
      <dgm:t>
        <a:bodyPr/>
        <a:lstStyle/>
        <a:p>
          <a:r>
            <a:rPr lang="zh-TW" altLang="en-US" sz="2800" b="1" dirty="0" smtClean="0">
              <a:latin typeface="+mn-ea"/>
              <a:ea typeface="+mn-ea"/>
            </a:rPr>
            <a:t>課程內容</a:t>
          </a:r>
          <a:r>
            <a:rPr lang="en-US" altLang="zh-TW" sz="2800" b="1" dirty="0" smtClean="0">
              <a:latin typeface="+mn-ea"/>
              <a:ea typeface="+mn-ea"/>
            </a:rPr>
            <a:t>:</a:t>
          </a:r>
        </a:p>
        <a:p>
          <a:r>
            <a:rPr lang="en-US" altLang="zh-TW" sz="2800" b="1" dirty="0" smtClean="0">
              <a:latin typeface="+mn-ea"/>
              <a:ea typeface="+mn-ea"/>
            </a:rPr>
            <a:t>108</a:t>
          </a:r>
          <a:r>
            <a:rPr lang="zh-TW" altLang="en-US" sz="2800" b="1" dirty="0" smtClean="0">
              <a:latin typeface="+mn-ea"/>
              <a:ea typeface="+mn-ea"/>
            </a:rPr>
            <a:t>新課綱課發會運作及校本課程增能</a:t>
          </a:r>
          <a:endParaRPr lang="zh-TW" altLang="en-US" sz="2800" b="1" dirty="0">
            <a:latin typeface="+mn-ea"/>
            <a:ea typeface="+mn-ea"/>
          </a:endParaRPr>
        </a:p>
      </dgm:t>
    </dgm:pt>
    <dgm:pt modelId="{D4F878A9-298C-4049-9992-71AF1A6DB9F3}" type="parTrans" cxnId="{FA9D1ED8-F304-4404-88C2-3F2DA9F661C5}">
      <dgm:prSet/>
      <dgm:spPr/>
      <dgm:t>
        <a:bodyPr/>
        <a:lstStyle/>
        <a:p>
          <a:endParaRPr lang="zh-TW" altLang="en-US"/>
        </a:p>
      </dgm:t>
    </dgm:pt>
    <dgm:pt modelId="{AAA560BE-8B3A-4949-A2B8-54E836631C75}" type="sibTrans" cxnId="{FA9D1ED8-F304-4404-88C2-3F2DA9F661C5}">
      <dgm:prSet/>
      <dgm:spPr/>
      <dgm:t>
        <a:bodyPr/>
        <a:lstStyle/>
        <a:p>
          <a:endParaRPr lang="zh-TW" altLang="en-US"/>
        </a:p>
      </dgm:t>
    </dgm:pt>
    <dgm:pt modelId="{811AC8AB-54F5-4A9A-A573-D4104A2C40B0}" type="pres">
      <dgm:prSet presAssocID="{7097F919-A1B8-4F1A-A3DC-75DA3FD97B8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43902F29-A361-4F42-9403-F9477DAF18A0}" type="pres">
      <dgm:prSet presAssocID="{3BAE89B7-7B00-4415-B293-8564B9DF980D}" presName="thickLine" presStyleLbl="alignNode1" presStyleIdx="0" presStyleCnt="1"/>
      <dgm:spPr/>
    </dgm:pt>
    <dgm:pt modelId="{4EEF95EB-CDB1-48B5-85C2-17B96BD05935}" type="pres">
      <dgm:prSet presAssocID="{3BAE89B7-7B00-4415-B293-8564B9DF980D}" presName="horz1" presStyleCnt="0"/>
      <dgm:spPr/>
    </dgm:pt>
    <dgm:pt modelId="{1BF3DA5C-B614-4957-9D15-F68D39E3CF47}" type="pres">
      <dgm:prSet presAssocID="{3BAE89B7-7B00-4415-B293-8564B9DF980D}" presName="tx1" presStyleLbl="revTx" presStyleIdx="0" presStyleCnt="4" custScaleX="53073"/>
      <dgm:spPr/>
      <dgm:t>
        <a:bodyPr/>
        <a:lstStyle/>
        <a:p>
          <a:endParaRPr lang="zh-TW" altLang="en-US"/>
        </a:p>
      </dgm:t>
    </dgm:pt>
    <dgm:pt modelId="{F7710BF4-1AC1-462A-BF5A-483C47E8ADC0}" type="pres">
      <dgm:prSet presAssocID="{3BAE89B7-7B00-4415-B293-8564B9DF980D}" presName="vert1" presStyleCnt="0"/>
      <dgm:spPr/>
    </dgm:pt>
    <dgm:pt modelId="{074ED3CF-5ACE-49C7-99D0-17A3A5F710A0}" type="pres">
      <dgm:prSet presAssocID="{319C308F-D541-4D8C-9990-0EE432DB2D71}" presName="vertSpace2a" presStyleCnt="0"/>
      <dgm:spPr/>
    </dgm:pt>
    <dgm:pt modelId="{F071F610-504B-4E84-AC40-A3C865B46504}" type="pres">
      <dgm:prSet presAssocID="{319C308F-D541-4D8C-9990-0EE432DB2D71}" presName="horz2" presStyleCnt="0"/>
      <dgm:spPr/>
    </dgm:pt>
    <dgm:pt modelId="{2FC635A4-3A9C-4B85-A57B-D96B21823345}" type="pres">
      <dgm:prSet presAssocID="{319C308F-D541-4D8C-9990-0EE432DB2D71}" presName="horzSpace2" presStyleCnt="0"/>
      <dgm:spPr/>
    </dgm:pt>
    <dgm:pt modelId="{D8E5C36E-0A8D-4845-ACA1-13E301A4D995}" type="pres">
      <dgm:prSet presAssocID="{319C308F-D541-4D8C-9990-0EE432DB2D71}" presName="tx2" presStyleLbl="revTx" presStyleIdx="1" presStyleCnt="4" custScaleX="142549"/>
      <dgm:spPr/>
      <dgm:t>
        <a:bodyPr/>
        <a:lstStyle/>
        <a:p>
          <a:endParaRPr lang="zh-TW" altLang="en-US"/>
        </a:p>
      </dgm:t>
    </dgm:pt>
    <dgm:pt modelId="{98678CB2-48C8-4FAE-9176-AD498EAA9405}" type="pres">
      <dgm:prSet presAssocID="{319C308F-D541-4D8C-9990-0EE432DB2D71}" presName="vert2" presStyleCnt="0"/>
      <dgm:spPr/>
    </dgm:pt>
    <dgm:pt modelId="{E04805AD-AB60-485B-87B8-8AABBD17C14F}" type="pres">
      <dgm:prSet presAssocID="{319C308F-D541-4D8C-9990-0EE432DB2D71}" presName="thinLine2b" presStyleLbl="callout" presStyleIdx="0" presStyleCnt="3"/>
      <dgm:spPr/>
    </dgm:pt>
    <dgm:pt modelId="{FADC6869-603C-4619-8453-0D318B1E3F2A}" type="pres">
      <dgm:prSet presAssocID="{319C308F-D541-4D8C-9990-0EE432DB2D71}" presName="vertSpace2b" presStyleCnt="0"/>
      <dgm:spPr/>
    </dgm:pt>
    <dgm:pt modelId="{B0F9BA9C-83D7-4043-BEB0-866477E2A9CE}" type="pres">
      <dgm:prSet presAssocID="{CAD1355F-BF00-45DF-A989-BA6C7E1C86D2}" presName="horz2" presStyleCnt="0"/>
      <dgm:spPr/>
    </dgm:pt>
    <dgm:pt modelId="{3023B60B-B278-4A98-9961-64F7F8EED6CC}" type="pres">
      <dgm:prSet presAssocID="{CAD1355F-BF00-45DF-A989-BA6C7E1C86D2}" presName="horzSpace2" presStyleCnt="0"/>
      <dgm:spPr/>
    </dgm:pt>
    <dgm:pt modelId="{986C6FC6-36F2-4161-9068-A846466286AF}" type="pres">
      <dgm:prSet presAssocID="{CAD1355F-BF00-45DF-A989-BA6C7E1C86D2}" presName="tx2" presStyleLbl="revTx" presStyleIdx="2" presStyleCnt="4" custScaleX="134349"/>
      <dgm:spPr/>
      <dgm:t>
        <a:bodyPr/>
        <a:lstStyle/>
        <a:p>
          <a:endParaRPr lang="zh-TW" altLang="en-US"/>
        </a:p>
      </dgm:t>
    </dgm:pt>
    <dgm:pt modelId="{FB490D27-5AB6-48D7-9ABF-4450EB4CCF91}" type="pres">
      <dgm:prSet presAssocID="{CAD1355F-BF00-45DF-A989-BA6C7E1C86D2}" presName="vert2" presStyleCnt="0"/>
      <dgm:spPr/>
    </dgm:pt>
    <dgm:pt modelId="{114FC077-E06B-4CC9-A13B-9B98A02D4E99}" type="pres">
      <dgm:prSet presAssocID="{CAD1355F-BF00-45DF-A989-BA6C7E1C86D2}" presName="thinLine2b" presStyleLbl="callout" presStyleIdx="1" presStyleCnt="3"/>
      <dgm:spPr/>
    </dgm:pt>
    <dgm:pt modelId="{C55DF329-8271-4488-9B51-20DB6B7F6CBC}" type="pres">
      <dgm:prSet presAssocID="{CAD1355F-BF00-45DF-A989-BA6C7E1C86D2}" presName="vertSpace2b" presStyleCnt="0"/>
      <dgm:spPr/>
    </dgm:pt>
    <dgm:pt modelId="{E2805F9C-C31A-49E1-812A-8704B9C3D7F0}" type="pres">
      <dgm:prSet presAssocID="{46B76BE2-1ACF-4545-BDF4-64F5C54793C6}" presName="horz2" presStyleCnt="0"/>
      <dgm:spPr/>
    </dgm:pt>
    <dgm:pt modelId="{AD128CCA-68A2-4F0B-B330-869515E94F13}" type="pres">
      <dgm:prSet presAssocID="{46B76BE2-1ACF-4545-BDF4-64F5C54793C6}" presName="horzSpace2" presStyleCnt="0"/>
      <dgm:spPr/>
    </dgm:pt>
    <dgm:pt modelId="{85E256D5-D19D-4FAC-838E-144894B9C88B}" type="pres">
      <dgm:prSet presAssocID="{46B76BE2-1ACF-4545-BDF4-64F5C54793C6}" presName="tx2" presStyleLbl="revTx" presStyleIdx="3" presStyleCnt="4" custScaleX="152519"/>
      <dgm:spPr/>
      <dgm:t>
        <a:bodyPr/>
        <a:lstStyle/>
        <a:p>
          <a:endParaRPr lang="zh-TW" altLang="en-US"/>
        </a:p>
      </dgm:t>
    </dgm:pt>
    <dgm:pt modelId="{00EFC31E-617B-4E94-826B-79EDBB77B933}" type="pres">
      <dgm:prSet presAssocID="{46B76BE2-1ACF-4545-BDF4-64F5C54793C6}" presName="vert2" presStyleCnt="0"/>
      <dgm:spPr/>
    </dgm:pt>
    <dgm:pt modelId="{D36C674D-E235-4361-8406-1E8FB4B207BC}" type="pres">
      <dgm:prSet presAssocID="{46B76BE2-1ACF-4545-BDF4-64F5C54793C6}" presName="thinLine2b" presStyleLbl="callout" presStyleIdx="2" presStyleCnt="3"/>
      <dgm:spPr/>
    </dgm:pt>
    <dgm:pt modelId="{7B061DFC-3759-4219-A1FB-B229998F0155}" type="pres">
      <dgm:prSet presAssocID="{46B76BE2-1ACF-4545-BDF4-64F5C54793C6}" presName="vertSpace2b" presStyleCnt="0"/>
      <dgm:spPr/>
    </dgm:pt>
  </dgm:ptLst>
  <dgm:cxnLst>
    <dgm:cxn modelId="{784A6E37-68D9-4D0E-8A9C-995FC06AA6D1}" type="presOf" srcId="{3BAE89B7-7B00-4415-B293-8564B9DF980D}" destId="{1BF3DA5C-B614-4957-9D15-F68D39E3CF47}" srcOrd="0" destOrd="0" presId="urn:microsoft.com/office/officeart/2008/layout/LinedList"/>
    <dgm:cxn modelId="{DF19D782-A16F-4A3A-9500-81E8AE5E1C27}" type="presOf" srcId="{7097F919-A1B8-4F1A-A3DC-75DA3FD97B8F}" destId="{811AC8AB-54F5-4A9A-A573-D4104A2C40B0}" srcOrd="0" destOrd="0" presId="urn:microsoft.com/office/officeart/2008/layout/LinedList"/>
    <dgm:cxn modelId="{FA9D1ED8-F304-4404-88C2-3F2DA9F661C5}" srcId="{3BAE89B7-7B00-4415-B293-8564B9DF980D}" destId="{46B76BE2-1ACF-4545-BDF4-64F5C54793C6}" srcOrd="2" destOrd="0" parTransId="{D4F878A9-298C-4049-9992-71AF1A6DB9F3}" sibTransId="{AAA560BE-8B3A-4949-A2B8-54E836631C75}"/>
    <dgm:cxn modelId="{860C5229-D56F-4FBE-8F06-D92C36D8C30A}" type="presOf" srcId="{319C308F-D541-4D8C-9990-0EE432DB2D71}" destId="{D8E5C36E-0A8D-4845-ACA1-13E301A4D995}" srcOrd="0" destOrd="0" presId="urn:microsoft.com/office/officeart/2008/layout/LinedList"/>
    <dgm:cxn modelId="{F252E12B-6233-45AE-A0A6-27A6B9DE05A4}" srcId="{3BAE89B7-7B00-4415-B293-8564B9DF980D}" destId="{CAD1355F-BF00-45DF-A989-BA6C7E1C86D2}" srcOrd="1" destOrd="0" parTransId="{2711F09F-932E-4DC2-A119-1E9A3CD9DE5F}" sibTransId="{1BCC5975-A17C-4451-9F40-65125CCCEB86}"/>
    <dgm:cxn modelId="{8825AAD5-7406-4EA9-ACC7-E7565B5F53D7}" srcId="{3BAE89B7-7B00-4415-B293-8564B9DF980D}" destId="{319C308F-D541-4D8C-9990-0EE432DB2D71}" srcOrd="0" destOrd="0" parTransId="{B0C18F97-F247-4782-8D51-8AD7FE95DDE7}" sibTransId="{216BACBA-433B-46EA-ABB0-1D196AABF841}"/>
    <dgm:cxn modelId="{1923BD38-B7B3-4DF8-94EB-5E7A3C502979}" type="presOf" srcId="{CAD1355F-BF00-45DF-A989-BA6C7E1C86D2}" destId="{986C6FC6-36F2-4161-9068-A846466286AF}" srcOrd="0" destOrd="0" presId="urn:microsoft.com/office/officeart/2008/layout/LinedList"/>
    <dgm:cxn modelId="{B9D4AAE0-AB55-466D-AC51-78C726AF0869}" srcId="{7097F919-A1B8-4F1A-A3DC-75DA3FD97B8F}" destId="{3BAE89B7-7B00-4415-B293-8564B9DF980D}" srcOrd="0" destOrd="0" parTransId="{4B371C97-67D6-48F0-91D2-05AC90112397}" sibTransId="{74B3333F-2220-43E9-ABAC-2056EDE2996E}"/>
    <dgm:cxn modelId="{7B609917-F6D0-4153-B9A4-2BCA29FA52E1}" type="presOf" srcId="{46B76BE2-1ACF-4545-BDF4-64F5C54793C6}" destId="{85E256D5-D19D-4FAC-838E-144894B9C88B}" srcOrd="0" destOrd="0" presId="urn:microsoft.com/office/officeart/2008/layout/LinedList"/>
    <dgm:cxn modelId="{63F48176-F0E1-41BC-B301-A0E34C871386}" type="presParOf" srcId="{811AC8AB-54F5-4A9A-A573-D4104A2C40B0}" destId="{43902F29-A361-4F42-9403-F9477DAF18A0}" srcOrd="0" destOrd="0" presId="urn:microsoft.com/office/officeart/2008/layout/LinedList"/>
    <dgm:cxn modelId="{EAB0BCF3-76B3-4C9B-B0D5-39917B15E0FC}" type="presParOf" srcId="{811AC8AB-54F5-4A9A-A573-D4104A2C40B0}" destId="{4EEF95EB-CDB1-48B5-85C2-17B96BD05935}" srcOrd="1" destOrd="0" presId="urn:microsoft.com/office/officeart/2008/layout/LinedList"/>
    <dgm:cxn modelId="{68179EA2-1979-432E-8A6E-A51934931952}" type="presParOf" srcId="{4EEF95EB-CDB1-48B5-85C2-17B96BD05935}" destId="{1BF3DA5C-B614-4957-9D15-F68D39E3CF47}" srcOrd="0" destOrd="0" presId="urn:microsoft.com/office/officeart/2008/layout/LinedList"/>
    <dgm:cxn modelId="{067846D8-8990-4E0D-B674-59056CF04D93}" type="presParOf" srcId="{4EEF95EB-CDB1-48B5-85C2-17B96BD05935}" destId="{F7710BF4-1AC1-462A-BF5A-483C47E8ADC0}" srcOrd="1" destOrd="0" presId="urn:microsoft.com/office/officeart/2008/layout/LinedList"/>
    <dgm:cxn modelId="{E3FC4BF9-0324-44BE-B827-B3A57C413819}" type="presParOf" srcId="{F7710BF4-1AC1-462A-BF5A-483C47E8ADC0}" destId="{074ED3CF-5ACE-49C7-99D0-17A3A5F710A0}" srcOrd="0" destOrd="0" presId="urn:microsoft.com/office/officeart/2008/layout/LinedList"/>
    <dgm:cxn modelId="{E3F25816-1149-4283-8C5F-47353A66892C}" type="presParOf" srcId="{F7710BF4-1AC1-462A-BF5A-483C47E8ADC0}" destId="{F071F610-504B-4E84-AC40-A3C865B46504}" srcOrd="1" destOrd="0" presId="urn:microsoft.com/office/officeart/2008/layout/LinedList"/>
    <dgm:cxn modelId="{97359E98-BFA8-4AD8-A74A-D4F4F4516872}" type="presParOf" srcId="{F071F610-504B-4E84-AC40-A3C865B46504}" destId="{2FC635A4-3A9C-4B85-A57B-D96B21823345}" srcOrd="0" destOrd="0" presId="urn:microsoft.com/office/officeart/2008/layout/LinedList"/>
    <dgm:cxn modelId="{2B7A9D3D-0A74-4AC5-8C24-13C7496AA1ED}" type="presParOf" srcId="{F071F610-504B-4E84-AC40-A3C865B46504}" destId="{D8E5C36E-0A8D-4845-ACA1-13E301A4D995}" srcOrd="1" destOrd="0" presId="urn:microsoft.com/office/officeart/2008/layout/LinedList"/>
    <dgm:cxn modelId="{D2E8E169-3947-4482-B9C9-D2BED829BA94}" type="presParOf" srcId="{F071F610-504B-4E84-AC40-A3C865B46504}" destId="{98678CB2-48C8-4FAE-9176-AD498EAA9405}" srcOrd="2" destOrd="0" presId="urn:microsoft.com/office/officeart/2008/layout/LinedList"/>
    <dgm:cxn modelId="{81EF971D-AE25-43AF-897B-A030E6215D25}" type="presParOf" srcId="{F7710BF4-1AC1-462A-BF5A-483C47E8ADC0}" destId="{E04805AD-AB60-485B-87B8-8AABBD17C14F}" srcOrd="2" destOrd="0" presId="urn:microsoft.com/office/officeart/2008/layout/LinedList"/>
    <dgm:cxn modelId="{48D70D49-4255-419B-9D8E-C182816D679B}" type="presParOf" srcId="{F7710BF4-1AC1-462A-BF5A-483C47E8ADC0}" destId="{FADC6869-603C-4619-8453-0D318B1E3F2A}" srcOrd="3" destOrd="0" presId="urn:microsoft.com/office/officeart/2008/layout/LinedList"/>
    <dgm:cxn modelId="{366829B7-A361-49F3-B9F9-8EA36540650A}" type="presParOf" srcId="{F7710BF4-1AC1-462A-BF5A-483C47E8ADC0}" destId="{B0F9BA9C-83D7-4043-BEB0-866477E2A9CE}" srcOrd="4" destOrd="0" presId="urn:microsoft.com/office/officeart/2008/layout/LinedList"/>
    <dgm:cxn modelId="{5A65A1C9-2A46-498D-B563-E84F8409AA23}" type="presParOf" srcId="{B0F9BA9C-83D7-4043-BEB0-866477E2A9CE}" destId="{3023B60B-B278-4A98-9961-64F7F8EED6CC}" srcOrd="0" destOrd="0" presId="urn:microsoft.com/office/officeart/2008/layout/LinedList"/>
    <dgm:cxn modelId="{09D49ECF-B92C-411F-B391-3BE68D683FE9}" type="presParOf" srcId="{B0F9BA9C-83D7-4043-BEB0-866477E2A9CE}" destId="{986C6FC6-36F2-4161-9068-A846466286AF}" srcOrd="1" destOrd="0" presId="urn:microsoft.com/office/officeart/2008/layout/LinedList"/>
    <dgm:cxn modelId="{81EC4639-56D6-48CC-A3B1-45580DE545AD}" type="presParOf" srcId="{B0F9BA9C-83D7-4043-BEB0-866477E2A9CE}" destId="{FB490D27-5AB6-48D7-9ABF-4450EB4CCF91}" srcOrd="2" destOrd="0" presId="urn:microsoft.com/office/officeart/2008/layout/LinedList"/>
    <dgm:cxn modelId="{C7AA1279-D461-457E-AF78-3D8ACE53FA3D}" type="presParOf" srcId="{F7710BF4-1AC1-462A-BF5A-483C47E8ADC0}" destId="{114FC077-E06B-4CC9-A13B-9B98A02D4E99}" srcOrd="5" destOrd="0" presId="urn:microsoft.com/office/officeart/2008/layout/LinedList"/>
    <dgm:cxn modelId="{1C0DE7E6-E6E1-49F5-AA9A-0073BFA89210}" type="presParOf" srcId="{F7710BF4-1AC1-462A-BF5A-483C47E8ADC0}" destId="{C55DF329-8271-4488-9B51-20DB6B7F6CBC}" srcOrd="6" destOrd="0" presId="urn:microsoft.com/office/officeart/2008/layout/LinedList"/>
    <dgm:cxn modelId="{94150D9B-2FAA-4244-949A-3E2C0AF992E7}" type="presParOf" srcId="{F7710BF4-1AC1-462A-BF5A-483C47E8ADC0}" destId="{E2805F9C-C31A-49E1-812A-8704B9C3D7F0}" srcOrd="7" destOrd="0" presId="urn:microsoft.com/office/officeart/2008/layout/LinedList"/>
    <dgm:cxn modelId="{F65D8863-8F5F-4FA2-8FDA-451638674420}" type="presParOf" srcId="{E2805F9C-C31A-49E1-812A-8704B9C3D7F0}" destId="{AD128CCA-68A2-4F0B-B330-869515E94F13}" srcOrd="0" destOrd="0" presId="urn:microsoft.com/office/officeart/2008/layout/LinedList"/>
    <dgm:cxn modelId="{DC122AE8-EE09-493E-A424-4502C65B3B76}" type="presParOf" srcId="{E2805F9C-C31A-49E1-812A-8704B9C3D7F0}" destId="{85E256D5-D19D-4FAC-838E-144894B9C88B}" srcOrd="1" destOrd="0" presId="urn:microsoft.com/office/officeart/2008/layout/LinedList"/>
    <dgm:cxn modelId="{211704AE-2618-413E-8F40-B07C5ED3EFFA}" type="presParOf" srcId="{E2805F9C-C31A-49E1-812A-8704B9C3D7F0}" destId="{00EFC31E-617B-4E94-826B-79EDBB77B933}" srcOrd="2" destOrd="0" presId="urn:microsoft.com/office/officeart/2008/layout/LinedList"/>
    <dgm:cxn modelId="{4AE8123B-BD9B-44EE-8000-B6571CDF445D}" type="presParOf" srcId="{F7710BF4-1AC1-462A-BF5A-483C47E8ADC0}" destId="{D36C674D-E235-4361-8406-1E8FB4B207BC}" srcOrd="8" destOrd="0" presId="urn:microsoft.com/office/officeart/2008/layout/LinedList"/>
    <dgm:cxn modelId="{CFBE806F-F3CA-4F78-AE0A-6F4C11FA112E}" type="presParOf" srcId="{F7710BF4-1AC1-462A-BF5A-483C47E8ADC0}" destId="{7B061DFC-3759-4219-A1FB-B229998F0155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BB6E0F-1F5F-4A04-A400-BEFFF394D203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BCE4953-C9DA-4563-A490-65DD76B0238A}">
      <dgm:prSet phldrT="[文字]" custT="1"/>
      <dgm:spPr/>
      <dgm:t>
        <a:bodyPr/>
        <a:lstStyle/>
        <a:p>
          <a:r>
            <a:rPr lang="zh-TW" altLang="en-US" sz="2400" dirty="0" smtClean="0">
              <a:latin typeface="+mn-ea"/>
              <a:ea typeface="+mn-ea"/>
            </a:rPr>
            <a:t>          </a:t>
          </a:r>
          <a:r>
            <a:rPr lang="en-US" sz="2400" b="1" dirty="0" err="1" smtClean="0">
              <a:latin typeface="+mn-ea"/>
              <a:ea typeface="+mn-ea"/>
            </a:rPr>
            <a:t>承辦學校</a:t>
          </a:r>
          <a:r>
            <a:rPr lang="zh-TW" altLang="en-US" sz="2400" b="1" dirty="0" smtClean="0">
              <a:latin typeface="+mn-ea"/>
              <a:ea typeface="+mn-ea"/>
            </a:rPr>
            <a:t>：盟主國中</a:t>
          </a:r>
          <a:endParaRPr lang="en-US" altLang="zh-TW" sz="2400" b="1" dirty="0" smtClean="0">
            <a:latin typeface="+mn-ea"/>
            <a:ea typeface="+mn-ea"/>
          </a:endParaRPr>
        </a:p>
        <a:p>
          <a:r>
            <a:rPr lang="zh-TW" altLang="en-US" sz="2400" b="1" dirty="0" smtClean="0">
              <a:latin typeface="+mn-ea"/>
              <a:ea typeface="+mn-ea"/>
            </a:rPr>
            <a:t>          </a:t>
          </a:r>
          <a:r>
            <a:rPr lang="en-US" altLang="zh-TW" sz="2400" b="1" dirty="0" smtClean="0">
              <a:latin typeface="+mn-ea"/>
              <a:ea typeface="+mn-ea"/>
            </a:rPr>
            <a:t>(</a:t>
          </a:r>
          <a:r>
            <a:rPr lang="zh-TW" altLang="en-US" sz="2400" b="1" dirty="0" smtClean="0">
              <a:latin typeface="+mn-ea"/>
              <a:ea typeface="+mn-ea"/>
            </a:rPr>
            <a:t>學區國中為盟主</a:t>
          </a:r>
          <a:r>
            <a:rPr lang="en-US" altLang="zh-TW" sz="2400" b="1" dirty="0" smtClean="0">
              <a:latin typeface="+mn-ea"/>
              <a:ea typeface="+mn-ea"/>
            </a:rPr>
            <a:t>-</a:t>
          </a:r>
          <a:r>
            <a:rPr lang="zh-TW" altLang="en-US" sz="2400" b="1" dirty="0" smtClean="0">
              <a:latin typeface="+mn-ea"/>
              <a:ea typeface="+mn-ea"/>
            </a:rPr>
            <a:t>共</a:t>
          </a:r>
          <a:r>
            <a:rPr lang="en-US" altLang="zh-TW" sz="2400" b="1" dirty="0" smtClean="0">
              <a:latin typeface="+mn-ea"/>
              <a:ea typeface="+mn-ea"/>
            </a:rPr>
            <a:t>23</a:t>
          </a:r>
          <a:r>
            <a:rPr lang="zh-TW" altLang="en-US" sz="2400" b="1" dirty="0" smtClean="0">
              <a:latin typeface="+mn-ea"/>
              <a:ea typeface="+mn-ea"/>
            </a:rPr>
            <a:t>所</a:t>
          </a:r>
          <a:r>
            <a:rPr lang="en-US" altLang="zh-TW" sz="2400" b="1" dirty="0" smtClean="0">
              <a:latin typeface="+mn-ea"/>
              <a:ea typeface="+mn-ea"/>
            </a:rPr>
            <a:t>)</a:t>
          </a:r>
          <a:endParaRPr lang="zh-TW" altLang="en-US" sz="2400" b="1" dirty="0">
            <a:latin typeface="+mn-ea"/>
            <a:ea typeface="+mn-ea"/>
          </a:endParaRPr>
        </a:p>
      </dgm:t>
    </dgm:pt>
    <dgm:pt modelId="{0454FAA0-9AB9-4D41-AD92-9883AB43EFF3}" type="parTrans" cxnId="{BF5B9D84-F51A-4415-B83D-9538140A98ED}">
      <dgm:prSet/>
      <dgm:spPr/>
      <dgm:t>
        <a:bodyPr/>
        <a:lstStyle/>
        <a:p>
          <a:endParaRPr lang="zh-TW" altLang="en-US"/>
        </a:p>
      </dgm:t>
    </dgm:pt>
    <dgm:pt modelId="{C0E8470C-2A91-4106-B8F6-F510609D6435}" type="sibTrans" cxnId="{BF5B9D84-F51A-4415-B83D-9538140A98ED}">
      <dgm:prSet/>
      <dgm:spPr/>
      <dgm:t>
        <a:bodyPr/>
        <a:lstStyle/>
        <a:p>
          <a:endParaRPr lang="zh-TW" altLang="en-US"/>
        </a:p>
      </dgm:t>
    </dgm:pt>
    <dgm:pt modelId="{63F7A89F-1FC5-4A53-8CFF-290F239621E8}">
      <dgm:prSet phldrT="[文字]" custT="1"/>
      <dgm:spPr/>
      <dgm:t>
        <a:bodyPr/>
        <a:lstStyle/>
        <a:p>
          <a:r>
            <a:rPr lang="zh-TW" altLang="en-US" sz="2400" dirty="0" smtClean="0">
              <a:latin typeface="+mn-ea"/>
              <a:ea typeface="+mn-ea"/>
            </a:rPr>
            <a:t>         </a:t>
          </a:r>
          <a:r>
            <a:rPr lang="zh-TW" sz="2400" b="1" dirty="0" smtClean="0">
              <a:latin typeface="+mn-ea"/>
              <a:ea typeface="+mn-ea"/>
            </a:rPr>
            <a:t>參與對象</a:t>
          </a:r>
          <a:r>
            <a:rPr lang="en-US" sz="2400" b="1" dirty="0" smtClean="0">
              <a:latin typeface="+mn-ea"/>
              <a:ea typeface="+mn-ea"/>
            </a:rPr>
            <a:t>:</a:t>
          </a:r>
          <a:endParaRPr lang="en-US" altLang="zh-TW" sz="2400" b="1" dirty="0" smtClean="0">
            <a:latin typeface="+mn-ea"/>
            <a:ea typeface="+mn-ea"/>
          </a:endParaRPr>
        </a:p>
        <a:p>
          <a:r>
            <a:rPr lang="zh-TW" altLang="en-US" sz="2400" dirty="0" smtClean="0">
              <a:latin typeface="+mn-ea"/>
              <a:ea typeface="+mn-ea"/>
            </a:rPr>
            <a:t>          </a:t>
          </a:r>
          <a:r>
            <a:rPr lang="zh-TW" sz="2400" b="1" dirty="0" smtClean="0">
              <a:latin typeface="+mn-ea"/>
              <a:ea typeface="+mn-ea"/>
            </a:rPr>
            <a:t>盟主邀請</a:t>
          </a:r>
          <a:r>
            <a:rPr lang="zh-TW" altLang="en-US" sz="2400" b="1" dirty="0" smtClean="0">
              <a:latin typeface="+mn-ea"/>
              <a:ea typeface="+mn-ea"/>
            </a:rPr>
            <a:t>學區內</a:t>
          </a:r>
          <a:r>
            <a:rPr lang="zh-TW" sz="2400" b="1" dirty="0" smtClean="0">
              <a:latin typeface="+mn-ea"/>
              <a:ea typeface="+mn-ea"/>
            </a:rPr>
            <a:t>國小共同參與</a:t>
          </a:r>
          <a:r>
            <a:rPr lang="en-US" altLang="zh-TW" sz="2400" b="1" dirty="0" smtClean="0">
              <a:latin typeface="+mn-ea"/>
              <a:ea typeface="+mn-ea"/>
            </a:rPr>
            <a:t>(</a:t>
          </a:r>
          <a:r>
            <a:rPr lang="zh-TW" altLang="en-US" sz="2400" b="1" dirty="0" smtClean="0">
              <a:latin typeface="+mn-ea"/>
              <a:ea typeface="+mn-ea"/>
            </a:rPr>
            <a:t>但需至少</a:t>
          </a:r>
          <a:r>
            <a:rPr lang="en-US" altLang="zh-TW" sz="2400" b="1" dirty="0" smtClean="0">
              <a:latin typeface="+mn-ea"/>
              <a:ea typeface="+mn-ea"/>
            </a:rPr>
            <a:t>3</a:t>
          </a:r>
          <a:r>
            <a:rPr lang="zh-TW" altLang="en-US" sz="2400" b="1" dirty="0" smtClean="0">
              <a:latin typeface="+mn-ea"/>
              <a:ea typeface="+mn-ea"/>
            </a:rPr>
            <a:t>所</a:t>
          </a:r>
          <a:r>
            <a:rPr lang="en-US" altLang="zh-TW" sz="2400" b="1" dirty="0" smtClean="0">
              <a:latin typeface="+mn-ea"/>
              <a:ea typeface="+mn-ea"/>
            </a:rPr>
            <a:t>)</a:t>
          </a:r>
          <a:r>
            <a:rPr lang="zh-TW" altLang="en-US" sz="2400" b="1" dirty="0" smtClean="0">
              <a:latin typeface="+mn-ea"/>
              <a:ea typeface="+mn-ea"/>
            </a:rPr>
            <a:t>。</a:t>
          </a:r>
          <a:endParaRPr lang="en-US" altLang="zh-TW" sz="2400" b="1" dirty="0" smtClean="0">
            <a:latin typeface="+mn-ea"/>
            <a:ea typeface="+mn-ea"/>
          </a:endParaRPr>
        </a:p>
        <a:p>
          <a:r>
            <a:rPr lang="zh-TW" altLang="en-US" sz="2400" b="1" dirty="0" smtClean="0">
              <a:latin typeface="+mn-ea"/>
              <a:ea typeface="+mn-ea"/>
            </a:rPr>
            <a:t>          </a:t>
          </a:r>
          <a:r>
            <a:rPr lang="en-US" altLang="zh-TW" sz="2400" b="1" dirty="0" smtClean="0">
              <a:latin typeface="+mn-ea"/>
              <a:ea typeface="+mn-ea"/>
            </a:rPr>
            <a:t>(</a:t>
          </a:r>
          <a:r>
            <a:rPr lang="zh-TW" altLang="en-US" sz="2400" b="1" dirty="0" smtClean="0">
              <a:latin typeface="+mn-ea"/>
              <a:ea typeface="+mn-ea"/>
            </a:rPr>
            <a:t>大埔國中小可結合</a:t>
          </a:r>
          <a:r>
            <a:rPr lang="en-US" altLang="zh-TW" sz="2400" b="1" dirty="0" smtClean="0">
              <a:latin typeface="+mn-ea"/>
              <a:ea typeface="+mn-ea"/>
            </a:rPr>
            <a:t>-</a:t>
          </a:r>
          <a:r>
            <a:rPr lang="zh-TW" altLang="en-US" sz="2400" b="1" dirty="0" smtClean="0">
              <a:latin typeface="+mn-ea"/>
              <a:ea typeface="+mn-ea"/>
            </a:rPr>
            <a:t>山美國小、新美國小及茶山國小</a:t>
          </a:r>
          <a:r>
            <a:rPr lang="en-US" altLang="zh-TW" sz="2400" b="1" dirty="0" smtClean="0">
              <a:latin typeface="+mn-ea"/>
              <a:ea typeface="+mn-ea"/>
            </a:rPr>
            <a:t>)</a:t>
          </a:r>
          <a:r>
            <a:rPr lang="zh-TW" altLang="en-US" sz="2400" b="1" dirty="0" smtClean="0">
              <a:latin typeface="+mn-ea"/>
              <a:ea typeface="+mn-ea"/>
            </a:rPr>
            <a:t>。</a:t>
          </a:r>
          <a:endParaRPr lang="zh-TW" altLang="en-US" sz="2400" b="1" dirty="0">
            <a:latin typeface="+mn-ea"/>
            <a:ea typeface="+mn-ea"/>
          </a:endParaRPr>
        </a:p>
      </dgm:t>
    </dgm:pt>
    <dgm:pt modelId="{5363FD68-B1B2-4AC6-A531-4EA466F1F22F}" type="parTrans" cxnId="{32E9A90E-8093-4504-B70F-18A46DDE7B99}">
      <dgm:prSet/>
      <dgm:spPr/>
      <dgm:t>
        <a:bodyPr/>
        <a:lstStyle/>
        <a:p>
          <a:endParaRPr lang="zh-TW" altLang="en-US"/>
        </a:p>
      </dgm:t>
    </dgm:pt>
    <dgm:pt modelId="{36F439D8-903A-4EB7-8C37-2147FD9EB4C2}" type="sibTrans" cxnId="{32E9A90E-8093-4504-B70F-18A46DDE7B99}">
      <dgm:prSet/>
      <dgm:spPr/>
      <dgm:t>
        <a:bodyPr/>
        <a:lstStyle/>
        <a:p>
          <a:endParaRPr lang="zh-TW" altLang="en-US"/>
        </a:p>
      </dgm:t>
    </dgm:pt>
    <dgm:pt modelId="{C1FB0D71-1BEF-48D0-A9F2-158181AC150E}">
      <dgm:prSet phldrT="[文字]" custT="1"/>
      <dgm:spPr/>
      <dgm:t>
        <a:bodyPr/>
        <a:lstStyle/>
        <a:p>
          <a:pPr>
            <a:lnSpc>
              <a:spcPct val="50000"/>
            </a:lnSpc>
          </a:pPr>
          <a:endParaRPr lang="en-US" altLang="zh-TW" sz="2400" b="1" dirty="0" smtClean="0">
            <a:latin typeface="+mn-ea"/>
            <a:ea typeface="+mn-ea"/>
          </a:endParaRPr>
        </a:p>
        <a:p>
          <a:pPr>
            <a:lnSpc>
              <a:spcPct val="50000"/>
            </a:lnSpc>
          </a:pPr>
          <a:r>
            <a:rPr lang="zh-TW" altLang="en-US" sz="2400" b="1" dirty="0" smtClean="0">
              <a:latin typeface="+mn-ea"/>
              <a:ea typeface="+mn-ea"/>
            </a:rPr>
            <a:t>        </a:t>
          </a:r>
          <a:r>
            <a:rPr lang="zh-TW" sz="2400" b="1" dirty="0" smtClean="0">
              <a:latin typeface="+mn-ea"/>
              <a:ea typeface="+mn-ea"/>
            </a:rPr>
            <a:t>每學年須辦理</a:t>
          </a:r>
          <a:r>
            <a:rPr lang="en-US" sz="2400" b="1" dirty="0" smtClean="0">
              <a:latin typeface="+mn-ea"/>
              <a:ea typeface="+mn-ea"/>
            </a:rPr>
            <a:t>5</a:t>
          </a:r>
          <a:r>
            <a:rPr lang="zh-TW" sz="2400" b="1" dirty="0" smtClean="0">
              <a:latin typeface="+mn-ea"/>
              <a:ea typeface="+mn-ea"/>
            </a:rPr>
            <a:t>場，活動進行以</a:t>
          </a:r>
          <a:r>
            <a:rPr lang="en-US" sz="2400" b="1" dirty="0" err="1" smtClean="0">
              <a:latin typeface="+mn-ea"/>
              <a:ea typeface="+mn-ea"/>
            </a:rPr>
            <a:t>週三下午</a:t>
          </a:r>
          <a:r>
            <a:rPr lang="zh-TW" sz="2400" b="1" dirty="0" smtClean="0">
              <a:latin typeface="+mn-ea"/>
              <a:ea typeface="+mn-ea"/>
            </a:rPr>
            <a:t>採工作坊方式進行。</a:t>
          </a:r>
          <a:endParaRPr lang="en-US" altLang="zh-TW" sz="2400" b="1" dirty="0" smtClean="0">
            <a:latin typeface="+mn-ea"/>
            <a:ea typeface="+mn-ea"/>
          </a:endParaRPr>
        </a:p>
        <a:p>
          <a:pPr>
            <a:lnSpc>
              <a:spcPct val="50000"/>
            </a:lnSpc>
          </a:pPr>
          <a:r>
            <a:rPr lang="zh-TW" altLang="en-US" sz="2400" b="1" dirty="0" smtClean="0">
              <a:latin typeface="+mn-ea"/>
              <a:ea typeface="+mn-ea"/>
            </a:rPr>
            <a:t>        </a:t>
          </a:r>
          <a:r>
            <a:rPr lang="en-US" altLang="zh-TW" sz="2400" b="1" dirty="0" smtClean="0">
              <a:latin typeface="+mn-ea"/>
              <a:ea typeface="+mn-ea"/>
            </a:rPr>
            <a:t>(1)108</a:t>
          </a:r>
          <a:r>
            <a:rPr lang="zh-TW" altLang="zh-TW" sz="2400" b="1" dirty="0" smtClean="0">
              <a:latin typeface="+mn-ea"/>
              <a:ea typeface="+mn-ea"/>
            </a:rPr>
            <a:t>新課綱發展及備、觀、議、磨課。</a:t>
          </a:r>
        </a:p>
        <a:p>
          <a:pPr>
            <a:lnSpc>
              <a:spcPct val="50000"/>
            </a:lnSpc>
          </a:pPr>
          <a:r>
            <a:rPr lang="zh-TW" altLang="en-US" sz="2400" b="1" dirty="0" smtClean="0">
              <a:latin typeface="+mn-ea"/>
              <a:ea typeface="+mn-ea"/>
            </a:rPr>
            <a:t>        </a:t>
          </a:r>
          <a:r>
            <a:rPr lang="en-US" altLang="zh-TW" sz="2400" b="1" dirty="0" smtClean="0">
              <a:latin typeface="+mn-ea"/>
              <a:ea typeface="+mn-ea"/>
            </a:rPr>
            <a:t>(2)</a:t>
          </a:r>
          <a:r>
            <a:rPr lang="zh-TW" altLang="zh-TW" sz="2400" b="1" dirty="0" smtClean="0">
              <a:latin typeface="+mn-ea"/>
              <a:ea typeface="+mn-ea"/>
            </a:rPr>
            <a:t>核心素養導向評量</a:t>
          </a:r>
          <a:r>
            <a:rPr lang="en-US" altLang="zh-TW" sz="2400" b="1" dirty="0" smtClean="0">
              <a:latin typeface="+mn-ea"/>
              <a:ea typeface="+mn-ea"/>
            </a:rPr>
            <a:t>--</a:t>
          </a:r>
          <a:r>
            <a:rPr lang="zh-TW" altLang="zh-TW" sz="2400" b="1" dirty="0" smtClean="0">
              <a:latin typeface="+mn-ea"/>
              <a:ea typeface="+mn-ea"/>
            </a:rPr>
            <a:t>數學領域多元評量。</a:t>
          </a:r>
        </a:p>
        <a:p>
          <a:pPr>
            <a:lnSpc>
              <a:spcPct val="50000"/>
            </a:lnSpc>
          </a:pPr>
          <a:r>
            <a:rPr lang="zh-TW" altLang="en-US" sz="2400" b="1" dirty="0" smtClean="0">
              <a:latin typeface="+mn-ea"/>
              <a:ea typeface="+mn-ea"/>
            </a:rPr>
            <a:t>        </a:t>
          </a:r>
          <a:r>
            <a:rPr lang="en-US" altLang="zh-TW" sz="2400" b="1" dirty="0" smtClean="0">
              <a:latin typeface="+mn-ea"/>
              <a:ea typeface="+mn-ea"/>
            </a:rPr>
            <a:t>(3)</a:t>
          </a:r>
          <a:r>
            <a:rPr lang="zh-TW" altLang="zh-TW" sz="2400" b="1" dirty="0" smtClean="0">
              <a:latin typeface="+mn-ea"/>
              <a:ea typeface="+mn-ea"/>
            </a:rPr>
            <a:t>其它。</a:t>
          </a:r>
        </a:p>
        <a:p>
          <a:pPr>
            <a:lnSpc>
              <a:spcPct val="90000"/>
            </a:lnSpc>
          </a:pPr>
          <a:endParaRPr lang="zh-TW" altLang="en-US" sz="1600" dirty="0"/>
        </a:p>
      </dgm:t>
    </dgm:pt>
    <dgm:pt modelId="{B428E97D-B04D-431C-AB04-FBA838F3BA2B}" type="parTrans" cxnId="{381A0A41-2FA4-4B67-97C5-10B17948DB61}">
      <dgm:prSet/>
      <dgm:spPr/>
      <dgm:t>
        <a:bodyPr/>
        <a:lstStyle/>
        <a:p>
          <a:endParaRPr lang="zh-TW" altLang="en-US"/>
        </a:p>
      </dgm:t>
    </dgm:pt>
    <dgm:pt modelId="{D6A5B671-C05F-454B-B545-0863252B71E4}" type="sibTrans" cxnId="{381A0A41-2FA4-4B67-97C5-10B17948DB61}">
      <dgm:prSet/>
      <dgm:spPr/>
      <dgm:t>
        <a:bodyPr/>
        <a:lstStyle/>
        <a:p>
          <a:endParaRPr lang="zh-TW" altLang="en-US"/>
        </a:p>
      </dgm:t>
    </dgm:pt>
    <dgm:pt modelId="{587A42AF-25AA-490D-B7FD-18C4278BE9C9}" type="pres">
      <dgm:prSet presAssocID="{34BB6E0F-1F5F-4A04-A400-BEFFF394D20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E554374F-7378-4B87-8F5B-A437AF5B8E06}" type="pres">
      <dgm:prSet presAssocID="{6BCE4953-C9DA-4563-A490-65DD76B0238A}" presName="thickLine" presStyleLbl="alignNode1" presStyleIdx="0" presStyleCnt="3"/>
      <dgm:spPr/>
      <dgm:t>
        <a:bodyPr/>
        <a:lstStyle/>
        <a:p>
          <a:endParaRPr lang="zh-TW" altLang="en-US"/>
        </a:p>
      </dgm:t>
    </dgm:pt>
    <dgm:pt modelId="{D161726B-AA65-4611-A6B4-9C5060163720}" type="pres">
      <dgm:prSet presAssocID="{6BCE4953-C9DA-4563-A490-65DD76B0238A}" presName="horz1" presStyleCnt="0"/>
      <dgm:spPr/>
    </dgm:pt>
    <dgm:pt modelId="{57F4CB60-06D8-4653-BD7C-CD411D3FA22B}" type="pres">
      <dgm:prSet presAssocID="{6BCE4953-C9DA-4563-A490-65DD76B0238A}" presName="tx1" presStyleLbl="revTx" presStyleIdx="0" presStyleCnt="3"/>
      <dgm:spPr/>
      <dgm:t>
        <a:bodyPr/>
        <a:lstStyle/>
        <a:p>
          <a:endParaRPr lang="zh-TW" altLang="en-US"/>
        </a:p>
      </dgm:t>
    </dgm:pt>
    <dgm:pt modelId="{CF20B12E-46F8-416B-A409-EB34C2B5C8E0}" type="pres">
      <dgm:prSet presAssocID="{6BCE4953-C9DA-4563-A490-65DD76B0238A}" presName="vert1" presStyleCnt="0"/>
      <dgm:spPr/>
    </dgm:pt>
    <dgm:pt modelId="{D836E214-5A84-4B2D-AC2D-72E55E221CEE}" type="pres">
      <dgm:prSet presAssocID="{63F7A89F-1FC5-4A53-8CFF-290F239621E8}" presName="thickLine" presStyleLbl="alignNode1" presStyleIdx="1" presStyleCnt="3" custLinFactNeighborX="311" custLinFactNeighborY="-21115"/>
      <dgm:spPr/>
      <dgm:t>
        <a:bodyPr/>
        <a:lstStyle/>
        <a:p>
          <a:endParaRPr lang="zh-TW" altLang="en-US"/>
        </a:p>
      </dgm:t>
    </dgm:pt>
    <dgm:pt modelId="{A41FD007-F453-4161-930A-0CE8FDFDC01F}" type="pres">
      <dgm:prSet presAssocID="{63F7A89F-1FC5-4A53-8CFF-290F239621E8}" presName="horz1" presStyleCnt="0"/>
      <dgm:spPr/>
    </dgm:pt>
    <dgm:pt modelId="{B22B4D4E-791E-4A34-ABAF-EE4DD9DDF764}" type="pres">
      <dgm:prSet presAssocID="{63F7A89F-1FC5-4A53-8CFF-290F239621E8}" presName="tx1" presStyleLbl="revTx" presStyleIdx="1" presStyleCnt="3"/>
      <dgm:spPr/>
      <dgm:t>
        <a:bodyPr/>
        <a:lstStyle/>
        <a:p>
          <a:endParaRPr lang="zh-TW" altLang="en-US"/>
        </a:p>
      </dgm:t>
    </dgm:pt>
    <dgm:pt modelId="{787D8605-4866-41A5-95B7-00C21EE9555B}" type="pres">
      <dgm:prSet presAssocID="{63F7A89F-1FC5-4A53-8CFF-290F239621E8}" presName="vert1" presStyleCnt="0"/>
      <dgm:spPr/>
    </dgm:pt>
    <dgm:pt modelId="{5D4DDFFA-8877-4A1A-8F0B-1820E24962A0}" type="pres">
      <dgm:prSet presAssocID="{C1FB0D71-1BEF-48D0-A9F2-158181AC150E}" presName="thickLine" presStyleLbl="alignNode1" presStyleIdx="2" presStyleCnt="3"/>
      <dgm:spPr/>
      <dgm:t>
        <a:bodyPr/>
        <a:lstStyle/>
        <a:p>
          <a:endParaRPr lang="zh-TW" altLang="en-US"/>
        </a:p>
      </dgm:t>
    </dgm:pt>
    <dgm:pt modelId="{17EC607C-DC46-43F1-AE54-D2D41D9FB899}" type="pres">
      <dgm:prSet presAssocID="{C1FB0D71-1BEF-48D0-A9F2-158181AC150E}" presName="horz1" presStyleCnt="0"/>
      <dgm:spPr/>
    </dgm:pt>
    <dgm:pt modelId="{6732E335-E9A7-4EE0-9BB2-26D86B4E60DC}" type="pres">
      <dgm:prSet presAssocID="{C1FB0D71-1BEF-48D0-A9F2-158181AC150E}" presName="tx1" presStyleLbl="revTx" presStyleIdx="2" presStyleCnt="3"/>
      <dgm:spPr/>
      <dgm:t>
        <a:bodyPr/>
        <a:lstStyle/>
        <a:p>
          <a:endParaRPr lang="zh-TW" altLang="en-US"/>
        </a:p>
      </dgm:t>
    </dgm:pt>
    <dgm:pt modelId="{AA7226F1-A699-42F5-B42C-3AD059787FF7}" type="pres">
      <dgm:prSet presAssocID="{C1FB0D71-1BEF-48D0-A9F2-158181AC150E}" presName="vert1" presStyleCnt="0"/>
      <dgm:spPr/>
    </dgm:pt>
  </dgm:ptLst>
  <dgm:cxnLst>
    <dgm:cxn modelId="{381A0A41-2FA4-4B67-97C5-10B17948DB61}" srcId="{34BB6E0F-1F5F-4A04-A400-BEFFF394D203}" destId="{C1FB0D71-1BEF-48D0-A9F2-158181AC150E}" srcOrd="2" destOrd="0" parTransId="{B428E97D-B04D-431C-AB04-FBA838F3BA2B}" sibTransId="{D6A5B671-C05F-454B-B545-0863252B71E4}"/>
    <dgm:cxn modelId="{E1E8C886-89A5-45EE-9009-E221A844C37A}" type="presOf" srcId="{C1FB0D71-1BEF-48D0-A9F2-158181AC150E}" destId="{6732E335-E9A7-4EE0-9BB2-26D86B4E60DC}" srcOrd="0" destOrd="0" presId="urn:microsoft.com/office/officeart/2008/layout/LinedList"/>
    <dgm:cxn modelId="{BF5B9D84-F51A-4415-B83D-9538140A98ED}" srcId="{34BB6E0F-1F5F-4A04-A400-BEFFF394D203}" destId="{6BCE4953-C9DA-4563-A490-65DD76B0238A}" srcOrd="0" destOrd="0" parTransId="{0454FAA0-9AB9-4D41-AD92-9883AB43EFF3}" sibTransId="{C0E8470C-2A91-4106-B8F6-F510609D6435}"/>
    <dgm:cxn modelId="{32E9A90E-8093-4504-B70F-18A46DDE7B99}" srcId="{34BB6E0F-1F5F-4A04-A400-BEFFF394D203}" destId="{63F7A89F-1FC5-4A53-8CFF-290F239621E8}" srcOrd="1" destOrd="0" parTransId="{5363FD68-B1B2-4AC6-A531-4EA466F1F22F}" sibTransId="{36F439D8-903A-4EB7-8C37-2147FD9EB4C2}"/>
    <dgm:cxn modelId="{AF74D10F-F70F-4EB5-AF70-6F24885A6150}" type="presOf" srcId="{63F7A89F-1FC5-4A53-8CFF-290F239621E8}" destId="{B22B4D4E-791E-4A34-ABAF-EE4DD9DDF764}" srcOrd="0" destOrd="0" presId="urn:microsoft.com/office/officeart/2008/layout/LinedList"/>
    <dgm:cxn modelId="{8E85D19E-95D6-4E95-BC8A-E65911B51E5A}" type="presOf" srcId="{6BCE4953-C9DA-4563-A490-65DD76B0238A}" destId="{57F4CB60-06D8-4653-BD7C-CD411D3FA22B}" srcOrd="0" destOrd="0" presId="urn:microsoft.com/office/officeart/2008/layout/LinedList"/>
    <dgm:cxn modelId="{725E3047-B2E2-46FE-8864-5E7588C9FF02}" type="presOf" srcId="{34BB6E0F-1F5F-4A04-A400-BEFFF394D203}" destId="{587A42AF-25AA-490D-B7FD-18C4278BE9C9}" srcOrd="0" destOrd="0" presId="urn:microsoft.com/office/officeart/2008/layout/LinedList"/>
    <dgm:cxn modelId="{0BAFE60E-B206-4531-8C2C-B95E2BA875F6}" type="presParOf" srcId="{587A42AF-25AA-490D-B7FD-18C4278BE9C9}" destId="{E554374F-7378-4B87-8F5B-A437AF5B8E06}" srcOrd="0" destOrd="0" presId="urn:microsoft.com/office/officeart/2008/layout/LinedList"/>
    <dgm:cxn modelId="{D5652DCD-34BA-47B6-B442-EFA728A520F8}" type="presParOf" srcId="{587A42AF-25AA-490D-B7FD-18C4278BE9C9}" destId="{D161726B-AA65-4611-A6B4-9C5060163720}" srcOrd="1" destOrd="0" presId="urn:microsoft.com/office/officeart/2008/layout/LinedList"/>
    <dgm:cxn modelId="{1E9F0CE5-DE34-4DFD-AFC5-A4D8F5B739D2}" type="presParOf" srcId="{D161726B-AA65-4611-A6B4-9C5060163720}" destId="{57F4CB60-06D8-4653-BD7C-CD411D3FA22B}" srcOrd="0" destOrd="0" presId="urn:microsoft.com/office/officeart/2008/layout/LinedList"/>
    <dgm:cxn modelId="{02640219-1967-4FA4-944A-6BE9346C7607}" type="presParOf" srcId="{D161726B-AA65-4611-A6B4-9C5060163720}" destId="{CF20B12E-46F8-416B-A409-EB34C2B5C8E0}" srcOrd="1" destOrd="0" presId="urn:microsoft.com/office/officeart/2008/layout/LinedList"/>
    <dgm:cxn modelId="{B656C0C7-C50F-4812-BDDB-52BEABE9A8B6}" type="presParOf" srcId="{587A42AF-25AA-490D-B7FD-18C4278BE9C9}" destId="{D836E214-5A84-4B2D-AC2D-72E55E221CEE}" srcOrd="2" destOrd="0" presId="urn:microsoft.com/office/officeart/2008/layout/LinedList"/>
    <dgm:cxn modelId="{BDEA74E5-B98B-4C10-8B05-490C8E24DC43}" type="presParOf" srcId="{587A42AF-25AA-490D-B7FD-18C4278BE9C9}" destId="{A41FD007-F453-4161-930A-0CE8FDFDC01F}" srcOrd="3" destOrd="0" presId="urn:microsoft.com/office/officeart/2008/layout/LinedList"/>
    <dgm:cxn modelId="{97954613-A7F1-4686-A908-28F8FBA92BE4}" type="presParOf" srcId="{A41FD007-F453-4161-930A-0CE8FDFDC01F}" destId="{B22B4D4E-791E-4A34-ABAF-EE4DD9DDF764}" srcOrd="0" destOrd="0" presId="urn:microsoft.com/office/officeart/2008/layout/LinedList"/>
    <dgm:cxn modelId="{D2C6EEBB-A269-4CCB-A051-A8C9092EE4D9}" type="presParOf" srcId="{A41FD007-F453-4161-930A-0CE8FDFDC01F}" destId="{787D8605-4866-41A5-95B7-00C21EE9555B}" srcOrd="1" destOrd="0" presId="urn:microsoft.com/office/officeart/2008/layout/LinedList"/>
    <dgm:cxn modelId="{E7C58550-A84B-42BD-9646-E0A36CDDBEDE}" type="presParOf" srcId="{587A42AF-25AA-490D-B7FD-18C4278BE9C9}" destId="{5D4DDFFA-8877-4A1A-8F0B-1820E24962A0}" srcOrd="4" destOrd="0" presId="urn:microsoft.com/office/officeart/2008/layout/LinedList"/>
    <dgm:cxn modelId="{0ED0C87E-77B6-448D-8BF8-52E3704D62CF}" type="presParOf" srcId="{587A42AF-25AA-490D-B7FD-18C4278BE9C9}" destId="{17EC607C-DC46-43F1-AE54-D2D41D9FB899}" srcOrd="5" destOrd="0" presId="urn:microsoft.com/office/officeart/2008/layout/LinedList"/>
    <dgm:cxn modelId="{E3CB4CB1-6DD0-4BD4-9DE0-BAB251F80066}" type="presParOf" srcId="{17EC607C-DC46-43F1-AE54-D2D41D9FB899}" destId="{6732E335-E9A7-4EE0-9BB2-26D86B4E60DC}" srcOrd="0" destOrd="0" presId="urn:microsoft.com/office/officeart/2008/layout/LinedList"/>
    <dgm:cxn modelId="{CBB0E18A-F427-46BE-AC75-BDD22326B4E7}" type="presParOf" srcId="{17EC607C-DC46-43F1-AE54-D2D41D9FB899}" destId="{AA7226F1-A699-42F5-B42C-3AD059787FF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127FEA-4581-407F-A539-C630E957B191}">
      <dsp:nvSpPr>
        <dsp:cNvPr id="0" name=""/>
        <dsp:cNvSpPr/>
      </dsp:nvSpPr>
      <dsp:spPr>
        <a:xfrm>
          <a:off x="649959" y="2784788"/>
          <a:ext cx="4695734" cy="1393464"/>
        </a:xfrm>
        <a:prstGeom prst="roundRect">
          <a:avLst>
            <a:gd name="adj" fmla="val 10000"/>
          </a:avLst>
        </a:prstGeom>
        <a:solidFill>
          <a:srgbClr val="00B0F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300" kern="1200" dirty="0" smtClean="0"/>
            <a:t>108</a:t>
          </a:r>
          <a:r>
            <a:rPr lang="zh-TW" altLang="en-US" sz="3300" kern="1200" dirty="0" smtClean="0"/>
            <a:t>學年精進計畫</a:t>
          </a:r>
          <a:endParaRPr lang="zh-TW" altLang="en-US" sz="3300" kern="1200" dirty="0"/>
        </a:p>
      </dsp:txBody>
      <dsp:txXfrm>
        <a:off x="690772" y="2825601"/>
        <a:ext cx="4614108" cy="1311838"/>
      </dsp:txXfrm>
    </dsp:sp>
    <dsp:sp modelId="{27DA1564-8EAB-440E-AA81-04E446AABA6C}">
      <dsp:nvSpPr>
        <dsp:cNvPr id="0" name=""/>
        <dsp:cNvSpPr/>
      </dsp:nvSpPr>
      <dsp:spPr>
        <a:xfrm rot="19506450">
          <a:off x="5121165" y="2722337"/>
          <a:ext cx="2497900" cy="89472"/>
        </a:xfrm>
        <a:custGeom>
          <a:avLst/>
          <a:gdLst/>
          <a:ahLst/>
          <a:cxnLst/>
          <a:rect l="0" t="0" r="0" b="0"/>
          <a:pathLst>
            <a:path>
              <a:moveTo>
                <a:pt x="0" y="44736"/>
              </a:moveTo>
              <a:lnTo>
                <a:pt x="2497900" y="4473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/>
        </a:p>
      </dsp:txBody>
      <dsp:txXfrm>
        <a:off x="6307668" y="2704626"/>
        <a:ext cx="124895" cy="124895"/>
      </dsp:txXfrm>
    </dsp:sp>
    <dsp:sp modelId="{CD027976-58E9-44AC-AD0F-44625AD341B9}">
      <dsp:nvSpPr>
        <dsp:cNvPr id="0" name=""/>
        <dsp:cNvSpPr/>
      </dsp:nvSpPr>
      <dsp:spPr>
        <a:xfrm>
          <a:off x="7394538" y="996323"/>
          <a:ext cx="4611616" cy="2112605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300" kern="1200" dirty="0" smtClean="0"/>
            <a:t>(</a:t>
          </a:r>
          <a:r>
            <a:rPr lang="zh-TW" altLang="en-US" sz="3300" kern="1200" dirty="0" smtClean="0"/>
            <a:t>一</a:t>
          </a:r>
          <a:r>
            <a:rPr lang="en-US" altLang="zh-TW" sz="3300" kern="1200" dirty="0" smtClean="0"/>
            <a:t>)</a:t>
          </a:r>
          <a:r>
            <a:rPr lang="zh-TW" altLang="zh-TW" sz="3300" kern="1200" dirty="0" smtClean="0"/>
            <a:t>課程發展委員會</a:t>
          </a:r>
          <a:endParaRPr lang="en-US" altLang="zh-TW" sz="3300" kern="1200" dirty="0" smtClean="0"/>
        </a:p>
        <a:p>
          <a:pPr lvl="0" algn="ctr" defTabSz="14668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3300" kern="1200" dirty="0" smtClean="0"/>
            <a:t>運作功能</a:t>
          </a:r>
          <a:endParaRPr lang="zh-TW" altLang="en-US" sz="3300" kern="1200" dirty="0"/>
        </a:p>
      </dsp:txBody>
      <dsp:txXfrm>
        <a:off x="7456414" y="1058199"/>
        <a:ext cx="4487864" cy="1988853"/>
      </dsp:txXfrm>
    </dsp:sp>
    <dsp:sp modelId="{EAF0D500-B153-4E33-AA6D-3E361E2D320D}">
      <dsp:nvSpPr>
        <dsp:cNvPr id="0" name=""/>
        <dsp:cNvSpPr/>
      </dsp:nvSpPr>
      <dsp:spPr>
        <a:xfrm rot="1839720">
          <a:off x="5179601" y="4042627"/>
          <a:ext cx="2375981" cy="89472"/>
        </a:xfrm>
        <a:custGeom>
          <a:avLst/>
          <a:gdLst/>
          <a:ahLst/>
          <a:cxnLst/>
          <a:rect l="0" t="0" r="0" b="0"/>
          <a:pathLst>
            <a:path>
              <a:moveTo>
                <a:pt x="0" y="44736"/>
              </a:moveTo>
              <a:lnTo>
                <a:pt x="2375981" y="4473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/>
        </a:p>
      </dsp:txBody>
      <dsp:txXfrm>
        <a:off x="6308192" y="4027964"/>
        <a:ext cx="118799" cy="118799"/>
      </dsp:txXfrm>
    </dsp:sp>
    <dsp:sp modelId="{57B91476-7645-4C72-A13F-8C127700B79C}">
      <dsp:nvSpPr>
        <dsp:cNvPr id="0" name=""/>
        <dsp:cNvSpPr/>
      </dsp:nvSpPr>
      <dsp:spPr>
        <a:xfrm>
          <a:off x="7389491" y="3613636"/>
          <a:ext cx="4673526" cy="2159139"/>
        </a:xfrm>
        <a:prstGeom prst="roundRect">
          <a:avLst>
            <a:gd name="adj" fmla="val 10000"/>
          </a:avLst>
        </a:prstGeom>
        <a:solidFill>
          <a:srgbClr val="00B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300" kern="1200" dirty="0" smtClean="0"/>
            <a:t>(</a:t>
          </a:r>
          <a:r>
            <a:rPr lang="zh-TW" altLang="en-US" sz="3300" kern="1200" dirty="0" smtClean="0"/>
            <a:t>二</a:t>
          </a:r>
          <a:r>
            <a:rPr lang="en-US" altLang="zh-TW" sz="3300" kern="1200" dirty="0" smtClean="0"/>
            <a:t>)</a:t>
          </a:r>
          <a:r>
            <a:rPr lang="zh-TW" sz="3300" kern="1200" dirty="0" smtClean="0"/>
            <a:t>精進教師專業成長－</a:t>
          </a:r>
          <a:endParaRPr lang="en-US" altLang="zh-TW" sz="3300" kern="1200" dirty="0" smtClean="0"/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跨校社群</a:t>
          </a:r>
          <a:endParaRPr lang="zh-TW" altLang="en-US" sz="3300" kern="1200" dirty="0"/>
        </a:p>
      </dsp:txBody>
      <dsp:txXfrm>
        <a:off x="7452730" y="3676875"/>
        <a:ext cx="4547048" cy="20326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02F29-A361-4F42-9403-F9477DAF18A0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F3DA5C-B614-4957-9D15-F68D39E3CF47}">
      <dsp:nvSpPr>
        <dsp:cNvPr id="0" name=""/>
        <dsp:cNvSpPr/>
      </dsp:nvSpPr>
      <dsp:spPr>
        <a:xfrm>
          <a:off x="0" y="0"/>
          <a:ext cx="809085" cy="656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6500" kern="1200" dirty="0" smtClean="0"/>
        </a:p>
      </dsp:txBody>
      <dsp:txXfrm>
        <a:off x="0" y="0"/>
        <a:ext cx="809085" cy="6565900"/>
      </dsp:txXfrm>
    </dsp:sp>
    <dsp:sp modelId="{D8E5C36E-0A8D-4845-ACA1-13E301A4D995}">
      <dsp:nvSpPr>
        <dsp:cNvPr id="0" name=""/>
        <dsp:cNvSpPr/>
      </dsp:nvSpPr>
      <dsp:spPr>
        <a:xfrm>
          <a:off x="923420" y="102592"/>
          <a:ext cx="8529518" cy="2051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n-ea"/>
              <a:ea typeface="+mn-ea"/>
            </a:rPr>
            <a:t>區</a:t>
          </a:r>
          <a:r>
            <a:rPr lang="en-US" altLang="zh-TW" sz="2800" b="1" kern="1200" dirty="0" err="1" smtClean="0">
              <a:latin typeface="+mn-ea"/>
              <a:ea typeface="+mn-ea"/>
            </a:rPr>
            <a:t>承辦學校</a:t>
          </a:r>
          <a:r>
            <a:rPr lang="zh-TW" altLang="en-US" sz="2800" b="1" kern="1200" dirty="0" smtClean="0">
              <a:latin typeface="+mn-ea"/>
              <a:ea typeface="+mn-ea"/>
            </a:rPr>
            <a:t>：各盟主國中</a:t>
          </a:r>
          <a:endParaRPr lang="en-US" altLang="zh-TW" sz="2800" b="1" kern="1200" dirty="0" smtClean="0">
            <a:latin typeface="+mn-ea"/>
            <a:ea typeface="+mn-ea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n-ea"/>
              <a:ea typeface="+mn-ea"/>
            </a:rPr>
            <a:t>（學國中為盟主</a:t>
          </a:r>
          <a:r>
            <a:rPr lang="en-US" altLang="zh-TW" sz="2800" b="1" kern="1200" dirty="0" smtClean="0">
              <a:latin typeface="+mn-ea"/>
              <a:ea typeface="+mn-ea"/>
            </a:rPr>
            <a:t>-</a:t>
          </a:r>
          <a:r>
            <a:rPr lang="zh-TW" altLang="en-US" sz="2800" b="1" kern="1200" dirty="0" smtClean="0">
              <a:latin typeface="+mn-ea"/>
              <a:ea typeface="+mn-ea"/>
            </a:rPr>
            <a:t>共</a:t>
          </a:r>
          <a:r>
            <a:rPr lang="en-US" altLang="zh-TW" sz="2800" b="1" kern="1200" dirty="0" smtClean="0">
              <a:latin typeface="+mn-ea"/>
              <a:ea typeface="+mn-ea"/>
            </a:rPr>
            <a:t>23</a:t>
          </a:r>
          <a:r>
            <a:rPr lang="zh-TW" altLang="en-US" sz="2800" b="1" kern="1200" dirty="0" smtClean="0">
              <a:latin typeface="+mn-ea"/>
              <a:ea typeface="+mn-ea"/>
            </a:rPr>
            <a:t>所）</a:t>
          </a:r>
          <a:endParaRPr lang="zh-TW" altLang="en-US" sz="2800" b="1" kern="1200" dirty="0">
            <a:latin typeface="+mn-ea"/>
            <a:ea typeface="+mn-ea"/>
          </a:endParaRPr>
        </a:p>
      </dsp:txBody>
      <dsp:txXfrm>
        <a:off x="923420" y="102592"/>
        <a:ext cx="8529518" cy="2051843"/>
      </dsp:txXfrm>
    </dsp:sp>
    <dsp:sp modelId="{E04805AD-AB60-485B-87B8-8AABBD17C14F}">
      <dsp:nvSpPr>
        <dsp:cNvPr id="0" name=""/>
        <dsp:cNvSpPr/>
      </dsp:nvSpPr>
      <dsp:spPr>
        <a:xfrm>
          <a:off x="809085" y="2154435"/>
          <a:ext cx="60979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6C6FC6-36F2-4161-9068-A846466286AF}">
      <dsp:nvSpPr>
        <dsp:cNvPr id="0" name=""/>
        <dsp:cNvSpPr/>
      </dsp:nvSpPr>
      <dsp:spPr>
        <a:xfrm>
          <a:off x="923420" y="2257028"/>
          <a:ext cx="8038865" cy="2051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dirty="0" smtClean="0"/>
            <a:t>參與對象</a:t>
          </a:r>
          <a:r>
            <a:rPr lang="en-US" sz="2400" b="1" kern="1200" dirty="0" smtClean="0"/>
            <a:t>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dirty="0" smtClean="0"/>
            <a:t>各</a:t>
          </a:r>
          <a:r>
            <a:rPr lang="zh-TW" altLang="en-US" sz="2400" b="1" kern="1200" dirty="0" smtClean="0"/>
            <a:t>聯盟學校之</a:t>
          </a:r>
          <a:r>
            <a:rPr lang="zh-TW" sz="2400" b="1" kern="1200" dirty="0" smtClean="0"/>
            <a:t>課程發展委員會成員。</a:t>
          </a:r>
          <a:endParaRPr lang="en-US" altLang="zh-TW" sz="2400" b="1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+mn-ea"/>
              <a:ea typeface="+mn-ea"/>
            </a:rPr>
            <a:t>（</a:t>
          </a:r>
          <a:r>
            <a:rPr lang="en-US" altLang="zh-TW" sz="2400" b="1" kern="1200" dirty="0" smtClean="0">
              <a:latin typeface="+mn-ea"/>
              <a:ea typeface="+mn-ea"/>
            </a:rPr>
            <a:t>ps.</a:t>
          </a:r>
          <a:r>
            <a:rPr lang="zh-TW" altLang="en-US" sz="2400" b="1" kern="1200" dirty="0" smtClean="0">
              <a:latin typeface="+mn-ea"/>
              <a:ea typeface="+mn-ea"/>
            </a:rPr>
            <a:t>山美國小、新美國小及茶山國小併入大埔國中小辦理）</a:t>
          </a:r>
          <a:endParaRPr lang="zh-TW" altLang="en-US" sz="2400" b="1" kern="1200" dirty="0">
            <a:latin typeface="+mn-ea"/>
            <a:ea typeface="+mn-ea"/>
          </a:endParaRPr>
        </a:p>
      </dsp:txBody>
      <dsp:txXfrm>
        <a:off x="923420" y="2257028"/>
        <a:ext cx="8038865" cy="2051843"/>
      </dsp:txXfrm>
    </dsp:sp>
    <dsp:sp modelId="{114FC077-E06B-4CC9-A13B-9B98A02D4E99}">
      <dsp:nvSpPr>
        <dsp:cNvPr id="0" name=""/>
        <dsp:cNvSpPr/>
      </dsp:nvSpPr>
      <dsp:spPr>
        <a:xfrm>
          <a:off x="809085" y="4308871"/>
          <a:ext cx="60979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E256D5-D19D-4FAC-838E-144894B9C88B}">
      <dsp:nvSpPr>
        <dsp:cNvPr id="0" name=""/>
        <dsp:cNvSpPr/>
      </dsp:nvSpPr>
      <dsp:spPr>
        <a:xfrm>
          <a:off x="923420" y="4411464"/>
          <a:ext cx="9126080" cy="2051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n-ea"/>
              <a:ea typeface="+mn-ea"/>
            </a:rPr>
            <a:t>課程內容</a:t>
          </a:r>
          <a:r>
            <a:rPr lang="en-US" altLang="zh-TW" sz="2800" b="1" kern="1200" dirty="0" smtClean="0">
              <a:latin typeface="+mn-ea"/>
              <a:ea typeface="+mn-ea"/>
            </a:rPr>
            <a:t>: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b="1" kern="1200" dirty="0" smtClean="0">
              <a:latin typeface="+mn-ea"/>
              <a:ea typeface="+mn-ea"/>
            </a:rPr>
            <a:t>108</a:t>
          </a:r>
          <a:r>
            <a:rPr lang="zh-TW" altLang="en-US" sz="2800" b="1" kern="1200" dirty="0" smtClean="0">
              <a:latin typeface="+mn-ea"/>
              <a:ea typeface="+mn-ea"/>
            </a:rPr>
            <a:t>新課綱課發會運作及校本課程增能</a:t>
          </a:r>
          <a:endParaRPr lang="zh-TW" altLang="en-US" sz="2800" b="1" kern="1200" dirty="0">
            <a:latin typeface="+mn-ea"/>
            <a:ea typeface="+mn-ea"/>
          </a:endParaRPr>
        </a:p>
      </dsp:txBody>
      <dsp:txXfrm>
        <a:off x="923420" y="4411464"/>
        <a:ext cx="9126080" cy="2051843"/>
      </dsp:txXfrm>
    </dsp:sp>
    <dsp:sp modelId="{D36C674D-E235-4361-8406-1E8FB4B207BC}">
      <dsp:nvSpPr>
        <dsp:cNvPr id="0" name=""/>
        <dsp:cNvSpPr/>
      </dsp:nvSpPr>
      <dsp:spPr>
        <a:xfrm>
          <a:off x="809085" y="6463307"/>
          <a:ext cx="60979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54374F-7378-4B87-8F5B-A437AF5B8E06}">
      <dsp:nvSpPr>
        <dsp:cNvPr id="0" name=""/>
        <dsp:cNvSpPr/>
      </dsp:nvSpPr>
      <dsp:spPr>
        <a:xfrm>
          <a:off x="0" y="3174"/>
          <a:ext cx="1000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F4CB60-06D8-4653-BD7C-CD411D3FA22B}">
      <dsp:nvSpPr>
        <dsp:cNvPr id="0" name=""/>
        <dsp:cNvSpPr/>
      </dsp:nvSpPr>
      <dsp:spPr>
        <a:xfrm>
          <a:off x="0" y="3174"/>
          <a:ext cx="10007600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+mn-ea"/>
              <a:ea typeface="+mn-ea"/>
            </a:rPr>
            <a:t>          </a:t>
          </a:r>
          <a:r>
            <a:rPr lang="en-US" sz="2400" b="1" kern="1200" dirty="0" err="1" smtClean="0">
              <a:latin typeface="+mn-ea"/>
              <a:ea typeface="+mn-ea"/>
            </a:rPr>
            <a:t>承辦學校</a:t>
          </a:r>
          <a:r>
            <a:rPr lang="zh-TW" altLang="en-US" sz="2400" b="1" kern="1200" dirty="0" smtClean="0">
              <a:latin typeface="+mn-ea"/>
              <a:ea typeface="+mn-ea"/>
            </a:rPr>
            <a:t>：盟主國中</a:t>
          </a:r>
          <a:endParaRPr lang="en-US" altLang="zh-TW" sz="2400" b="1" kern="1200" dirty="0" smtClean="0">
            <a:latin typeface="+mn-ea"/>
            <a:ea typeface="+mn-ea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+mn-ea"/>
              <a:ea typeface="+mn-ea"/>
            </a:rPr>
            <a:t>          </a:t>
          </a:r>
          <a:r>
            <a:rPr lang="en-US" altLang="zh-TW" sz="2400" b="1" kern="1200" dirty="0" smtClean="0">
              <a:latin typeface="+mn-ea"/>
              <a:ea typeface="+mn-ea"/>
            </a:rPr>
            <a:t>(</a:t>
          </a:r>
          <a:r>
            <a:rPr lang="zh-TW" altLang="en-US" sz="2400" b="1" kern="1200" dirty="0" smtClean="0">
              <a:latin typeface="+mn-ea"/>
              <a:ea typeface="+mn-ea"/>
            </a:rPr>
            <a:t>學區國中為盟主</a:t>
          </a:r>
          <a:r>
            <a:rPr lang="en-US" altLang="zh-TW" sz="2400" b="1" kern="1200" dirty="0" smtClean="0">
              <a:latin typeface="+mn-ea"/>
              <a:ea typeface="+mn-ea"/>
            </a:rPr>
            <a:t>-</a:t>
          </a:r>
          <a:r>
            <a:rPr lang="zh-TW" altLang="en-US" sz="2400" b="1" kern="1200" dirty="0" smtClean="0">
              <a:latin typeface="+mn-ea"/>
              <a:ea typeface="+mn-ea"/>
            </a:rPr>
            <a:t>共</a:t>
          </a:r>
          <a:r>
            <a:rPr lang="en-US" altLang="zh-TW" sz="2400" b="1" kern="1200" dirty="0" smtClean="0">
              <a:latin typeface="+mn-ea"/>
              <a:ea typeface="+mn-ea"/>
            </a:rPr>
            <a:t>23</a:t>
          </a:r>
          <a:r>
            <a:rPr lang="zh-TW" altLang="en-US" sz="2400" b="1" kern="1200" dirty="0" smtClean="0">
              <a:latin typeface="+mn-ea"/>
              <a:ea typeface="+mn-ea"/>
            </a:rPr>
            <a:t>所</a:t>
          </a:r>
          <a:r>
            <a:rPr lang="en-US" altLang="zh-TW" sz="2400" b="1" kern="1200" dirty="0" smtClean="0">
              <a:latin typeface="+mn-ea"/>
              <a:ea typeface="+mn-ea"/>
            </a:rPr>
            <a:t>)</a:t>
          </a:r>
          <a:endParaRPr lang="zh-TW" altLang="en-US" sz="2400" b="1" kern="1200" dirty="0">
            <a:latin typeface="+mn-ea"/>
            <a:ea typeface="+mn-ea"/>
          </a:endParaRPr>
        </a:p>
      </dsp:txBody>
      <dsp:txXfrm>
        <a:off x="0" y="3174"/>
        <a:ext cx="10007600" cy="2165350"/>
      </dsp:txXfrm>
    </dsp:sp>
    <dsp:sp modelId="{D836E214-5A84-4B2D-AC2D-72E55E221CEE}">
      <dsp:nvSpPr>
        <dsp:cNvPr id="0" name=""/>
        <dsp:cNvSpPr/>
      </dsp:nvSpPr>
      <dsp:spPr>
        <a:xfrm>
          <a:off x="0" y="1711311"/>
          <a:ext cx="1000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B4D4E-791E-4A34-ABAF-EE4DD9DDF764}">
      <dsp:nvSpPr>
        <dsp:cNvPr id="0" name=""/>
        <dsp:cNvSpPr/>
      </dsp:nvSpPr>
      <dsp:spPr>
        <a:xfrm>
          <a:off x="0" y="2168524"/>
          <a:ext cx="10007600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+mn-ea"/>
              <a:ea typeface="+mn-ea"/>
            </a:rPr>
            <a:t>         </a:t>
          </a:r>
          <a:r>
            <a:rPr lang="zh-TW" sz="2400" b="1" kern="1200" dirty="0" smtClean="0">
              <a:latin typeface="+mn-ea"/>
              <a:ea typeface="+mn-ea"/>
            </a:rPr>
            <a:t>參與對象</a:t>
          </a:r>
          <a:r>
            <a:rPr lang="en-US" sz="2400" b="1" kern="1200" dirty="0" smtClean="0">
              <a:latin typeface="+mn-ea"/>
              <a:ea typeface="+mn-ea"/>
            </a:rPr>
            <a:t>:</a:t>
          </a:r>
          <a:endParaRPr lang="en-US" altLang="zh-TW" sz="2400" b="1" kern="1200" dirty="0" smtClean="0">
            <a:latin typeface="+mn-ea"/>
            <a:ea typeface="+mn-ea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+mn-ea"/>
              <a:ea typeface="+mn-ea"/>
            </a:rPr>
            <a:t>          </a:t>
          </a:r>
          <a:r>
            <a:rPr lang="zh-TW" sz="2400" b="1" kern="1200" dirty="0" smtClean="0">
              <a:latin typeface="+mn-ea"/>
              <a:ea typeface="+mn-ea"/>
            </a:rPr>
            <a:t>盟主邀請</a:t>
          </a:r>
          <a:r>
            <a:rPr lang="zh-TW" altLang="en-US" sz="2400" b="1" kern="1200" dirty="0" smtClean="0">
              <a:latin typeface="+mn-ea"/>
              <a:ea typeface="+mn-ea"/>
            </a:rPr>
            <a:t>學區內</a:t>
          </a:r>
          <a:r>
            <a:rPr lang="zh-TW" sz="2400" b="1" kern="1200" dirty="0" smtClean="0">
              <a:latin typeface="+mn-ea"/>
              <a:ea typeface="+mn-ea"/>
            </a:rPr>
            <a:t>國小共同參與</a:t>
          </a:r>
          <a:r>
            <a:rPr lang="en-US" altLang="zh-TW" sz="2400" b="1" kern="1200" dirty="0" smtClean="0">
              <a:latin typeface="+mn-ea"/>
              <a:ea typeface="+mn-ea"/>
            </a:rPr>
            <a:t>(</a:t>
          </a:r>
          <a:r>
            <a:rPr lang="zh-TW" altLang="en-US" sz="2400" b="1" kern="1200" dirty="0" smtClean="0">
              <a:latin typeface="+mn-ea"/>
              <a:ea typeface="+mn-ea"/>
            </a:rPr>
            <a:t>但需至少</a:t>
          </a:r>
          <a:r>
            <a:rPr lang="en-US" altLang="zh-TW" sz="2400" b="1" kern="1200" dirty="0" smtClean="0">
              <a:latin typeface="+mn-ea"/>
              <a:ea typeface="+mn-ea"/>
            </a:rPr>
            <a:t>3</a:t>
          </a:r>
          <a:r>
            <a:rPr lang="zh-TW" altLang="en-US" sz="2400" b="1" kern="1200" dirty="0" smtClean="0">
              <a:latin typeface="+mn-ea"/>
              <a:ea typeface="+mn-ea"/>
            </a:rPr>
            <a:t>所</a:t>
          </a:r>
          <a:r>
            <a:rPr lang="en-US" altLang="zh-TW" sz="2400" b="1" kern="1200" dirty="0" smtClean="0">
              <a:latin typeface="+mn-ea"/>
              <a:ea typeface="+mn-ea"/>
            </a:rPr>
            <a:t>)</a:t>
          </a:r>
          <a:r>
            <a:rPr lang="zh-TW" altLang="en-US" sz="2400" b="1" kern="1200" dirty="0" smtClean="0">
              <a:latin typeface="+mn-ea"/>
              <a:ea typeface="+mn-ea"/>
            </a:rPr>
            <a:t>。</a:t>
          </a:r>
          <a:endParaRPr lang="en-US" altLang="zh-TW" sz="2400" b="1" kern="1200" dirty="0" smtClean="0">
            <a:latin typeface="+mn-ea"/>
            <a:ea typeface="+mn-ea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+mn-ea"/>
              <a:ea typeface="+mn-ea"/>
            </a:rPr>
            <a:t>          </a:t>
          </a:r>
          <a:r>
            <a:rPr lang="en-US" altLang="zh-TW" sz="2400" b="1" kern="1200" dirty="0" smtClean="0">
              <a:latin typeface="+mn-ea"/>
              <a:ea typeface="+mn-ea"/>
            </a:rPr>
            <a:t>(</a:t>
          </a:r>
          <a:r>
            <a:rPr lang="zh-TW" altLang="en-US" sz="2400" b="1" kern="1200" dirty="0" smtClean="0">
              <a:latin typeface="+mn-ea"/>
              <a:ea typeface="+mn-ea"/>
            </a:rPr>
            <a:t>大埔國中小可結合</a:t>
          </a:r>
          <a:r>
            <a:rPr lang="en-US" altLang="zh-TW" sz="2400" b="1" kern="1200" dirty="0" smtClean="0">
              <a:latin typeface="+mn-ea"/>
              <a:ea typeface="+mn-ea"/>
            </a:rPr>
            <a:t>-</a:t>
          </a:r>
          <a:r>
            <a:rPr lang="zh-TW" altLang="en-US" sz="2400" b="1" kern="1200" dirty="0" smtClean="0">
              <a:latin typeface="+mn-ea"/>
              <a:ea typeface="+mn-ea"/>
            </a:rPr>
            <a:t>山美國小、新美國小及茶山國小</a:t>
          </a:r>
          <a:r>
            <a:rPr lang="en-US" altLang="zh-TW" sz="2400" b="1" kern="1200" dirty="0" smtClean="0">
              <a:latin typeface="+mn-ea"/>
              <a:ea typeface="+mn-ea"/>
            </a:rPr>
            <a:t>)</a:t>
          </a:r>
          <a:r>
            <a:rPr lang="zh-TW" altLang="en-US" sz="2400" b="1" kern="1200" dirty="0" smtClean="0">
              <a:latin typeface="+mn-ea"/>
              <a:ea typeface="+mn-ea"/>
            </a:rPr>
            <a:t>。</a:t>
          </a:r>
          <a:endParaRPr lang="zh-TW" altLang="en-US" sz="2400" b="1" kern="1200" dirty="0">
            <a:latin typeface="+mn-ea"/>
            <a:ea typeface="+mn-ea"/>
          </a:endParaRPr>
        </a:p>
      </dsp:txBody>
      <dsp:txXfrm>
        <a:off x="0" y="2168524"/>
        <a:ext cx="10007600" cy="2165350"/>
      </dsp:txXfrm>
    </dsp:sp>
    <dsp:sp modelId="{5D4DDFFA-8877-4A1A-8F0B-1820E24962A0}">
      <dsp:nvSpPr>
        <dsp:cNvPr id="0" name=""/>
        <dsp:cNvSpPr/>
      </dsp:nvSpPr>
      <dsp:spPr>
        <a:xfrm>
          <a:off x="0" y="4333875"/>
          <a:ext cx="1000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2E335-E9A7-4EE0-9BB2-26D86B4E60DC}">
      <dsp:nvSpPr>
        <dsp:cNvPr id="0" name=""/>
        <dsp:cNvSpPr/>
      </dsp:nvSpPr>
      <dsp:spPr>
        <a:xfrm>
          <a:off x="0" y="4333875"/>
          <a:ext cx="10007600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endParaRPr lang="en-US" altLang="zh-TW" sz="2400" b="1" kern="1200" dirty="0" smtClean="0">
            <a:latin typeface="+mn-ea"/>
            <a:ea typeface="+mn-ea"/>
          </a:endParaRPr>
        </a:p>
        <a:p>
          <a:pPr lvl="0" algn="l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+mn-ea"/>
              <a:ea typeface="+mn-ea"/>
            </a:rPr>
            <a:t>        </a:t>
          </a:r>
          <a:r>
            <a:rPr lang="zh-TW" sz="2400" b="1" kern="1200" dirty="0" smtClean="0">
              <a:latin typeface="+mn-ea"/>
              <a:ea typeface="+mn-ea"/>
            </a:rPr>
            <a:t>每學年須辦理</a:t>
          </a:r>
          <a:r>
            <a:rPr lang="en-US" sz="2400" b="1" kern="1200" dirty="0" smtClean="0">
              <a:latin typeface="+mn-ea"/>
              <a:ea typeface="+mn-ea"/>
            </a:rPr>
            <a:t>5</a:t>
          </a:r>
          <a:r>
            <a:rPr lang="zh-TW" sz="2400" b="1" kern="1200" dirty="0" smtClean="0">
              <a:latin typeface="+mn-ea"/>
              <a:ea typeface="+mn-ea"/>
            </a:rPr>
            <a:t>場，活動進行以</a:t>
          </a:r>
          <a:r>
            <a:rPr lang="en-US" sz="2400" b="1" kern="1200" dirty="0" err="1" smtClean="0">
              <a:latin typeface="+mn-ea"/>
              <a:ea typeface="+mn-ea"/>
            </a:rPr>
            <a:t>週三下午</a:t>
          </a:r>
          <a:r>
            <a:rPr lang="zh-TW" sz="2400" b="1" kern="1200" dirty="0" smtClean="0">
              <a:latin typeface="+mn-ea"/>
              <a:ea typeface="+mn-ea"/>
            </a:rPr>
            <a:t>採工作坊方式進行。</a:t>
          </a:r>
          <a:endParaRPr lang="en-US" altLang="zh-TW" sz="2400" b="1" kern="1200" dirty="0" smtClean="0">
            <a:latin typeface="+mn-ea"/>
            <a:ea typeface="+mn-ea"/>
          </a:endParaRPr>
        </a:p>
        <a:p>
          <a:pPr lvl="0" algn="l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+mn-ea"/>
              <a:ea typeface="+mn-ea"/>
            </a:rPr>
            <a:t>        </a:t>
          </a:r>
          <a:r>
            <a:rPr lang="en-US" altLang="zh-TW" sz="2400" b="1" kern="1200" dirty="0" smtClean="0">
              <a:latin typeface="+mn-ea"/>
              <a:ea typeface="+mn-ea"/>
            </a:rPr>
            <a:t>(1)108</a:t>
          </a:r>
          <a:r>
            <a:rPr lang="zh-TW" altLang="zh-TW" sz="2400" b="1" kern="1200" dirty="0" smtClean="0">
              <a:latin typeface="+mn-ea"/>
              <a:ea typeface="+mn-ea"/>
            </a:rPr>
            <a:t>新課綱發展及備、觀、議、磨課。</a:t>
          </a:r>
        </a:p>
        <a:p>
          <a:pPr lvl="0" algn="l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+mn-ea"/>
              <a:ea typeface="+mn-ea"/>
            </a:rPr>
            <a:t>        </a:t>
          </a:r>
          <a:r>
            <a:rPr lang="en-US" altLang="zh-TW" sz="2400" b="1" kern="1200" dirty="0" smtClean="0">
              <a:latin typeface="+mn-ea"/>
              <a:ea typeface="+mn-ea"/>
            </a:rPr>
            <a:t>(2)</a:t>
          </a:r>
          <a:r>
            <a:rPr lang="zh-TW" altLang="zh-TW" sz="2400" b="1" kern="1200" dirty="0" smtClean="0">
              <a:latin typeface="+mn-ea"/>
              <a:ea typeface="+mn-ea"/>
            </a:rPr>
            <a:t>核心素養導向評量</a:t>
          </a:r>
          <a:r>
            <a:rPr lang="en-US" altLang="zh-TW" sz="2400" b="1" kern="1200" dirty="0" smtClean="0">
              <a:latin typeface="+mn-ea"/>
              <a:ea typeface="+mn-ea"/>
            </a:rPr>
            <a:t>--</a:t>
          </a:r>
          <a:r>
            <a:rPr lang="zh-TW" altLang="zh-TW" sz="2400" b="1" kern="1200" dirty="0" smtClean="0">
              <a:latin typeface="+mn-ea"/>
              <a:ea typeface="+mn-ea"/>
            </a:rPr>
            <a:t>數學領域多元評量。</a:t>
          </a:r>
        </a:p>
        <a:p>
          <a:pPr lvl="0" algn="l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+mn-ea"/>
              <a:ea typeface="+mn-ea"/>
            </a:rPr>
            <a:t>        </a:t>
          </a:r>
          <a:r>
            <a:rPr lang="en-US" altLang="zh-TW" sz="2400" b="1" kern="1200" dirty="0" smtClean="0">
              <a:latin typeface="+mn-ea"/>
              <a:ea typeface="+mn-ea"/>
            </a:rPr>
            <a:t>(3)</a:t>
          </a:r>
          <a:r>
            <a:rPr lang="zh-TW" altLang="zh-TW" sz="2400" b="1" kern="1200" dirty="0" smtClean="0">
              <a:latin typeface="+mn-ea"/>
              <a:ea typeface="+mn-ea"/>
            </a:rPr>
            <a:t>其它。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 dirty="0"/>
        </a:p>
      </dsp:txBody>
      <dsp:txXfrm>
        <a:off x="0" y="4333875"/>
        <a:ext cx="10007600" cy="21653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6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5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6809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121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0841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14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458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87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5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3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5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52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29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52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129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20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5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24024" y="1079499"/>
            <a:ext cx="8791575" cy="168116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國中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與轄區國小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策略聯盟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計畫說明</a:t>
            </a:r>
            <a:endParaRPr lang="zh-TW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17813" y="4269379"/>
            <a:ext cx="6351587" cy="1126283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報告人</a:t>
            </a:r>
            <a:r>
              <a:rPr lang="en-US" altLang="zh-TW" sz="36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36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柳敦仁科</a:t>
            </a:r>
            <a:r>
              <a:rPr lang="zh-TW" altLang="en-US" sz="3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長</a:t>
            </a:r>
            <a:endParaRPr lang="en-US" altLang="zh-TW" sz="36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笑臉 5"/>
          <p:cNvSpPr/>
          <p:nvPr/>
        </p:nvSpPr>
        <p:spPr>
          <a:xfrm>
            <a:off x="3208601" y="4269380"/>
            <a:ext cx="671421" cy="611540"/>
          </a:xfrm>
          <a:prstGeom prst="smileyFace">
            <a:avLst/>
          </a:prstGeom>
          <a:pattFill prst="sphere">
            <a:fgClr>
              <a:srgbClr val="FF0000"/>
            </a:fgClr>
            <a:bgClr>
              <a:sysClr val="window" lastClr="FFFFFF"/>
            </a:bgClr>
          </a:pattFill>
          <a:ln w="12700" cap="flat" cmpd="sng" algn="ctr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9250" y="3299255"/>
            <a:ext cx="3296144" cy="286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38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209716647"/>
              </p:ext>
            </p:extLst>
          </p:nvPr>
        </p:nvGraphicFramePr>
        <p:xfrm>
          <a:off x="1181100" y="0"/>
          <a:ext cx="100076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淘宝网Chenying0907出品 38"/>
          <p:cNvGrpSpPr/>
          <p:nvPr/>
        </p:nvGrpSpPr>
        <p:grpSpPr>
          <a:xfrm>
            <a:off x="1263729" y="124690"/>
            <a:ext cx="772889" cy="556289"/>
            <a:chOff x="3295850" y="2263222"/>
            <a:chExt cx="2643765" cy="2343151"/>
          </a:xfrm>
        </p:grpSpPr>
        <p:sp>
          <p:nvSpPr>
            <p:cNvPr id="4" name="淘宝网Chenying0907出品 5"/>
            <p:cNvSpPr>
              <a:spLocks/>
            </p:cNvSpPr>
            <p:nvPr/>
          </p:nvSpPr>
          <p:spPr bwMode="auto">
            <a:xfrm rot="10800000">
              <a:off x="3295850" y="2263222"/>
              <a:ext cx="2643765" cy="234315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2540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val="window" lastClr="FFFFFF"/>
                  </a:gs>
                </a:gsLst>
                <a:lin ang="2700000" scaled="1"/>
                <a:tileRect/>
              </a:gradFill>
            </a:ln>
            <a:effectLst>
              <a:outerShdw blurRad="355600" dist="889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6" name="淘宝网Chenying0907出品 5"/>
            <p:cNvSpPr>
              <a:spLocks/>
            </p:cNvSpPr>
            <p:nvPr/>
          </p:nvSpPr>
          <p:spPr bwMode="auto">
            <a:xfrm rot="10800000">
              <a:off x="3589408" y="2523401"/>
              <a:ext cx="2056648" cy="182279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F8353D"/>
            </a:solidFill>
            <a:ln w="25400" cap="flat" cmpd="sng" algn="ctr">
              <a:noFill/>
              <a:prstDash val="soli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7" name="淘宝网Chenying0907出品 38"/>
          <p:cNvGrpSpPr/>
          <p:nvPr/>
        </p:nvGrpSpPr>
        <p:grpSpPr>
          <a:xfrm>
            <a:off x="1206626" y="2231845"/>
            <a:ext cx="744172" cy="587073"/>
            <a:chOff x="3295850" y="2182599"/>
            <a:chExt cx="2643765" cy="2423774"/>
          </a:xfrm>
        </p:grpSpPr>
        <p:sp>
          <p:nvSpPr>
            <p:cNvPr id="8" name="淘宝网Chenying0907出品 5"/>
            <p:cNvSpPr>
              <a:spLocks/>
            </p:cNvSpPr>
            <p:nvPr/>
          </p:nvSpPr>
          <p:spPr bwMode="auto">
            <a:xfrm rot="10800000">
              <a:off x="3295850" y="2263222"/>
              <a:ext cx="2643765" cy="234315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2540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val="window" lastClr="FFFFFF"/>
                  </a:gs>
                </a:gsLst>
                <a:lin ang="2700000" scaled="1"/>
                <a:tileRect/>
              </a:gradFill>
            </a:ln>
            <a:effectLst>
              <a:outerShdw blurRad="355600" dist="889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9" name="淘宝网Chenying0907出品 5"/>
            <p:cNvSpPr>
              <a:spLocks/>
            </p:cNvSpPr>
            <p:nvPr/>
          </p:nvSpPr>
          <p:spPr bwMode="auto">
            <a:xfrm rot="10800000">
              <a:off x="3589400" y="2182599"/>
              <a:ext cx="2265428" cy="2163587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F8353D"/>
            </a:solidFill>
            <a:ln w="25400" cap="flat" cmpd="sng" algn="ctr">
              <a:noFill/>
              <a:prstDash val="soli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</p:grpSp>
      <p:pic>
        <p:nvPicPr>
          <p:cNvPr id="2" name="圖片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4359" y="4449469"/>
            <a:ext cx="1040291" cy="973175"/>
          </a:xfrm>
          <a:prstGeom prst="rect">
            <a:avLst/>
          </a:prstGeom>
        </p:spPr>
      </p:pic>
      <p:grpSp>
        <p:nvGrpSpPr>
          <p:cNvPr id="10" name="淘宝网Chenying0907出品 45"/>
          <p:cNvGrpSpPr/>
          <p:nvPr/>
        </p:nvGrpSpPr>
        <p:grpSpPr>
          <a:xfrm>
            <a:off x="1394626" y="2314511"/>
            <a:ext cx="396124" cy="421742"/>
            <a:chOff x="6602606" y="810033"/>
            <a:chExt cx="706229" cy="703668"/>
          </a:xfrm>
          <a:solidFill>
            <a:sysClr val="window" lastClr="FFFFFF"/>
          </a:solidFill>
        </p:grpSpPr>
        <p:sp>
          <p:nvSpPr>
            <p:cNvPr id="11" name="淘宝网Chenying0907出品 9"/>
            <p:cNvSpPr>
              <a:spLocks noEditPoints="1"/>
            </p:cNvSpPr>
            <p:nvPr/>
          </p:nvSpPr>
          <p:spPr bwMode="auto">
            <a:xfrm>
              <a:off x="6697696" y="810033"/>
              <a:ext cx="516048" cy="703668"/>
            </a:xfrm>
            <a:custGeom>
              <a:avLst/>
              <a:gdLst>
                <a:gd name="T0" fmla="*/ 222 w 597"/>
                <a:gd name="T1" fmla="*/ 575 h 814"/>
                <a:gd name="T2" fmla="*/ 253 w 597"/>
                <a:gd name="T3" fmla="*/ 598 h 814"/>
                <a:gd name="T4" fmla="*/ 344 w 597"/>
                <a:gd name="T5" fmla="*/ 598 h 814"/>
                <a:gd name="T6" fmla="*/ 375 w 597"/>
                <a:gd name="T7" fmla="*/ 575 h 814"/>
                <a:gd name="T8" fmla="*/ 414 w 597"/>
                <a:gd name="T9" fmla="*/ 509 h 814"/>
                <a:gd name="T10" fmla="*/ 539 w 597"/>
                <a:gd name="T11" fmla="*/ 298 h 814"/>
                <a:gd name="T12" fmla="*/ 298 w 597"/>
                <a:gd name="T13" fmla="*/ 57 h 814"/>
                <a:gd name="T14" fmla="*/ 57 w 597"/>
                <a:gd name="T15" fmla="*/ 298 h 814"/>
                <a:gd name="T16" fmla="*/ 183 w 597"/>
                <a:gd name="T17" fmla="*/ 509 h 814"/>
                <a:gd name="T18" fmla="*/ 222 w 597"/>
                <a:gd name="T19" fmla="*/ 575 h 814"/>
                <a:gd name="T20" fmla="*/ 354 w 597"/>
                <a:gd name="T21" fmla="*/ 782 h 814"/>
                <a:gd name="T22" fmla="*/ 314 w 597"/>
                <a:gd name="T23" fmla="*/ 814 h 814"/>
                <a:gd name="T24" fmla="*/ 282 w 597"/>
                <a:gd name="T25" fmla="*/ 814 h 814"/>
                <a:gd name="T26" fmla="*/ 242 w 597"/>
                <a:gd name="T27" fmla="*/ 782 h 814"/>
                <a:gd name="T28" fmla="*/ 226 w 597"/>
                <a:gd name="T29" fmla="*/ 782 h 814"/>
                <a:gd name="T30" fmla="*/ 165 w 597"/>
                <a:gd name="T31" fmla="*/ 722 h 814"/>
                <a:gd name="T32" fmla="*/ 165 w 597"/>
                <a:gd name="T33" fmla="*/ 576 h 814"/>
                <a:gd name="T34" fmla="*/ 155 w 597"/>
                <a:gd name="T35" fmla="*/ 559 h 814"/>
                <a:gd name="T36" fmla="*/ 0 w 597"/>
                <a:gd name="T37" fmla="*/ 298 h 814"/>
                <a:gd name="T38" fmla="*/ 298 w 597"/>
                <a:gd name="T39" fmla="*/ 0 h 814"/>
                <a:gd name="T40" fmla="*/ 597 w 597"/>
                <a:gd name="T41" fmla="*/ 298 h 814"/>
                <a:gd name="T42" fmla="*/ 441 w 597"/>
                <a:gd name="T43" fmla="*/ 559 h 814"/>
                <a:gd name="T44" fmla="*/ 431 w 597"/>
                <a:gd name="T45" fmla="*/ 576 h 814"/>
                <a:gd name="T46" fmla="*/ 432 w 597"/>
                <a:gd name="T47" fmla="*/ 722 h 814"/>
                <a:gd name="T48" fmla="*/ 371 w 597"/>
                <a:gd name="T49" fmla="*/ 782 h 814"/>
                <a:gd name="T50" fmla="*/ 354 w 597"/>
                <a:gd name="T51" fmla="*/ 782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97" h="814">
                  <a:moveTo>
                    <a:pt x="222" y="575"/>
                  </a:moveTo>
                  <a:cubicBezTo>
                    <a:pt x="224" y="589"/>
                    <a:pt x="238" y="598"/>
                    <a:pt x="253" y="598"/>
                  </a:cubicBezTo>
                  <a:cubicBezTo>
                    <a:pt x="344" y="598"/>
                    <a:pt x="344" y="598"/>
                    <a:pt x="344" y="598"/>
                  </a:cubicBezTo>
                  <a:cubicBezTo>
                    <a:pt x="358" y="598"/>
                    <a:pt x="373" y="589"/>
                    <a:pt x="375" y="575"/>
                  </a:cubicBezTo>
                  <a:cubicBezTo>
                    <a:pt x="377" y="547"/>
                    <a:pt x="390" y="523"/>
                    <a:pt x="414" y="509"/>
                  </a:cubicBezTo>
                  <a:cubicBezTo>
                    <a:pt x="491" y="467"/>
                    <a:pt x="539" y="386"/>
                    <a:pt x="539" y="298"/>
                  </a:cubicBezTo>
                  <a:cubicBezTo>
                    <a:pt x="539" y="165"/>
                    <a:pt x="431" y="57"/>
                    <a:pt x="298" y="57"/>
                  </a:cubicBezTo>
                  <a:cubicBezTo>
                    <a:pt x="165" y="57"/>
                    <a:pt x="57" y="165"/>
                    <a:pt x="57" y="298"/>
                  </a:cubicBezTo>
                  <a:cubicBezTo>
                    <a:pt x="57" y="386"/>
                    <a:pt x="105" y="467"/>
                    <a:pt x="183" y="509"/>
                  </a:cubicBezTo>
                  <a:cubicBezTo>
                    <a:pt x="207" y="523"/>
                    <a:pt x="219" y="547"/>
                    <a:pt x="222" y="575"/>
                  </a:cubicBezTo>
                  <a:close/>
                  <a:moveTo>
                    <a:pt x="354" y="782"/>
                  </a:moveTo>
                  <a:cubicBezTo>
                    <a:pt x="350" y="800"/>
                    <a:pt x="334" y="814"/>
                    <a:pt x="314" y="814"/>
                  </a:cubicBezTo>
                  <a:cubicBezTo>
                    <a:pt x="282" y="814"/>
                    <a:pt x="282" y="814"/>
                    <a:pt x="282" y="814"/>
                  </a:cubicBezTo>
                  <a:cubicBezTo>
                    <a:pt x="263" y="814"/>
                    <a:pt x="247" y="800"/>
                    <a:pt x="242" y="782"/>
                  </a:cubicBezTo>
                  <a:cubicBezTo>
                    <a:pt x="226" y="782"/>
                    <a:pt x="226" y="782"/>
                    <a:pt x="226" y="782"/>
                  </a:cubicBezTo>
                  <a:cubicBezTo>
                    <a:pt x="193" y="782"/>
                    <a:pt x="165" y="755"/>
                    <a:pt x="165" y="722"/>
                  </a:cubicBezTo>
                  <a:cubicBezTo>
                    <a:pt x="165" y="576"/>
                    <a:pt x="165" y="576"/>
                    <a:pt x="165" y="576"/>
                  </a:cubicBezTo>
                  <a:cubicBezTo>
                    <a:pt x="165" y="569"/>
                    <a:pt x="162" y="563"/>
                    <a:pt x="155" y="559"/>
                  </a:cubicBezTo>
                  <a:cubicBezTo>
                    <a:pt x="60" y="507"/>
                    <a:pt x="0" y="407"/>
                    <a:pt x="0" y="298"/>
                  </a:cubicBezTo>
                  <a:cubicBezTo>
                    <a:pt x="0" y="133"/>
                    <a:pt x="134" y="0"/>
                    <a:pt x="298" y="0"/>
                  </a:cubicBezTo>
                  <a:cubicBezTo>
                    <a:pt x="463" y="0"/>
                    <a:pt x="597" y="133"/>
                    <a:pt x="597" y="298"/>
                  </a:cubicBezTo>
                  <a:cubicBezTo>
                    <a:pt x="597" y="407"/>
                    <a:pt x="537" y="507"/>
                    <a:pt x="441" y="559"/>
                  </a:cubicBezTo>
                  <a:cubicBezTo>
                    <a:pt x="435" y="563"/>
                    <a:pt x="431" y="569"/>
                    <a:pt x="431" y="576"/>
                  </a:cubicBezTo>
                  <a:cubicBezTo>
                    <a:pt x="432" y="722"/>
                    <a:pt x="432" y="722"/>
                    <a:pt x="432" y="722"/>
                  </a:cubicBezTo>
                  <a:cubicBezTo>
                    <a:pt x="432" y="755"/>
                    <a:pt x="404" y="782"/>
                    <a:pt x="371" y="782"/>
                  </a:cubicBezTo>
                  <a:cubicBezTo>
                    <a:pt x="354" y="782"/>
                    <a:pt x="354" y="782"/>
                    <a:pt x="354" y="78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2" name="淘宝网Chenying0907出品 10"/>
            <p:cNvSpPr>
              <a:spLocks noEditPoints="1"/>
            </p:cNvSpPr>
            <p:nvPr/>
          </p:nvSpPr>
          <p:spPr bwMode="auto">
            <a:xfrm>
              <a:off x="6602606" y="878425"/>
              <a:ext cx="706229" cy="373412"/>
            </a:xfrm>
            <a:custGeom>
              <a:avLst/>
              <a:gdLst>
                <a:gd name="T0" fmla="*/ 699 w 817"/>
                <a:gd name="T1" fmla="*/ 406 h 432"/>
                <a:gd name="T2" fmla="*/ 692 w 817"/>
                <a:gd name="T3" fmla="*/ 380 h 432"/>
                <a:gd name="T4" fmla="*/ 718 w 817"/>
                <a:gd name="T5" fmla="*/ 373 h 432"/>
                <a:gd name="T6" fmla="*/ 755 w 817"/>
                <a:gd name="T7" fmla="*/ 394 h 432"/>
                <a:gd name="T8" fmla="*/ 762 w 817"/>
                <a:gd name="T9" fmla="*/ 420 h 432"/>
                <a:gd name="T10" fmla="*/ 736 w 817"/>
                <a:gd name="T11" fmla="*/ 427 h 432"/>
                <a:gd name="T12" fmla="*/ 699 w 817"/>
                <a:gd name="T13" fmla="*/ 406 h 432"/>
                <a:gd name="T14" fmla="*/ 718 w 817"/>
                <a:gd name="T15" fmla="*/ 59 h 432"/>
                <a:gd name="T16" fmla="*/ 692 w 817"/>
                <a:gd name="T17" fmla="*/ 52 h 432"/>
                <a:gd name="T18" fmla="*/ 699 w 817"/>
                <a:gd name="T19" fmla="*/ 26 h 432"/>
                <a:gd name="T20" fmla="*/ 736 w 817"/>
                <a:gd name="T21" fmla="*/ 5 h 432"/>
                <a:gd name="T22" fmla="*/ 762 w 817"/>
                <a:gd name="T23" fmla="*/ 12 h 432"/>
                <a:gd name="T24" fmla="*/ 755 w 817"/>
                <a:gd name="T25" fmla="*/ 38 h 432"/>
                <a:gd name="T26" fmla="*/ 718 w 817"/>
                <a:gd name="T27" fmla="*/ 59 h 432"/>
                <a:gd name="T28" fmla="*/ 755 w 817"/>
                <a:gd name="T29" fmla="*/ 235 h 432"/>
                <a:gd name="T30" fmla="*/ 736 w 817"/>
                <a:gd name="T31" fmla="*/ 216 h 432"/>
                <a:gd name="T32" fmla="*/ 755 w 817"/>
                <a:gd name="T33" fmla="*/ 197 h 432"/>
                <a:gd name="T34" fmla="*/ 798 w 817"/>
                <a:gd name="T35" fmla="*/ 197 h 432"/>
                <a:gd name="T36" fmla="*/ 817 w 817"/>
                <a:gd name="T37" fmla="*/ 216 h 432"/>
                <a:gd name="T38" fmla="*/ 798 w 817"/>
                <a:gd name="T39" fmla="*/ 235 h 432"/>
                <a:gd name="T40" fmla="*/ 755 w 817"/>
                <a:gd name="T41" fmla="*/ 235 h 432"/>
                <a:gd name="T42" fmla="*/ 118 w 817"/>
                <a:gd name="T43" fmla="*/ 26 h 432"/>
                <a:gd name="T44" fmla="*/ 124 w 817"/>
                <a:gd name="T45" fmla="*/ 52 h 432"/>
                <a:gd name="T46" fmla="*/ 98 w 817"/>
                <a:gd name="T47" fmla="*/ 59 h 432"/>
                <a:gd name="T48" fmla="*/ 62 w 817"/>
                <a:gd name="T49" fmla="*/ 38 h 432"/>
                <a:gd name="T50" fmla="*/ 55 w 817"/>
                <a:gd name="T51" fmla="*/ 12 h 432"/>
                <a:gd name="T52" fmla="*/ 81 w 817"/>
                <a:gd name="T53" fmla="*/ 5 h 432"/>
                <a:gd name="T54" fmla="*/ 118 w 817"/>
                <a:gd name="T55" fmla="*/ 26 h 432"/>
                <a:gd name="T56" fmla="*/ 98 w 817"/>
                <a:gd name="T57" fmla="*/ 373 h 432"/>
                <a:gd name="T58" fmla="*/ 124 w 817"/>
                <a:gd name="T59" fmla="*/ 380 h 432"/>
                <a:gd name="T60" fmla="*/ 118 w 817"/>
                <a:gd name="T61" fmla="*/ 406 h 432"/>
                <a:gd name="T62" fmla="*/ 81 w 817"/>
                <a:gd name="T63" fmla="*/ 427 h 432"/>
                <a:gd name="T64" fmla="*/ 55 w 817"/>
                <a:gd name="T65" fmla="*/ 420 h 432"/>
                <a:gd name="T66" fmla="*/ 62 w 817"/>
                <a:gd name="T67" fmla="*/ 394 h 432"/>
                <a:gd name="T68" fmla="*/ 98 w 817"/>
                <a:gd name="T69" fmla="*/ 373 h 432"/>
                <a:gd name="T70" fmla="*/ 62 w 817"/>
                <a:gd name="T71" fmla="*/ 197 h 432"/>
                <a:gd name="T72" fmla="*/ 81 w 817"/>
                <a:gd name="T73" fmla="*/ 216 h 432"/>
                <a:gd name="T74" fmla="*/ 62 w 817"/>
                <a:gd name="T75" fmla="*/ 235 h 432"/>
                <a:gd name="T76" fmla="*/ 19 w 817"/>
                <a:gd name="T77" fmla="*/ 235 h 432"/>
                <a:gd name="T78" fmla="*/ 0 w 817"/>
                <a:gd name="T79" fmla="*/ 216 h 432"/>
                <a:gd name="T80" fmla="*/ 19 w 817"/>
                <a:gd name="T81" fmla="*/ 197 h 432"/>
                <a:gd name="T82" fmla="*/ 62 w 817"/>
                <a:gd name="T83" fmla="*/ 197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17" h="432">
                  <a:moveTo>
                    <a:pt x="699" y="406"/>
                  </a:moveTo>
                  <a:cubicBezTo>
                    <a:pt x="690" y="401"/>
                    <a:pt x="687" y="389"/>
                    <a:pt x="692" y="380"/>
                  </a:cubicBezTo>
                  <a:cubicBezTo>
                    <a:pt x="698" y="371"/>
                    <a:pt x="709" y="368"/>
                    <a:pt x="718" y="373"/>
                  </a:cubicBezTo>
                  <a:cubicBezTo>
                    <a:pt x="755" y="394"/>
                    <a:pt x="755" y="394"/>
                    <a:pt x="755" y="394"/>
                  </a:cubicBezTo>
                  <a:cubicBezTo>
                    <a:pt x="764" y="399"/>
                    <a:pt x="767" y="411"/>
                    <a:pt x="762" y="420"/>
                  </a:cubicBezTo>
                  <a:cubicBezTo>
                    <a:pt x="757" y="429"/>
                    <a:pt x="745" y="432"/>
                    <a:pt x="736" y="427"/>
                  </a:cubicBezTo>
                  <a:cubicBezTo>
                    <a:pt x="699" y="406"/>
                    <a:pt x="699" y="406"/>
                    <a:pt x="699" y="406"/>
                  </a:cubicBezTo>
                  <a:close/>
                  <a:moveTo>
                    <a:pt x="718" y="59"/>
                  </a:moveTo>
                  <a:cubicBezTo>
                    <a:pt x="709" y="64"/>
                    <a:pt x="698" y="61"/>
                    <a:pt x="692" y="52"/>
                  </a:cubicBezTo>
                  <a:cubicBezTo>
                    <a:pt x="687" y="43"/>
                    <a:pt x="690" y="31"/>
                    <a:pt x="699" y="26"/>
                  </a:cubicBezTo>
                  <a:cubicBezTo>
                    <a:pt x="736" y="5"/>
                    <a:pt x="736" y="5"/>
                    <a:pt x="736" y="5"/>
                  </a:cubicBezTo>
                  <a:cubicBezTo>
                    <a:pt x="745" y="0"/>
                    <a:pt x="757" y="3"/>
                    <a:pt x="762" y="12"/>
                  </a:cubicBezTo>
                  <a:cubicBezTo>
                    <a:pt x="767" y="21"/>
                    <a:pt x="764" y="32"/>
                    <a:pt x="755" y="38"/>
                  </a:cubicBezTo>
                  <a:cubicBezTo>
                    <a:pt x="718" y="59"/>
                    <a:pt x="718" y="59"/>
                    <a:pt x="718" y="59"/>
                  </a:cubicBezTo>
                  <a:close/>
                  <a:moveTo>
                    <a:pt x="755" y="235"/>
                  </a:moveTo>
                  <a:cubicBezTo>
                    <a:pt x="745" y="235"/>
                    <a:pt x="736" y="226"/>
                    <a:pt x="736" y="216"/>
                  </a:cubicBezTo>
                  <a:cubicBezTo>
                    <a:pt x="736" y="205"/>
                    <a:pt x="745" y="197"/>
                    <a:pt x="755" y="197"/>
                  </a:cubicBezTo>
                  <a:cubicBezTo>
                    <a:pt x="798" y="197"/>
                    <a:pt x="798" y="197"/>
                    <a:pt x="798" y="197"/>
                  </a:cubicBezTo>
                  <a:cubicBezTo>
                    <a:pt x="808" y="197"/>
                    <a:pt x="817" y="205"/>
                    <a:pt x="817" y="216"/>
                  </a:cubicBezTo>
                  <a:cubicBezTo>
                    <a:pt x="817" y="226"/>
                    <a:pt x="808" y="235"/>
                    <a:pt x="798" y="235"/>
                  </a:cubicBezTo>
                  <a:cubicBezTo>
                    <a:pt x="755" y="235"/>
                    <a:pt x="755" y="235"/>
                    <a:pt x="755" y="235"/>
                  </a:cubicBezTo>
                  <a:close/>
                  <a:moveTo>
                    <a:pt x="118" y="26"/>
                  </a:moveTo>
                  <a:cubicBezTo>
                    <a:pt x="127" y="31"/>
                    <a:pt x="130" y="43"/>
                    <a:pt x="124" y="52"/>
                  </a:cubicBezTo>
                  <a:cubicBezTo>
                    <a:pt x="119" y="61"/>
                    <a:pt x="108" y="64"/>
                    <a:pt x="98" y="59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53" y="32"/>
                    <a:pt x="49" y="21"/>
                    <a:pt x="55" y="12"/>
                  </a:cubicBezTo>
                  <a:cubicBezTo>
                    <a:pt x="60" y="3"/>
                    <a:pt x="72" y="0"/>
                    <a:pt x="81" y="5"/>
                  </a:cubicBezTo>
                  <a:cubicBezTo>
                    <a:pt x="118" y="26"/>
                    <a:pt x="118" y="26"/>
                    <a:pt x="118" y="26"/>
                  </a:cubicBezTo>
                  <a:close/>
                  <a:moveTo>
                    <a:pt x="98" y="373"/>
                  </a:moveTo>
                  <a:cubicBezTo>
                    <a:pt x="108" y="368"/>
                    <a:pt x="119" y="371"/>
                    <a:pt x="124" y="380"/>
                  </a:cubicBezTo>
                  <a:cubicBezTo>
                    <a:pt x="130" y="389"/>
                    <a:pt x="127" y="401"/>
                    <a:pt x="118" y="406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72" y="432"/>
                    <a:pt x="60" y="429"/>
                    <a:pt x="55" y="420"/>
                  </a:cubicBezTo>
                  <a:cubicBezTo>
                    <a:pt x="49" y="411"/>
                    <a:pt x="53" y="399"/>
                    <a:pt x="62" y="394"/>
                  </a:cubicBezTo>
                  <a:cubicBezTo>
                    <a:pt x="98" y="373"/>
                    <a:pt x="98" y="373"/>
                    <a:pt x="98" y="373"/>
                  </a:cubicBezTo>
                  <a:close/>
                  <a:moveTo>
                    <a:pt x="62" y="197"/>
                  </a:moveTo>
                  <a:cubicBezTo>
                    <a:pt x="72" y="197"/>
                    <a:pt x="81" y="205"/>
                    <a:pt x="81" y="216"/>
                  </a:cubicBezTo>
                  <a:cubicBezTo>
                    <a:pt x="81" y="226"/>
                    <a:pt x="72" y="235"/>
                    <a:pt x="62" y="235"/>
                  </a:cubicBezTo>
                  <a:cubicBezTo>
                    <a:pt x="19" y="235"/>
                    <a:pt x="19" y="235"/>
                    <a:pt x="19" y="235"/>
                  </a:cubicBezTo>
                  <a:cubicBezTo>
                    <a:pt x="9" y="235"/>
                    <a:pt x="0" y="226"/>
                    <a:pt x="0" y="216"/>
                  </a:cubicBezTo>
                  <a:cubicBezTo>
                    <a:pt x="0" y="205"/>
                    <a:pt x="9" y="197"/>
                    <a:pt x="19" y="197"/>
                  </a:cubicBezTo>
                  <a:cubicBezTo>
                    <a:pt x="62" y="197"/>
                    <a:pt x="62" y="197"/>
                    <a:pt x="62" y="1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3" name="淘宝网Chenying0907出品 11"/>
            <p:cNvSpPr>
              <a:spLocks/>
            </p:cNvSpPr>
            <p:nvPr/>
          </p:nvSpPr>
          <p:spPr bwMode="auto">
            <a:xfrm>
              <a:off x="6829360" y="958521"/>
              <a:ext cx="253087" cy="253452"/>
            </a:xfrm>
            <a:custGeom>
              <a:avLst/>
              <a:gdLst>
                <a:gd name="T0" fmla="*/ 3 w 293"/>
                <a:gd name="T1" fmla="*/ 38 h 293"/>
                <a:gd name="T2" fmla="*/ 16 w 293"/>
                <a:gd name="T3" fmla="*/ 15 h 293"/>
                <a:gd name="T4" fmla="*/ 39 w 293"/>
                <a:gd name="T5" fmla="*/ 28 h 293"/>
                <a:gd name="T6" fmla="*/ 50 w 293"/>
                <a:gd name="T7" fmla="*/ 65 h 293"/>
                <a:gd name="T8" fmla="*/ 91 w 293"/>
                <a:gd name="T9" fmla="*/ 53 h 293"/>
                <a:gd name="T10" fmla="*/ 91 w 293"/>
                <a:gd name="T11" fmla="*/ 53 h 293"/>
                <a:gd name="T12" fmla="*/ 127 w 293"/>
                <a:gd name="T13" fmla="*/ 48 h 293"/>
                <a:gd name="T14" fmla="*/ 127 w 293"/>
                <a:gd name="T15" fmla="*/ 19 h 293"/>
                <a:gd name="T16" fmla="*/ 146 w 293"/>
                <a:gd name="T17" fmla="*/ 0 h 293"/>
                <a:gd name="T18" fmla="*/ 165 w 293"/>
                <a:gd name="T19" fmla="*/ 19 h 293"/>
                <a:gd name="T20" fmla="*/ 165 w 293"/>
                <a:gd name="T21" fmla="*/ 48 h 293"/>
                <a:gd name="T22" fmla="*/ 202 w 293"/>
                <a:gd name="T23" fmla="*/ 53 h 293"/>
                <a:gd name="T24" fmla="*/ 202 w 293"/>
                <a:gd name="T25" fmla="*/ 53 h 293"/>
                <a:gd name="T26" fmla="*/ 202 w 293"/>
                <a:gd name="T27" fmla="*/ 53 h 293"/>
                <a:gd name="T28" fmla="*/ 242 w 293"/>
                <a:gd name="T29" fmla="*/ 65 h 293"/>
                <a:gd name="T30" fmla="*/ 253 w 293"/>
                <a:gd name="T31" fmla="*/ 28 h 293"/>
                <a:gd name="T32" fmla="*/ 277 w 293"/>
                <a:gd name="T33" fmla="*/ 15 h 293"/>
                <a:gd name="T34" fmla="*/ 290 w 293"/>
                <a:gd name="T35" fmla="*/ 38 h 293"/>
                <a:gd name="T36" fmla="*/ 220 w 293"/>
                <a:gd name="T37" fmla="*/ 278 h 293"/>
                <a:gd name="T38" fmla="*/ 196 w 293"/>
                <a:gd name="T39" fmla="*/ 290 h 293"/>
                <a:gd name="T40" fmla="*/ 183 w 293"/>
                <a:gd name="T41" fmla="*/ 267 h 293"/>
                <a:gd name="T42" fmla="*/ 232 w 293"/>
                <a:gd name="T43" fmla="*/ 102 h 293"/>
                <a:gd name="T44" fmla="*/ 194 w 293"/>
                <a:gd name="T45" fmla="*/ 90 h 293"/>
                <a:gd name="T46" fmla="*/ 194 w 293"/>
                <a:gd name="T47" fmla="*/ 90 h 293"/>
                <a:gd name="T48" fmla="*/ 165 w 293"/>
                <a:gd name="T49" fmla="*/ 86 h 293"/>
                <a:gd name="T50" fmla="*/ 165 w 293"/>
                <a:gd name="T51" fmla="*/ 132 h 293"/>
                <a:gd name="T52" fmla="*/ 146 w 293"/>
                <a:gd name="T53" fmla="*/ 151 h 293"/>
                <a:gd name="T54" fmla="*/ 127 w 293"/>
                <a:gd name="T55" fmla="*/ 132 h 293"/>
                <a:gd name="T56" fmla="*/ 127 w 293"/>
                <a:gd name="T57" fmla="*/ 86 h 293"/>
                <a:gd name="T58" fmla="*/ 99 w 293"/>
                <a:gd name="T59" fmla="*/ 90 h 293"/>
                <a:gd name="T60" fmla="*/ 99 w 293"/>
                <a:gd name="T61" fmla="*/ 90 h 293"/>
                <a:gd name="T62" fmla="*/ 61 w 293"/>
                <a:gd name="T63" fmla="*/ 102 h 293"/>
                <a:gd name="T64" fmla="*/ 109 w 293"/>
                <a:gd name="T65" fmla="*/ 267 h 293"/>
                <a:gd name="T66" fmla="*/ 96 w 293"/>
                <a:gd name="T67" fmla="*/ 290 h 293"/>
                <a:gd name="T68" fmla="*/ 73 w 293"/>
                <a:gd name="T69" fmla="*/ 278 h 293"/>
                <a:gd name="T70" fmla="*/ 3 w 293"/>
                <a:gd name="T71" fmla="*/ 38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3" h="293">
                  <a:moveTo>
                    <a:pt x="3" y="38"/>
                  </a:moveTo>
                  <a:cubicBezTo>
                    <a:pt x="0" y="28"/>
                    <a:pt x="6" y="18"/>
                    <a:pt x="16" y="15"/>
                  </a:cubicBezTo>
                  <a:cubicBezTo>
                    <a:pt x="26" y="12"/>
                    <a:pt x="37" y="18"/>
                    <a:pt x="39" y="28"/>
                  </a:cubicBezTo>
                  <a:cubicBezTo>
                    <a:pt x="50" y="65"/>
                    <a:pt x="50" y="65"/>
                    <a:pt x="50" y="65"/>
                  </a:cubicBezTo>
                  <a:cubicBezTo>
                    <a:pt x="63" y="60"/>
                    <a:pt x="77" y="56"/>
                    <a:pt x="91" y="53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103" y="50"/>
                    <a:pt x="115" y="49"/>
                    <a:pt x="127" y="48"/>
                  </a:cubicBezTo>
                  <a:cubicBezTo>
                    <a:pt x="127" y="19"/>
                    <a:pt x="127" y="19"/>
                    <a:pt x="127" y="19"/>
                  </a:cubicBezTo>
                  <a:cubicBezTo>
                    <a:pt x="127" y="8"/>
                    <a:pt x="136" y="0"/>
                    <a:pt x="146" y="0"/>
                  </a:cubicBezTo>
                  <a:cubicBezTo>
                    <a:pt x="157" y="0"/>
                    <a:pt x="165" y="8"/>
                    <a:pt x="165" y="19"/>
                  </a:cubicBezTo>
                  <a:cubicBezTo>
                    <a:pt x="165" y="48"/>
                    <a:pt x="165" y="48"/>
                    <a:pt x="165" y="48"/>
                  </a:cubicBezTo>
                  <a:cubicBezTo>
                    <a:pt x="178" y="49"/>
                    <a:pt x="190" y="50"/>
                    <a:pt x="202" y="53"/>
                  </a:cubicBezTo>
                  <a:cubicBezTo>
                    <a:pt x="202" y="53"/>
                    <a:pt x="202" y="53"/>
                    <a:pt x="202" y="53"/>
                  </a:cubicBezTo>
                  <a:cubicBezTo>
                    <a:pt x="202" y="53"/>
                    <a:pt x="202" y="53"/>
                    <a:pt x="202" y="53"/>
                  </a:cubicBezTo>
                  <a:cubicBezTo>
                    <a:pt x="216" y="56"/>
                    <a:pt x="229" y="60"/>
                    <a:pt x="242" y="65"/>
                  </a:cubicBezTo>
                  <a:cubicBezTo>
                    <a:pt x="253" y="28"/>
                    <a:pt x="253" y="28"/>
                    <a:pt x="253" y="28"/>
                  </a:cubicBezTo>
                  <a:cubicBezTo>
                    <a:pt x="256" y="18"/>
                    <a:pt x="267" y="12"/>
                    <a:pt x="277" y="15"/>
                  </a:cubicBezTo>
                  <a:cubicBezTo>
                    <a:pt x="287" y="18"/>
                    <a:pt x="293" y="28"/>
                    <a:pt x="290" y="38"/>
                  </a:cubicBezTo>
                  <a:cubicBezTo>
                    <a:pt x="220" y="278"/>
                    <a:pt x="220" y="278"/>
                    <a:pt x="220" y="278"/>
                  </a:cubicBezTo>
                  <a:cubicBezTo>
                    <a:pt x="217" y="288"/>
                    <a:pt x="206" y="293"/>
                    <a:pt x="196" y="290"/>
                  </a:cubicBezTo>
                  <a:cubicBezTo>
                    <a:pt x="186" y="288"/>
                    <a:pt x="180" y="277"/>
                    <a:pt x="183" y="267"/>
                  </a:cubicBezTo>
                  <a:cubicBezTo>
                    <a:pt x="232" y="102"/>
                    <a:pt x="232" y="102"/>
                    <a:pt x="232" y="102"/>
                  </a:cubicBezTo>
                  <a:cubicBezTo>
                    <a:pt x="220" y="97"/>
                    <a:pt x="207" y="93"/>
                    <a:pt x="194" y="90"/>
                  </a:cubicBezTo>
                  <a:cubicBezTo>
                    <a:pt x="194" y="90"/>
                    <a:pt x="194" y="90"/>
                    <a:pt x="194" y="90"/>
                  </a:cubicBezTo>
                  <a:cubicBezTo>
                    <a:pt x="185" y="88"/>
                    <a:pt x="175" y="87"/>
                    <a:pt x="165" y="86"/>
                  </a:cubicBezTo>
                  <a:cubicBezTo>
                    <a:pt x="165" y="132"/>
                    <a:pt x="165" y="132"/>
                    <a:pt x="165" y="132"/>
                  </a:cubicBezTo>
                  <a:cubicBezTo>
                    <a:pt x="165" y="143"/>
                    <a:pt x="157" y="151"/>
                    <a:pt x="146" y="151"/>
                  </a:cubicBezTo>
                  <a:cubicBezTo>
                    <a:pt x="136" y="151"/>
                    <a:pt x="127" y="143"/>
                    <a:pt x="127" y="132"/>
                  </a:cubicBezTo>
                  <a:cubicBezTo>
                    <a:pt x="127" y="86"/>
                    <a:pt x="127" y="86"/>
                    <a:pt x="127" y="86"/>
                  </a:cubicBezTo>
                  <a:cubicBezTo>
                    <a:pt x="118" y="87"/>
                    <a:pt x="108" y="88"/>
                    <a:pt x="99" y="90"/>
                  </a:cubicBezTo>
                  <a:cubicBezTo>
                    <a:pt x="99" y="90"/>
                    <a:pt x="99" y="90"/>
                    <a:pt x="99" y="90"/>
                  </a:cubicBezTo>
                  <a:cubicBezTo>
                    <a:pt x="85" y="93"/>
                    <a:pt x="73" y="97"/>
                    <a:pt x="61" y="102"/>
                  </a:cubicBezTo>
                  <a:cubicBezTo>
                    <a:pt x="109" y="267"/>
                    <a:pt x="109" y="267"/>
                    <a:pt x="109" y="267"/>
                  </a:cubicBezTo>
                  <a:cubicBezTo>
                    <a:pt x="112" y="277"/>
                    <a:pt x="106" y="288"/>
                    <a:pt x="96" y="290"/>
                  </a:cubicBezTo>
                  <a:cubicBezTo>
                    <a:pt x="86" y="293"/>
                    <a:pt x="76" y="288"/>
                    <a:pt x="73" y="278"/>
                  </a:cubicBezTo>
                  <a:cubicBezTo>
                    <a:pt x="3" y="38"/>
                    <a:pt x="3" y="38"/>
                    <a:pt x="3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</p:grpSp>
      <p:grpSp>
        <p:nvGrpSpPr>
          <p:cNvPr id="14" name="淘宝网Chenying0907出品 45"/>
          <p:cNvGrpSpPr/>
          <p:nvPr/>
        </p:nvGrpSpPr>
        <p:grpSpPr>
          <a:xfrm>
            <a:off x="1446688" y="218787"/>
            <a:ext cx="454719" cy="400424"/>
            <a:chOff x="6602606" y="810033"/>
            <a:chExt cx="706229" cy="703668"/>
          </a:xfrm>
          <a:solidFill>
            <a:sysClr val="window" lastClr="FFFFFF"/>
          </a:solidFill>
        </p:grpSpPr>
        <p:sp>
          <p:nvSpPr>
            <p:cNvPr id="15" name="淘宝网Chenying0907出品 9"/>
            <p:cNvSpPr>
              <a:spLocks noEditPoints="1"/>
            </p:cNvSpPr>
            <p:nvPr/>
          </p:nvSpPr>
          <p:spPr bwMode="auto">
            <a:xfrm>
              <a:off x="6697696" y="810033"/>
              <a:ext cx="516048" cy="703668"/>
            </a:xfrm>
            <a:custGeom>
              <a:avLst/>
              <a:gdLst>
                <a:gd name="T0" fmla="*/ 222 w 597"/>
                <a:gd name="T1" fmla="*/ 575 h 814"/>
                <a:gd name="T2" fmla="*/ 253 w 597"/>
                <a:gd name="T3" fmla="*/ 598 h 814"/>
                <a:gd name="T4" fmla="*/ 344 w 597"/>
                <a:gd name="T5" fmla="*/ 598 h 814"/>
                <a:gd name="T6" fmla="*/ 375 w 597"/>
                <a:gd name="T7" fmla="*/ 575 h 814"/>
                <a:gd name="T8" fmla="*/ 414 w 597"/>
                <a:gd name="T9" fmla="*/ 509 h 814"/>
                <a:gd name="T10" fmla="*/ 539 w 597"/>
                <a:gd name="T11" fmla="*/ 298 h 814"/>
                <a:gd name="T12" fmla="*/ 298 w 597"/>
                <a:gd name="T13" fmla="*/ 57 h 814"/>
                <a:gd name="T14" fmla="*/ 57 w 597"/>
                <a:gd name="T15" fmla="*/ 298 h 814"/>
                <a:gd name="T16" fmla="*/ 183 w 597"/>
                <a:gd name="T17" fmla="*/ 509 h 814"/>
                <a:gd name="T18" fmla="*/ 222 w 597"/>
                <a:gd name="T19" fmla="*/ 575 h 814"/>
                <a:gd name="T20" fmla="*/ 354 w 597"/>
                <a:gd name="T21" fmla="*/ 782 h 814"/>
                <a:gd name="T22" fmla="*/ 314 w 597"/>
                <a:gd name="T23" fmla="*/ 814 h 814"/>
                <a:gd name="T24" fmla="*/ 282 w 597"/>
                <a:gd name="T25" fmla="*/ 814 h 814"/>
                <a:gd name="T26" fmla="*/ 242 w 597"/>
                <a:gd name="T27" fmla="*/ 782 h 814"/>
                <a:gd name="T28" fmla="*/ 226 w 597"/>
                <a:gd name="T29" fmla="*/ 782 h 814"/>
                <a:gd name="T30" fmla="*/ 165 w 597"/>
                <a:gd name="T31" fmla="*/ 722 h 814"/>
                <a:gd name="T32" fmla="*/ 165 w 597"/>
                <a:gd name="T33" fmla="*/ 576 h 814"/>
                <a:gd name="T34" fmla="*/ 155 w 597"/>
                <a:gd name="T35" fmla="*/ 559 h 814"/>
                <a:gd name="T36" fmla="*/ 0 w 597"/>
                <a:gd name="T37" fmla="*/ 298 h 814"/>
                <a:gd name="T38" fmla="*/ 298 w 597"/>
                <a:gd name="T39" fmla="*/ 0 h 814"/>
                <a:gd name="T40" fmla="*/ 597 w 597"/>
                <a:gd name="T41" fmla="*/ 298 h 814"/>
                <a:gd name="T42" fmla="*/ 441 w 597"/>
                <a:gd name="T43" fmla="*/ 559 h 814"/>
                <a:gd name="T44" fmla="*/ 431 w 597"/>
                <a:gd name="T45" fmla="*/ 576 h 814"/>
                <a:gd name="T46" fmla="*/ 432 w 597"/>
                <a:gd name="T47" fmla="*/ 722 h 814"/>
                <a:gd name="T48" fmla="*/ 371 w 597"/>
                <a:gd name="T49" fmla="*/ 782 h 814"/>
                <a:gd name="T50" fmla="*/ 354 w 597"/>
                <a:gd name="T51" fmla="*/ 782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97" h="814">
                  <a:moveTo>
                    <a:pt x="222" y="575"/>
                  </a:moveTo>
                  <a:cubicBezTo>
                    <a:pt x="224" y="589"/>
                    <a:pt x="238" y="598"/>
                    <a:pt x="253" y="598"/>
                  </a:cubicBezTo>
                  <a:cubicBezTo>
                    <a:pt x="344" y="598"/>
                    <a:pt x="344" y="598"/>
                    <a:pt x="344" y="598"/>
                  </a:cubicBezTo>
                  <a:cubicBezTo>
                    <a:pt x="358" y="598"/>
                    <a:pt x="373" y="589"/>
                    <a:pt x="375" y="575"/>
                  </a:cubicBezTo>
                  <a:cubicBezTo>
                    <a:pt x="377" y="547"/>
                    <a:pt x="390" y="523"/>
                    <a:pt x="414" y="509"/>
                  </a:cubicBezTo>
                  <a:cubicBezTo>
                    <a:pt x="491" y="467"/>
                    <a:pt x="539" y="386"/>
                    <a:pt x="539" y="298"/>
                  </a:cubicBezTo>
                  <a:cubicBezTo>
                    <a:pt x="539" y="165"/>
                    <a:pt x="431" y="57"/>
                    <a:pt x="298" y="57"/>
                  </a:cubicBezTo>
                  <a:cubicBezTo>
                    <a:pt x="165" y="57"/>
                    <a:pt x="57" y="165"/>
                    <a:pt x="57" y="298"/>
                  </a:cubicBezTo>
                  <a:cubicBezTo>
                    <a:pt x="57" y="386"/>
                    <a:pt x="105" y="467"/>
                    <a:pt x="183" y="509"/>
                  </a:cubicBezTo>
                  <a:cubicBezTo>
                    <a:pt x="207" y="523"/>
                    <a:pt x="219" y="547"/>
                    <a:pt x="222" y="575"/>
                  </a:cubicBezTo>
                  <a:close/>
                  <a:moveTo>
                    <a:pt x="354" y="782"/>
                  </a:moveTo>
                  <a:cubicBezTo>
                    <a:pt x="350" y="800"/>
                    <a:pt x="334" y="814"/>
                    <a:pt x="314" y="814"/>
                  </a:cubicBezTo>
                  <a:cubicBezTo>
                    <a:pt x="282" y="814"/>
                    <a:pt x="282" y="814"/>
                    <a:pt x="282" y="814"/>
                  </a:cubicBezTo>
                  <a:cubicBezTo>
                    <a:pt x="263" y="814"/>
                    <a:pt x="247" y="800"/>
                    <a:pt x="242" y="782"/>
                  </a:cubicBezTo>
                  <a:cubicBezTo>
                    <a:pt x="226" y="782"/>
                    <a:pt x="226" y="782"/>
                    <a:pt x="226" y="782"/>
                  </a:cubicBezTo>
                  <a:cubicBezTo>
                    <a:pt x="193" y="782"/>
                    <a:pt x="165" y="755"/>
                    <a:pt x="165" y="722"/>
                  </a:cubicBezTo>
                  <a:cubicBezTo>
                    <a:pt x="165" y="576"/>
                    <a:pt x="165" y="576"/>
                    <a:pt x="165" y="576"/>
                  </a:cubicBezTo>
                  <a:cubicBezTo>
                    <a:pt x="165" y="569"/>
                    <a:pt x="162" y="563"/>
                    <a:pt x="155" y="559"/>
                  </a:cubicBezTo>
                  <a:cubicBezTo>
                    <a:pt x="60" y="507"/>
                    <a:pt x="0" y="407"/>
                    <a:pt x="0" y="298"/>
                  </a:cubicBezTo>
                  <a:cubicBezTo>
                    <a:pt x="0" y="133"/>
                    <a:pt x="134" y="0"/>
                    <a:pt x="298" y="0"/>
                  </a:cubicBezTo>
                  <a:cubicBezTo>
                    <a:pt x="463" y="0"/>
                    <a:pt x="597" y="133"/>
                    <a:pt x="597" y="298"/>
                  </a:cubicBezTo>
                  <a:cubicBezTo>
                    <a:pt x="597" y="407"/>
                    <a:pt x="537" y="507"/>
                    <a:pt x="441" y="559"/>
                  </a:cubicBezTo>
                  <a:cubicBezTo>
                    <a:pt x="435" y="563"/>
                    <a:pt x="431" y="569"/>
                    <a:pt x="431" y="576"/>
                  </a:cubicBezTo>
                  <a:cubicBezTo>
                    <a:pt x="432" y="722"/>
                    <a:pt x="432" y="722"/>
                    <a:pt x="432" y="722"/>
                  </a:cubicBezTo>
                  <a:cubicBezTo>
                    <a:pt x="432" y="755"/>
                    <a:pt x="404" y="782"/>
                    <a:pt x="371" y="782"/>
                  </a:cubicBezTo>
                  <a:cubicBezTo>
                    <a:pt x="354" y="782"/>
                    <a:pt x="354" y="782"/>
                    <a:pt x="354" y="78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6" name="淘宝网Chenying0907出品 10"/>
            <p:cNvSpPr>
              <a:spLocks noEditPoints="1"/>
            </p:cNvSpPr>
            <p:nvPr/>
          </p:nvSpPr>
          <p:spPr bwMode="auto">
            <a:xfrm>
              <a:off x="6602606" y="878425"/>
              <a:ext cx="706229" cy="373412"/>
            </a:xfrm>
            <a:custGeom>
              <a:avLst/>
              <a:gdLst>
                <a:gd name="T0" fmla="*/ 699 w 817"/>
                <a:gd name="T1" fmla="*/ 406 h 432"/>
                <a:gd name="T2" fmla="*/ 692 w 817"/>
                <a:gd name="T3" fmla="*/ 380 h 432"/>
                <a:gd name="T4" fmla="*/ 718 w 817"/>
                <a:gd name="T5" fmla="*/ 373 h 432"/>
                <a:gd name="T6" fmla="*/ 755 w 817"/>
                <a:gd name="T7" fmla="*/ 394 h 432"/>
                <a:gd name="T8" fmla="*/ 762 w 817"/>
                <a:gd name="T9" fmla="*/ 420 h 432"/>
                <a:gd name="T10" fmla="*/ 736 w 817"/>
                <a:gd name="T11" fmla="*/ 427 h 432"/>
                <a:gd name="T12" fmla="*/ 699 w 817"/>
                <a:gd name="T13" fmla="*/ 406 h 432"/>
                <a:gd name="T14" fmla="*/ 718 w 817"/>
                <a:gd name="T15" fmla="*/ 59 h 432"/>
                <a:gd name="T16" fmla="*/ 692 w 817"/>
                <a:gd name="T17" fmla="*/ 52 h 432"/>
                <a:gd name="T18" fmla="*/ 699 w 817"/>
                <a:gd name="T19" fmla="*/ 26 h 432"/>
                <a:gd name="T20" fmla="*/ 736 w 817"/>
                <a:gd name="T21" fmla="*/ 5 h 432"/>
                <a:gd name="T22" fmla="*/ 762 w 817"/>
                <a:gd name="T23" fmla="*/ 12 h 432"/>
                <a:gd name="T24" fmla="*/ 755 w 817"/>
                <a:gd name="T25" fmla="*/ 38 h 432"/>
                <a:gd name="T26" fmla="*/ 718 w 817"/>
                <a:gd name="T27" fmla="*/ 59 h 432"/>
                <a:gd name="T28" fmla="*/ 755 w 817"/>
                <a:gd name="T29" fmla="*/ 235 h 432"/>
                <a:gd name="T30" fmla="*/ 736 w 817"/>
                <a:gd name="T31" fmla="*/ 216 h 432"/>
                <a:gd name="T32" fmla="*/ 755 w 817"/>
                <a:gd name="T33" fmla="*/ 197 h 432"/>
                <a:gd name="T34" fmla="*/ 798 w 817"/>
                <a:gd name="T35" fmla="*/ 197 h 432"/>
                <a:gd name="T36" fmla="*/ 817 w 817"/>
                <a:gd name="T37" fmla="*/ 216 h 432"/>
                <a:gd name="T38" fmla="*/ 798 w 817"/>
                <a:gd name="T39" fmla="*/ 235 h 432"/>
                <a:gd name="T40" fmla="*/ 755 w 817"/>
                <a:gd name="T41" fmla="*/ 235 h 432"/>
                <a:gd name="T42" fmla="*/ 118 w 817"/>
                <a:gd name="T43" fmla="*/ 26 h 432"/>
                <a:gd name="T44" fmla="*/ 124 w 817"/>
                <a:gd name="T45" fmla="*/ 52 h 432"/>
                <a:gd name="T46" fmla="*/ 98 w 817"/>
                <a:gd name="T47" fmla="*/ 59 h 432"/>
                <a:gd name="T48" fmla="*/ 62 w 817"/>
                <a:gd name="T49" fmla="*/ 38 h 432"/>
                <a:gd name="T50" fmla="*/ 55 w 817"/>
                <a:gd name="T51" fmla="*/ 12 h 432"/>
                <a:gd name="T52" fmla="*/ 81 w 817"/>
                <a:gd name="T53" fmla="*/ 5 h 432"/>
                <a:gd name="T54" fmla="*/ 118 w 817"/>
                <a:gd name="T55" fmla="*/ 26 h 432"/>
                <a:gd name="T56" fmla="*/ 98 w 817"/>
                <a:gd name="T57" fmla="*/ 373 h 432"/>
                <a:gd name="T58" fmla="*/ 124 w 817"/>
                <a:gd name="T59" fmla="*/ 380 h 432"/>
                <a:gd name="T60" fmla="*/ 118 w 817"/>
                <a:gd name="T61" fmla="*/ 406 h 432"/>
                <a:gd name="T62" fmla="*/ 81 w 817"/>
                <a:gd name="T63" fmla="*/ 427 h 432"/>
                <a:gd name="T64" fmla="*/ 55 w 817"/>
                <a:gd name="T65" fmla="*/ 420 h 432"/>
                <a:gd name="T66" fmla="*/ 62 w 817"/>
                <a:gd name="T67" fmla="*/ 394 h 432"/>
                <a:gd name="T68" fmla="*/ 98 w 817"/>
                <a:gd name="T69" fmla="*/ 373 h 432"/>
                <a:gd name="T70" fmla="*/ 62 w 817"/>
                <a:gd name="T71" fmla="*/ 197 h 432"/>
                <a:gd name="T72" fmla="*/ 81 w 817"/>
                <a:gd name="T73" fmla="*/ 216 h 432"/>
                <a:gd name="T74" fmla="*/ 62 w 817"/>
                <a:gd name="T75" fmla="*/ 235 h 432"/>
                <a:gd name="T76" fmla="*/ 19 w 817"/>
                <a:gd name="T77" fmla="*/ 235 h 432"/>
                <a:gd name="T78" fmla="*/ 0 w 817"/>
                <a:gd name="T79" fmla="*/ 216 h 432"/>
                <a:gd name="T80" fmla="*/ 19 w 817"/>
                <a:gd name="T81" fmla="*/ 197 h 432"/>
                <a:gd name="T82" fmla="*/ 62 w 817"/>
                <a:gd name="T83" fmla="*/ 197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17" h="432">
                  <a:moveTo>
                    <a:pt x="699" y="406"/>
                  </a:moveTo>
                  <a:cubicBezTo>
                    <a:pt x="690" y="401"/>
                    <a:pt x="687" y="389"/>
                    <a:pt x="692" y="380"/>
                  </a:cubicBezTo>
                  <a:cubicBezTo>
                    <a:pt x="698" y="371"/>
                    <a:pt x="709" y="368"/>
                    <a:pt x="718" y="373"/>
                  </a:cubicBezTo>
                  <a:cubicBezTo>
                    <a:pt x="755" y="394"/>
                    <a:pt x="755" y="394"/>
                    <a:pt x="755" y="394"/>
                  </a:cubicBezTo>
                  <a:cubicBezTo>
                    <a:pt x="764" y="399"/>
                    <a:pt x="767" y="411"/>
                    <a:pt x="762" y="420"/>
                  </a:cubicBezTo>
                  <a:cubicBezTo>
                    <a:pt x="757" y="429"/>
                    <a:pt x="745" y="432"/>
                    <a:pt x="736" y="427"/>
                  </a:cubicBezTo>
                  <a:cubicBezTo>
                    <a:pt x="699" y="406"/>
                    <a:pt x="699" y="406"/>
                    <a:pt x="699" y="406"/>
                  </a:cubicBezTo>
                  <a:close/>
                  <a:moveTo>
                    <a:pt x="718" y="59"/>
                  </a:moveTo>
                  <a:cubicBezTo>
                    <a:pt x="709" y="64"/>
                    <a:pt x="698" y="61"/>
                    <a:pt x="692" y="52"/>
                  </a:cubicBezTo>
                  <a:cubicBezTo>
                    <a:pt x="687" y="43"/>
                    <a:pt x="690" y="31"/>
                    <a:pt x="699" y="26"/>
                  </a:cubicBezTo>
                  <a:cubicBezTo>
                    <a:pt x="736" y="5"/>
                    <a:pt x="736" y="5"/>
                    <a:pt x="736" y="5"/>
                  </a:cubicBezTo>
                  <a:cubicBezTo>
                    <a:pt x="745" y="0"/>
                    <a:pt x="757" y="3"/>
                    <a:pt x="762" y="12"/>
                  </a:cubicBezTo>
                  <a:cubicBezTo>
                    <a:pt x="767" y="21"/>
                    <a:pt x="764" y="32"/>
                    <a:pt x="755" y="38"/>
                  </a:cubicBezTo>
                  <a:cubicBezTo>
                    <a:pt x="718" y="59"/>
                    <a:pt x="718" y="59"/>
                    <a:pt x="718" y="59"/>
                  </a:cubicBezTo>
                  <a:close/>
                  <a:moveTo>
                    <a:pt x="755" y="235"/>
                  </a:moveTo>
                  <a:cubicBezTo>
                    <a:pt x="745" y="235"/>
                    <a:pt x="736" y="226"/>
                    <a:pt x="736" y="216"/>
                  </a:cubicBezTo>
                  <a:cubicBezTo>
                    <a:pt x="736" y="205"/>
                    <a:pt x="745" y="197"/>
                    <a:pt x="755" y="197"/>
                  </a:cubicBezTo>
                  <a:cubicBezTo>
                    <a:pt x="798" y="197"/>
                    <a:pt x="798" y="197"/>
                    <a:pt x="798" y="197"/>
                  </a:cubicBezTo>
                  <a:cubicBezTo>
                    <a:pt x="808" y="197"/>
                    <a:pt x="817" y="205"/>
                    <a:pt x="817" y="216"/>
                  </a:cubicBezTo>
                  <a:cubicBezTo>
                    <a:pt x="817" y="226"/>
                    <a:pt x="808" y="235"/>
                    <a:pt x="798" y="235"/>
                  </a:cubicBezTo>
                  <a:cubicBezTo>
                    <a:pt x="755" y="235"/>
                    <a:pt x="755" y="235"/>
                    <a:pt x="755" y="235"/>
                  </a:cubicBezTo>
                  <a:close/>
                  <a:moveTo>
                    <a:pt x="118" y="26"/>
                  </a:moveTo>
                  <a:cubicBezTo>
                    <a:pt x="127" y="31"/>
                    <a:pt x="130" y="43"/>
                    <a:pt x="124" y="52"/>
                  </a:cubicBezTo>
                  <a:cubicBezTo>
                    <a:pt x="119" y="61"/>
                    <a:pt x="108" y="64"/>
                    <a:pt x="98" y="59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53" y="32"/>
                    <a:pt x="49" y="21"/>
                    <a:pt x="55" y="12"/>
                  </a:cubicBezTo>
                  <a:cubicBezTo>
                    <a:pt x="60" y="3"/>
                    <a:pt x="72" y="0"/>
                    <a:pt x="81" y="5"/>
                  </a:cubicBezTo>
                  <a:cubicBezTo>
                    <a:pt x="118" y="26"/>
                    <a:pt x="118" y="26"/>
                    <a:pt x="118" y="26"/>
                  </a:cubicBezTo>
                  <a:close/>
                  <a:moveTo>
                    <a:pt x="98" y="373"/>
                  </a:moveTo>
                  <a:cubicBezTo>
                    <a:pt x="108" y="368"/>
                    <a:pt x="119" y="371"/>
                    <a:pt x="124" y="380"/>
                  </a:cubicBezTo>
                  <a:cubicBezTo>
                    <a:pt x="130" y="389"/>
                    <a:pt x="127" y="401"/>
                    <a:pt x="118" y="406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72" y="432"/>
                    <a:pt x="60" y="429"/>
                    <a:pt x="55" y="420"/>
                  </a:cubicBezTo>
                  <a:cubicBezTo>
                    <a:pt x="49" y="411"/>
                    <a:pt x="53" y="399"/>
                    <a:pt x="62" y="394"/>
                  </a:cubicBezTo>
                  <a:cubicBezTo>
                    <a:pt x="98" y="373"/>
                    <a:pt x="98" y="373"/>
                    <a:pt x="98" y="373"/>
                  </a:cubicBezTo>
                  <a:close/>
                  <a:moveTo>
                    <a:pt x="62" y="197"/>
                  </a:moveTo>
                  <a:cubicBezTo>
                    <a:pt x="72" y="197"/>
                    <a:pt x="81" y="205"/>
                    <a:pt x="81" y="216"/>
                  </a:cubicBezTo>
                  <a:cubicBezTo>
                    <a:pt x="81" y="226"/>
                    <a:pt x="72" y="235"/>
                    <a:pt x="62" y="235"/>
                  </a:cubicBezTo>
                  <a:cubicBezTo>
                    <a:pt x="19" y="235"/>
                    <a:pt x="19" y="235"/>
                    <a:pt x="19" y="235"/>
                  </a:cubicBezTo>
                  <a:cubicBezTo>
                    <a:pt x="9" y="235"/>
                    <a:pt x="0" y="226"/>
                    <a:pt x="0" y="216"/>
                  </a:cubicBezTo>
                  <a:cubicBezTo>
                    <a:pt x="0" y="205"/>
                    <a:pt x="9" y="197"/>
                    <a:pt x="19" y="197"/>
                  </a:cubicBezTo>
                  <a:cubicBezTo>
                    <a:pt x="62" y="197"/>
                    <a:pt x="62" y="197"/>
                    <a:pt x="62" y="1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7" name="淘宝网Chenying0907出品 11"/>
            <p:cNvSpPr>
              <a:spLocks/>
            </p:cNvSpPr>
            <p:nvPr/>
          </p:nvSpPr>
          <p:spPr bwMode="auto">
            <a:xfrm>
              <a:off x="6829360" y="958521"/>
              <a:ext cx="253087" cy="253452"/>
            </a:xfrm>
            <a:custGeom>
              <a:avLst/>
              <a:gdLst>
                <a:gd name="T0" fmla="*/ 3 w 293"/>
                <a:gd name="T1" fmla="*/ 38 h 293"/>
                <a:gd name="T2" fmla="*/ 16 w 293"/>
                <a:gd name="T3" fmla="*/ 15 h 293"/>
                <a:gd name="T4" fmla="*/ 39 w 293"/>
                <a:gd name="T5" fmla="*/ 28 h 293"/>
                <a:gd name="T6" fmla="*/ 50 w 293"/>
                <a:gd name="T7" fmla="*/ 65 h 293"/>
                <a:gd name="T8" fmla="*/ 91 w 293"/>
                <a:gd name="T9" fmla="*/ 53 h 293"/>
                <a:gd name="T10" fmla="*/ 91 w 293"/>
                <a:gd name="T11" fmla="*/ 53 h 293"/>
                <a:gd name="T12" fmla="*/ 127 w 293"/>
                <a:gd name="T13" fmla="*/ 48 h 293"/>
                <a:gd name="T14" fmla="*/ 127 w 293"/>
                <a:gd name="T15" fmla="*/ 19 h 293"/>
                <a:gd name="T16" fmla="*/ 146 w 293"/>
                <a:gd name="T17" fmla="*/ 0 h 293"/>
                <a:gd name="T18" fmla="*/ 165 w 293"/>
                <a:gd name="T19" fmla="*/ 19 h 293"/>
                <a:gd name="T20" fmla="*/ 165 w 293"/>
                <a:gd name="T21" fmla="*/ 48 h 293"/>
                <a:gd name="T22" fmla="*/ 202 w 293"/>
                <a:gd name="T23" fmla="*/ 53 h 293"/>
                <a:gd name="T24" fmla="*/ 202 w 293"/>
                <a:gd name="T25" fmla="*/ 53 h 293"/>
                <a:gd name="T26" fmla="*/ 202 w 293"/>
                <a:gd name="T27" fmla="*/ 53 h 293"/>
                <a:gd name="T28" fmla="*/ 242 w 293"/>
                <a:gd name="T29" fmla="*/ 65 h 293"/>
                <a:gd name="T30" fmla="*/ 253 w 293"/>
                <a:gd name="T31" fmla="*/ 28 h 293"/>
                <a:gd name="T32" fmla="*/ 277 w 293"/>
                <a:gd name="T33" fmla="*/ 15 h 293"/>
                <a:gd name="T34" fmla="*/ 290 w 293"/>
                <a:gd name="T35" fmla="*/ 38 h 293"/>
                <a:gd name="T36" fmla="*/ 220 w 293"/>
                <a:gd name="T37" fmla="*/ 278 h 293"/>
                <a:gd name="T38" fmla="*/ 196 w 293"/>
                <a:gd name="T39" fmla="*/ 290 h 293"/>
                <a:gd name="T40" fmla="*/ 183 w 293"/>
                <a:gd name="T41" fmla="*/ 267 h 293"/>
                <a:gd name="T42" fmla="*/ 232 w 293"/>
                <a:gd name="T43" fmla="*/ 102 h 293"/>
                <a:gd name="T44" fmla="*/ 194 w 293"/>
                <a:gd name="T45" fmla="*/ 90 h 293"/>
                <a:gd name="T46" fmla="*/ 194 w 293"/>
                <a:gd name="T47" fmla="*/ 90 h 293"/>
                <a:gd name="T48" fmla="*/ 165 w 293"/>
                <a:gd name="T49" fmla="*/ 86 h 293"/>
                <a:gd name="T50" fmla="*/ 165 w 293"/>
                <a:gd name="T51" fmla="*/ 132 h 293"/>
                <a:gd name="T52" fmla="*/ 146 w 293"/>
                <a:gd name="T53" fmla="*/ 151 h 293"/>
                <a:gd name="T54" fmla="*/ 127 w 293"/>
                <a:gd name="T55" fmla="*/ 132 h 293"/>
                <a:gd name="T56" fmla="*/ 127 w 293"/>
                <a:gd name="T57" fmla="*/ 86 h 293"/>
                <a:gd name="T58" fmla="*/ 99 w 293"/>
                <a:gd name="T59" fmla="*/ 90 h 293"/>
                <a:gd name="T60" fmla="*/ 99 w 293"/>
                <a:gd name="T61" fmla="*/ 90 h 293"/>
                <a:gd name="T62" fmla="*/ 61 w 293"/>
                <a:gd name="T63" fmla="*/ 102 h 293"/>
                <a:gd name="T64" fmla="*/ 109 w 293"/>
                <a:gd name="T65" fmla="*/ 267 h 293"/>
                <a:gd name="T66" fmla="*/ 96 w 293"/>
                <a:gd name="T67" fmla="*/ 290 h 293"/>
                <a:gd name="T68" fmla="*/ 73 w 293"/>
                <a:gd name="T69" fmla="*/ 278 h 293"/>
                <a:gd name="T70" fmla="*/ 3 w 293"/>
                <a:gd name="T71" fmla="*/ 38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3" h="293">
                  <a:moveTo>
                    <a:pt x="3" y="38"/>
                  </a:moveTo>
                  <a:cubicBezTo>
                    <a:pt x="0" y="28"/>
                    <a:pt x="6" y="18"/>
                    <a:pt x="16" y="15"/>
                  </a:cubicBezTo>
                  <a:cubicBezTo>
                    <a:pt x="26" y="12"/>
                    <a:pt x="37" y="18"/>
                    <a:pt x="39" y="28"/>
                  </a:cubicBezTo>
                  <a:cubicBezTo>
                    <a:pt x="50" y="65"/>
                    <a:pt x="50" y="65"/>
                    <a:pt x="50" y="65"/>
                  </a:cubicBezTo>
                  <a:cubicBezTo>
                    <a:pt x="63" y="60"/>
                    <a:pt x="77" y="56"/>
                    <a:pt x="91" y="53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103" y="50"/>
                    <a:pt x="115" y="49"/>
                    <a:pt x="127" y="48"/>
                  </a:cubicBezTo>
                  <a:cubicBezTo>
                    <a:pt x="127" y="19"/>
                    <a:pt x="127" y="19"/>
                    <a:pt x="127" y="19"/>
                  </a:cubicBezTo>
                  <a:cubicBezTo>
                    <a:pt x="127" y="8"/>
                    <a:pt x="136" y="0"/>
                    <a:pt x="146" y="0"/>
                  </a:cubicBezTo>
                  <a:cubicBezTo>
                    <a:pt x="157" y="0"/>
                    <a:pt x="165" y="8"/>
                    <a:pt x="165" y="19"/>
                  </a:cubicBezTo>
                  <a:cubicBezTo>
                    <a:pt x="165" y="48"/>
                    <a:pt x="165" y="48"/>
                    <a:pt x="165" y="48"/>
                  </a:cubicBezTo>
                  <a:cubicBezTo>
                    <a:pt x="178" y="49"/>
                    <a:pt x="190" y="50"/>
                    <a:pt x="202" y="53"/>
                  </a:cubicBezTo>
                  <a:cubicBezTo>
                    <a:pt x="202" y="53"/>
                    <a:pt x="202" y="53"/>
                    <a:pt x="202" y="53"/>
                  </a:cubicBezTo>
                  <a:cubicBezTo>
                    <a:pt x="202" y="53"/>
                    <a:pt x="202" y="53"/>
                    <a:pt x="202" y="53"/>
                  </a:cubicBezTo>
                  <a:cubicBezTo>
                    <a:pt x="216" y="56"/>
                    <a:pt x="229" y="60"/>
                    <a:pt x="242" y="65"/>
                  </a:cubicBezTo>
                  <a:cubicBezTo>
                    <a:pt x="253" y="28"/>
                    <a:pt x="253" y="28"/>
                    <a:pt x="253" y="28"/>
                  </a:cubicBezTo>
                  <a:cubicBezTo>
                    <a:pt x="256" y="18"/>
                    <a:pt x="267" y="12"/>
                    <a:pt x="277" y="15"/>
                  </a:cubicBezTo>
                  <a:cubicBezTo>
                    <a:pt x="287" y="18"/>
                    <a:pt x="293" y="28"/>
                    <a:pt x="290" y="38"/>
                  </a:cubicBezTo>
                  <a:cubicBezTo>
                    <a:pt x="220" y="278"/>
                    <a:pt x="220" y="278"/>
                    <a:pt x="220" y="278"/>
                  </a:cubicBezTo>
                  <a:cubicBezTo>
                    <a:pt x="217" y="288"/>
                    <a:pt x="206" y="293"/>
                    <a:pt x="196" y="290"/>
                  </a:cubicBezTo>
                  <a:cubicBezTo>
                    <a:pt x="186" y="288"/>
                    <a:pt x="180" y="277"/>
                    <a:pt x="183" y="267"/>
                  </a:cubicBezTo>
                  <a:cubicBezTo>
                    <a:pt x="232" y="102"/>
                    <a:pt x="232" y="102"/>
                    <a:pt x="232" y="102"/>
                  </a:cubicBezTo>
                  <a:cubicBezTo>
                    <a:pt x="220" y="97"/>
                    <a:pt x="207" y="93"/>
                    <a:pt x="194" y="90"/>
                  </a:cubicBezTo>
                  <a:cubicBezTo>
                    <a:pt x="194" y="90"/>
                    <a:pt x="194" y="90"/>
                    <a:pt x="194" y="90"/>
                  </a:cubicBezTo>
                  <a:cubicBezTo>
                    <a:pt x="185" y="88"/>
                    <a:pt x="175" y="87"/>
                    <a:pt x="165" y="86"/>
                  </a:cubicBezTo>
                  <a:cubicBezTo>
                    <a:pt x="165" y="132"/>
                    <a:pt x="165" y="132"/>
                    <a:pt x="165" y="132"/>
                  </a:cubicBezTo>
                  <a:cubicBezTo>
                    <a:pt x="165" y="143"/>
                    <a:pt x="157" y="151"/>
                    <a:pt x="146" y="151"/>
                  </a:cubicBezTo>
                  <a:cubicBezTo>
                    <a:pt x="136" y="151"/>
                    <a:pt x="127" y="143"/>
                    <a:pt x="127" y="132"/>
                  </a:cubicBezTo>
                  <a:cubicBezTo>
                    <a:pt x="127" y="86"/>
                    <a:pt x="127" y="86"/>
                    <a:pt x="127" y="86"/>
                  </a:cubicBezTo>
                  <a:cubicBezTo>
                    <a:pt x="118" y="87"/>
                    <a:pt x="108" y="88"/>
                    <a:pt x="99" y="90"/>
                  </a:cubicBezTo>
                  <a:cubicBezTo>
                    <a:pt x="99" y="90"/>
                    <a:pt x="99" y="90"/>
                    <a:pt x="99" y="90"/>
                  </a:cubicBezTo>
                  <a:cubicBezTo>
                    <a:pt x="85" y="93"/>
                    <a:pt x="73" y="97"/>
                    <a:pt x="61" y="102"/>
                  </a:cubicBezTo>
                  <a:cubicBezTo>
                    <a:pt x="109" y="267"/>
                    <a:pt x="109" y="267"/>
                    <a:pt x="109" y="267"/>
                  </a:cubicBezTo>
                  <a:cubicBezTo>
                    <a:pt x="112" y="277"/>
                    <a:pt x="106" y="288"/>
                    <a:pt x="96" y="290"/>
                  </a:cubicBezTo>
                  <a:cubicBezTo>
                    <a:pt x="86" y="293"/>
                    <a:pt x="76" y="288"/>
                    <a:pt x="73" y="278"/>
                  </a:cubicBezTo>
                  <a:cubicBezTo>
                    <a:pt x="3" y="38"/>
                    <a:pt x="3" y="38"/>
                    <a:pt x="3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</p:grpSp>
      <p:grpSp>
        <p:nvGrpSpPr>
          <p:cNvPr id="18" name="淘宝网Chenying0907出品 45"/>
          <p:cNvGrpSpPr/>
          <p:nvPr/>
        </p:nvGrpSpPr>
        <p:grpSpPr>
          <a:xfrm>
            <a:off x="1364587" y="4746287"/>
            <a:ext cx="376538" cy="344686"/>
            <a:chOff x="6602606" y="810033"/>
            <a:chExt cx="706229" cy="703668"/>
          </a:xfrm>
          <a:solidFill>
            <a:sysClr val="window" lastClr="FFFFFF"/>
          </a:solidFill>
        </p:grpSpPr>
        <p:sp>
          <p:nvSpPr>
            <p:cNvPr id="19" name="淘宝网Chenying0907出品 9"/>
            <p:cNvSpPr>
              <a:spLocks noEditPoints="1"/>
            </p:cNvSpPr>
            <p:nvPr/>
          </p:nvSpPr>
          <p:spPr bwMode="auto">
            <a:xfrm>
              <a:off x="6697696" y="810033"/>
              <a:ext cx="516048" cy="703668"/>
            </a:xfrm>
            <a:custGeom>
              <a:avLst/>
              <a:gdLst>
                <a:gd name="T0" fmla="*/ 222 w 597"/>
                <a:gd name="T1" fmla="*/ 575 h 814"/>
                <a:gd name="T2" fmla="*/ 253 w 597"/>
                <a:gd name="T3" fmla="*/ 598 h 814"/>
                <a:gd name="T4" fmla="*/ 344 w 597"/>
                <a:gd name="T5" fmla="*/ 598 h 814"/>
                <a:gd name="T6" fmla="*/ 375 w 597"/>
                <a:gd name="T7" fmla="*/ 575 h 814"/>
                <a:gd name="T8" fmla="*/ 414 w 597"/>
                <a:gd name="T9" fmla="*/ 509 h 814"/>
                <a:gd name="T10" fmla="*/ 539 w 597"/>
                <a:gd name="T11" fmla="*/ 298 h 814"/>
                <a:gd name="T12" fmla="*/ 298 w 597"/>
                <a:gd name="T13" fmla="*/ 57 h 814"/>
                <a:gd name="T14" fmla="*/ 57 w 597"/>
                <a:gd name="T15" fmla="*/ 298 h 814"/>
                <a:gd name="T16" fmla="*/ 183 w 597"/>
                <a:gd name="T17" fmla="*/ 509 h 814"/>
                <a:gd name="T18" fmla="*/ 222 w 597"/>
                <a:gd name="T19" fmla="*/ 575 h 814"/>
                <a:gd name="T20" fmla="*/ 354 w 597"/>
                <a:gd name="T21" fmla="*/ 782 h 814"/>
                <a:gd name="T22" fmla="*/ 314 w 597"/>
                <a:gd name="T23" fmla="*/ 814 h 814"/>
                <a:gd name="T24" fmla="*/ 282 w 597"/>
                <a:gd name="T25" fmla="*/ 814 h 814"/>
                <a:gd name="T26" fmla="*/ 242 w 597"/>
                <a:gd name="T27" fmla="*/ 782 h 814"/>
                <a:gd name="T28" fmla="*/ 226 w 597"/>
                <a:gd name="T29" fmla="*/ 782 h 814"/>
                <a:gd name="T30" fmla="*/ 165 w 597"/>
                <a:gd name="T31" fmla="*/ 722 h 814"/>
                <a:gd name="T32" fmla="*/ 165 w 597"/>
                <a:gd name="T33" fmla="*/ 576 h 814"/>
                <a:gd name="T34" fmla="*/ 155 w 597"/>
                <a:gd name="T35" fmla="*/ 559 h 814"/>
                <a:gd name="T36" fmla="*/ 0 w 597"/>
                <a:gd name="T37" fmla="*/ 298 h 814"/>
                <a:gd name="T38" fmla="*/ 298 w 597"/>
                <a:gd name="T39" fmla="*/ 0 h 814"/>
                <a:gd name="T40" fmla="*/ 597 w 597"/>
                <a:gd name="T41" fmla="*/ 298 h 814"/>
                <a:gd name="T42" fmla="*/ 441 w 597"/>
                <a:gd name="T43" fmla="*/ 559 h 814"/>
                <a:gd name="T44" fmla="*/ 431 w 597"/>
                <a:gd name="T45" fmla="*/ 576 h 814"/>
                <a:gd name="T46" fmla="*/ 432 w 597"/>
                <a:gd name="T47" fmla="*/ 722 h 814"/>
                <a:gd name="T48" fmla="*/ 371 w 597"/>
                <a:gd name="T49" fmla="*/ 782 h 814"/>
                <a:gd name="T50" fmla="*/ 354 w 597"/>
                <a:gd name="T51" fmla="*/ 782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97" h="814">
                  <a:moveTo>
                    <a:pt x="222" y="575"/>
                  </a:moveTo>
                  <a:cubicBezTo>
                    <a:pt x="224" y="589"/>
                    <a:pt x="238" y="598"/>
                    <a:pt x="253" y="598"/>
                  </a:cubicBezTo>
                  <a:cubicBezTo>
                    <a:pt x="344" y="598"/>
                    <a:pt x="344" y="598"/>
                    <a:pt x="344" y="598"/>
                  </a:cubicBezTo>
                  <a:cubicBezTo>
                    <a:pt x="358" y="598"/>
                    <a:pt x="373" y="589"/>
                    <a:pt x="375" y="575"/>
                  </a:cubicBezTo>
                  <a:cubicBezTo>
                    <a:pt x="377" y="547"/>
                    <a:pt x="390" y="523"/>
                    <a:pt x="414" y="509"/>
                  </a:cubicBezTo>
                  <a:cubicBezTo>
                    <a:pt x="491" y="467"/>
                    <a:pt x="539" y="386"/>
                    <a:pt x="539" y="298"/>
                  </a:cubicBezTo>
                  <a:cubicBezTo>
                    <a:pt x="539" y="165"/>
                    <a:pt x="431" y="57"/>
                    <a:pt x="298" y="57"/>
                  </a:cubicBezTo>
                  <a:cubicBezTo>
                    <a:pt x="165" y="57"/>
                    <a:pt x="57" y="165"/>
                    <a:pt x="57" y="298"/>
                  </a:cubicBezTo>
                  <a:cubicBezTo>
                    <a:pt x="57" y="386"/>
                    <a:pt x="105" y="467"/>
                    <a:pt x="183" y="509"/>
                  </a:cubicBezTo>
                  <a:cubicBezTo>
                    <a:pt x="207" y="523"/>
                    <a:pt x="219" y="547"/>
                    <a:pt x="222" y="575"/>
                  </a:cubicBezTo>
                  <a:close/>
                  <a:moveTo>
                    <a:pt x="354" y="782"/>
                  </a:moveTo>
                  <a:cubicBezTo>
                    <a:pt x="350" y="800"/>
                    <a:pt x="334" y="814"/>
                    <a:pt x="314" y="814"/>
                  </a:cubicBezTo>
                  <a:cubicBezTo>
                    <a:pt x="282" y="814"/>
                    <a:pt x="282" y="814"/>
                    <a:pt x="282" y="814"/>
                  </a:cubicBezTo>
                  <a:cubicBezTo>
                    <a:pt x="263" y="814"/>
                    <a:pt x="247" y="800"/>
                    <a:pt x="242" y="782"/>
                  </a:cubicBezTo>
                  <a:cubicBezTo>
                    <a:pt x="226" y="782"/>
                    <a:pt x="226" y="782"/>
                    <a:pt x="226" y="782"/>
                  </a:cubicBezTo>
                  <a:cubicBezTo>
                    <a:pt x="193" y="782"/>
                    <a:pt x="165" y="755"/>
                    <a:pt x="165" y="722"/>
                  </a:cubicBezTo>
                  <a:cubicBezTo>
                    <a:pt x="165" y="576"/>
                    <a:pt x="165" y="576"/>
                    <a:pt x="165" y="576"/>
                  </a:cubicBezTo>
                  <a:cubicBezTo>
                    <a:pt x="165" y="569"/>
                    <a:pt x="162" y="563"/>
                    <a:pt x="155" y="559"/>
                  </a:cubicBezTo>
                  <a:cubicBezTo>
                    <a:pt x="60" y="507"/>
                    <a:pt x="0" y="407"/>
                    <a:pt x="0" y="298"/>
                  </a:cubicBezTo>
                  <a:cubicBezTo>
                    <a:pt x="0" y="133"/>
                    <a:pt x="134" y="0"/>
                    <a:pt x="298" y="0"/>
                  </a:cubicBezTo>
                  <a:cubicBezTo>
                    <a:pt x="463" y="0"/>
                    <a:pt x="597" y="133"/>
                    <a:pt x="597" y="298"/>
                  </a:cubicBezTo>
                  <a:cubicBezTo>
                    <a:pt x="597" y="407"/>
                    <a:pt x="537" y="507"/>
                    <a:pt x="441" y="559"/>
                  </a:cubicBezTo>
                  <a:cubicBezTo>
                    <a:pt x="435" y="563"/>
                    <a:pt x="431" y="569"/>
                    <a:pt x="431" y="576"/>
                  </a:cubicBezTo>
                  <a:cubicBezTo>
                    <a:pt x="432" y="722"/>
                    <a:pt x="432" y="722"/>
                    <a:pt x="432" y="722"/>
                  </a:cubicBezTo>
                  <a:cubicBezTo>
                    <a:pt x="432" y="755"/>
                    <a:pt x="404" y="782"/>
                    <a:pt x="371" y="782"/>
                  </a:cubicBezTo>
                  <a:cubicBezTo>
                    <a:pt x="354" y="782"/>
                    <a:pt x="354" y="782"/>
                    <a:pt x="354" y="78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0" name="淘宝网Chenying0907出品 10"/>
            <p:cNvSpPr>
              <a:spLocks noEditPoints="1"/>
            </p:cNvSpPr>
            <p:nvPr/>
          </p:nvSpPr>
          <p:spPr bwMode="auto">
            <a:xfrm>
              <a:off x="6602606" y="878425"/>
              <a:ext cx="706229" cy="373412"/>
            </a:xfrm>
            <a:custGeom>
              <a:avLst/>
              <a:gdLst>
                <a:gd name="T0" fmla="*/ 699 w 817"/>
                <a:gd name="T1" fmla="*/ 406 h 432"/>
                <a:gd name="T2" fmla="*/ 692 w 817"/>
                <a:gd name="T3" fmla="*/ 380 h 432"/>
                <a:gd name="T4" fmla="*/ 718 w 817"/>
                <a:gd name="T5" fmla="*/ 373 h 432"/>
                <a:gd name="T6" fmla="*/ 755 w 817"/>
                <a:gd name="T7" fmla="*/ 394 h 432"/>
                <a:gd name="T8" fmla="*/ 762 w 817"/>
                <a:gd name="T9" fmla="*/ 420 h 432"/>
                <a:gd name="T10" fmla="*/ 736 w 817"/>
                <a:gd name="T11" fmla="*/ 427 h 432"/>
                <a:gd name="T12" fmla="*/ 699 w 817"/>
                <a:gd name="T13" fmla="*/ 406 h 432"/>
                <a:gd name="T14" fmla="*/ 718 w 817"/>
                <a:gd name="T15" fmla="*/ 59 h 432"/>
                <a:gd name="T16" fmla="*/ 692 w 817"/>
                <a:gd name="T17" fmla="*/ 52 h 432"/>
                <a:gd name="T18" fmla="*/ 699 w 817"/>
                <a:gd name="T19" fmla="*/ 26 h 432"/>
                <a:gd name="T20" fmla="*/ 736 w 817"/>
                <a:gd name="T21" fmla="*/ 5 h 432"/>
                <a:gd name="T22" fmla="*/ 762 w 817"/>
                <a:gd name="T23" fmla="*/ 12 h 432"/>
                <a:gd name="T24" fmla="*/ 755 w 817"/>
                <a:gd name="T25" fmla="*/ 38 h 432"/>
                <a:gd name="T26" fmla="*/ 718 w 817"/>
                <a:gd name="T27" fmla="*/ 59 h 432"/>
                <a:gd name="T28" fmla="*/ 755 w 817"/>
                <a:gd name="T29" fmla="*/ 235 h 432"/>
                <a:gd name="T30" fmla="*/ 736 w 817"/>
                <a:gd name="T31" fmla="*/ 216 h 432"/>
                <a:gd name="T32" fmla="*/ 755 w 817"/>
                <a:gd name="T33" fmla="*/ 197 h 432"/>
                <a:gd name="T34" fmla="*/ 798 w 817"/>
                <a:gd name="T35" fmla="*/ 197 h 432"/>
                <a:gd name="T36" fmla="*/ 817 w 817"/>
                <a:gd name="T37" fmla="*/ 216 h 432"/>
                <a:gd name="T38" fmla="*/ 798 w 817"/>
                <a:gd name="T39" fmla="*/ 235 h 432"/>
                <a:gd name="T40" fmla="*/ 755 w 817"/>
                <a:gd name="T41" fmla="*/ 235 h 432"/>
                <a:gd name="T42" fmla="*/ 118 w 817"/>
                <a:gd name="T43" fmla="*/ 26 h 432"/>
                <a:gd name="T44" fmla="*/ 124 w 817"/>
                <a:gd name="T45" fmla="*/ 52 h 432"/>
                <a:gd name="T46" fmla="*/ 98 w 817"/>
                <a:gd name="T47" fmla="*/ 59 h 432"/>
                <a:gd name="T48" fmla="*/ 62 w 817"/>
                <a:gd name="T49" fmla="*/ 38 h 432"/>
                <a:gd name="T50" fmla="*/ 55 w 817"/>
                <a:gd name="T51" fmla="*/ 12 h 432"/>
                <a:gd name="T52" fmla="*/ 81 w 817"/>
                <a:gd name="T53" fmla="*/ 5 h 432"/>
                <a:gd name="T54" fmla="*/ 118 w 817"/>
                <a:gd name="T55" fmla="*/ 26 h 432"/>
                <a:gd name="T56" fmla="*/ 98 w 817"/>
                <a:gd name="T57" fmla="*/ 373 h 432"/>
                <a:gd name="T58" fmla="*/ 124 w 817"/>
                <a:gd name="T59" fmla="*/ 380 h 432"/>
                <a:gd name="T60" fmla="*/ 118 w 817"/>
                <a:gd name="T61" fmla="*/ 406 h 432"/>
                <a:gd name="T62" fmla="*/ 81 w 817"/>
                <a:gd name="T63" fmla="*/ 427 h 432"/>
                <a:gd name="T64" fmla="*/ 55 w 817"/>
                <a:gd name="T65" fmla="*/ 420 h 432"/>
                <a:gd name="T66" fmla="*/ 62 w 817"/>
                <a:gd name="T67" fmla="*/ 394 h 432"/>
                <a:gd name="T68" fmla="*/ 98 w 817"/>
                <a:gd name="T69" fmla="*/ 373 h 432"/>
                <a:gd name="T70" fmla="*/ 62 w 817"/>
                <a:gd name="T71" fmla="*/ 197 h 432"/>
                <a:gd name="T72" fmla="*/ 81 w 817"/>
                <a:gd name="T73" fmla="*/ 216 h 432"/>
                <a:gd name="T74" fmla="*/ 62 w 817"/>
                <a:gd name="T75" fmla="*/ 235 h 432"/>
                <a:gd name="T76" fmla="*/ 19 w 817"/>
                <a:gd name="T77" fmla="*/ 235 h 432"/>
                <a:gd name="T78" fmla="*/ 0 w 817"/>
                <a:gd name="T79" fmla="*/ 216 h 432"/>
                <a:gd name="T80" fmla="*/ 19 w 817"/>
                <a:gd name="T81" fmla="*/ 197 h 432"/>
                <a:gd name="T82" fmla="*/ 62 w 817"/>
                <a:gd name="T83" fmla="*/ 197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17" h="432">
                  <a:moveTo>
                    <a:pt x="699" y="406"/>
                  </a:moveTo>
                  <a:cubicBezTo>
                    <a:pt x="690" y="401"/>
                    <a:pt x="687" y="389"/>
                    <a:pt x="692" y="380"/>
                  </a:cubicBezTo>
                  <a:cubicBezTo>
                    <a:pt x="698" y="371"/>
                    <a:pt x="709" y="368"/>
                    <a:pt x="718" y="373"/>
                  </a:cubicBezTo>
                  <a:cubicBezTo>
                    <a:pt x="755" y="394"/>
                    <a:pt x="755" y="394"/>
                    <a:pt x="755" y="394"/>
                  </a:cubicBezTo>
                  <a:cubicBezTo>
                    <a:pt x="764" y="399"/>
                    <a:pt x="767" y="411"/>
                    <a:pt x="762" y="420"/>
                  </a:cubicBezTo>
                  <a:cubicBezTo>
                    <a:pt x="757" y="429"/>
                    <a:pt x="745" y="432"/>
                    <a:pt x="736" y="427"/>
                  </a:cubicBezTo>
                  <a:cubicBezTo>
                    <a:pt x="699" y="406"/>
                    <a:pt x="699" y="406"/>
                    <a:pt x="699" y="406"/>
                  </a:cubicBezTo>
                  <a:close/>
                  <a:moveTo>
                    <a:pt x="718" y="59"/>
                  </a:moveTo>
                  <a:cubicBezTo>
                    <a:pt x="709" y="64"/>
                    <a:pt x="698" y="61"/>
                    <a:pt x="692" y="52"/>
                  </a:cubicBezTo>
                  <a:cubicBezTo>
                    <a:pt x="687" y="43"/>
                    <a:pt x="690" y="31"/>
                    <a:pt x="699" y="26"/>
                  </a:cubicBezTo>
                  <a:cubicBezTo>
                    <a:pt x="736" y="5"/>
                    <a:pt x="736" y="5"/>
                    <a:pt x="736" y="5"/>
                  </a:cubicBezTo>
                  <a:cubicBezTo>
                    <a:pt x="745" y="0"/>
                    <a:pt x="757" y="3"/>
                    <a:pt x="762" y="12"/>
                  </a:cubicBezTo>
                  <a:cubicBezTo>
                    <a:pt x="767" y="21"/>
                    <a:pt x="764" y="32"/>
                    <a:pt x="755" y="38"/>
                  </a:cubicBezTo>
                  <a:cubicBezTo>
                    <a:pt x="718" y="59"/>
                    <a:pt x="718" y="59"/>
                    <a:pt x="718" y="59"/>
                  </a:cubicBezTo>
                  <a:close/>
                  <a:moveTo>
                    <a:pt x="755" y="235"/>
                  </a:moveTo>
                  <a:cubicBezTo>
                    <a:pt x="745" y="235"/>
                    <a:pt x="736" y="226"/>
                    <a:pt x="736" y="216"/>
                  </a:cubicBezTo>
                  <a:cubicBezTo>
                    <a:pt x="736" y="205"/>
                    <a:pt x="745" y="197"/>
                    <a:pt x="755" y="197"/>
                  </a:cubicBezTo>
                  <a:cubicBezTo>
                    <a:pt x="798" y="197"/>
                    <a:pt x="798" y="197"/>
                    <a:pt x="798" y="197"/>
                  </a:cubicBezTo>
                  <a:cubicBezTo>
                    <a:pt x="808" y="197"/>
                    <a:pt x="817" y="205"/>
                    <a:pt x="817" y="216"/>
                  </a:cubicBezTo>
                  <a:cubicBezTo>
                    <a:pt x="817" y="226"/>
                    <a:pt x="808" y="235"/>
                    <a:pt x="798" y="235"/>
                  </a:cubicBezTo>
                  <a:cubicBezTo>
                    <a:pt x="755" y="235"/>
                    <a:pt x="755" y="235"/>
                    <a:pt x="755" y="235"/>
                  </a:cubicBezTo>
                  <a:close/>
                  <a:moveTo>
                    <a:pt x="118" y="26"/>
                  </a:moveTo>
                  <a:cubicBezTo>
                    <a:pt x="127" y="31"/>
                    <a:pt x="130" y="43"/>
                    <a:pt x="124" y="52"/>
                  </a:cubicBezTo>
                  <a:cubicBezTo>
                    <a:pt x="119" y="61"/>
                    <a:pt x="108" y="64"/>
                    <a:pt x="98" y="59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53" y="32"/>
                    <a:pt x="49" y="21"/>
                    <a:pt x="55" y="12"/>
                  </a:cubicBezTo>
                  <a:cubicBezTo>
                    <a:pt x="60" y="3"/>
                    <a:pt x="72" y="0"/>
                    <a:pt x="81" y="5"/>
                  </a:cubicBezTo>
                  <a:cubicBezTo>
                    <a:pt x="118" y="26"/>
                    <a:pt x="118" y="26"/>
                    <a:pt x="118" y="26"/>
                  </a:cubicBezTo>
                  <a:close/>
                  <a:moveTo>
                    <a:pt x="98" y="373"/>
                  </a:moveTo>
                  <a:cubicBezTo>
                    <a:pt x="108" y="368"/>
                    <a:pt x="119" y="371"/>
                    <a:pt x="124" y="380"/>
                  </a:cubicBezTo>
                  <a:cubicBezTo>
                    <a:pt x="130" y="389"/>
                    <a:pt x="127" y="401"/>
                    <a:pt x="118" y="406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72" y="432"/>
                    <a:pt x="60" y="429"/>
                    <a:pt x="55" y="420"/>
                  </a:cubicBezTo>
                  <a:cubicBezTo>
                    <a:pt x="49" y="411"/>
                    <a:pt x="53" y="399"/>
                    <a:pt x="62" y="394"/>
                  </a:cubicBezTo>
                  <a:cubicBezTo>
                    <a:pt x="98" y="373"/>
                    <a:pt x="98" y="373"/>
                    <a:pt x="98" y="373"/>
                  </a:cubicBezTo>
                  <a:close/>
                  <a:moveTo>
                    <a:pt x="62" y="197"/>
                  </a:moveTo>
                  <a:cubicBezTo>
                    <a:pt x="72" y="197"/>
                    <a:pt x="81" y="205"/>
                    <a:pt x="81" y="216"/>
                  </a:cubicBezTo>
                  <a:cubicBezTo>
                    <a:pt x="81" y="226"/>
                    <a:pt x="72" y="235"/>
                    <a:pt x="62" y="235"/>
                  </a:cubicBezTo>
                  <a:cubicBezTo>
                    <a:pt x="19" y="235"/>
                    <a:pt x="19" y="235"/>
                    <a:pt x="19" y="235"/>
                  </a:cubicBezTo>
                  <a:cubicBezTo>
                    <a:pt x="9" y="235"/>
                    <a:pt x="0" y="226"/>
                    <a:pt x="0" y="216"/>
                  </a:cubicBezTo>
                  <a:cubicBezTo>
                    <a:pt x="0" y="205"/>
                    <a:pt x="9" y="197"/>
                    <a:pt x="19" y="197"/>
                  </a:cubicBezTo>
                  <a:cubicBezTo>
                    <a:pt x="62" y="197"/>
                    <a:pt x="62" y="197"/>
                    <a:pt x="62" y="1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1" name="淘宝网Chenying0907出品 11"/>
            <p:cNvSpPr>
              <a:spLocks/>
            </p:cNvSpPr>
            <p:nvPr/>
          </p:nvSpPr>
          <p:spPr bwMode="auto">
            <a:xfrm>
              <a:off x="6829360" y="958521"/>
              <a:ext cx="253087" cy="253452"/>
            </a:xfrm>
            <a:custGeom>
              <a:avLst/>
              <a:gdLst>
                <a:gd name="T0" fmla="*/ 3 w 293"/>
                <a:gd name="T1" fmla="*/ 38 h 293"/>
                <a:gd name="T2" fmla="*/ 16 w 293"/>
                <a:gd name="T3" fmla="*/ 15 h 293"/>
                <a:gd name="T4" fmla="*/ 39 w 293"/>
                <a:gd name="T5" fmla="*/ 28 h 293"/>
                <a:gd name="T6" fmla="*/ 50 w 293"/>
                <a:gd name="T7" fmla="*/ 65 h 293"/>
                <a:gd name="T8" fmla="*/ 91 w 293"/>
                <a:gd name="T9" fmla="*/ 53 h 293"/>
                <a:gd name="T10" fmla="*/ 91 w 293"/>
                <a:gd name="T11" fmla="*/ 53 h 293"/>
                <a:gd name="T12" fmla="*/ 127 w 293"/>
                <a:gd name="T13" fmla="*/ 48 h 293"/>
                <a:gd name="T14" fmla="*/ 127 w 293"/>
                <a:gd name="T15" fmla="*/ 19 h 293"/>
                <a:gd name="T16" fmla="*/ 146 w 293"/>
                <a:gd name="T17" fmla="*/ 0 h 293"/>
                <a:gd name="T18" fmla="*/ 165 w 293"/>
                <a:gd name="T19" fmla="*/ 19 h 293"/>
                <a:gd name="T20" fmla="*/ 165 w 293"/>
                <a:gd name="T21" fmla="*/ 48 h 293"/>
                <a:gd name="T22" fmla="*/ 202 w 293"/>
                <a:gd name="T23" fmla="*/ 53 h 293"/>
                <a:gd name="T24" fmla="*/ 202 w 293"/>
                <a:gd name="T25" fmla="*/ 53 h 293"/>
                <a:gd name="T26" fmla="*/ 202 w 293"/>
                <a:gd name="T27" fmla="*/ 53 h 293"/>
                <a:gd name="T28" fmla="*/ 242 w 293"/>
                <a:gd name="T29" fmla="*/ 65 h 293"/>
                <a:gd name="T30" fmla="*/ 253 w 293"/>
                <a:gd name="T31" fmla="*/ 28 h 293"/>
                <a:gd name="T32" fmla="*/ 277 w 293"/>
                <a:gd name="T33" fmla="*/ 15 h 293"/>
                <a:gd name="T34" fmla="*/ 290 w 293"/>
                <a:gd name="T35" fmla="*/ 38 h 293"/>
                <a:gd name="T36" fmla="*/ 220 w 293"/>
                <a:gd name="T37" fmla="*/ 278 h 293"/>
                <a:gd name="T38" fmla="*/ 196 w 293"/>
                <a:gd name="T39" fmla="*/ 290 h 293"/>
                <a:gd name="T40" fmla="*/ 183 w 293"/>
                <a:gd name="T41" fmla="*/ 267 h 293"/>
                <a:gd name="T42" fmla="*/ 232 w 293"/>
                <a:gd name="T43" fmla="*/ 102 h 293"/>
                <a:gd name="T44" fmla="*/ 194 w 293"/>
                <a:gd name="T45" fmla="*/ 90 h 293"/>
                <a:gd name="T46" fmla="*/ 194 w 293"/>
                <a:gd name="T47" fmla="*/ 90 h 293"/>
                <a:gd name="T48" fmla="*/ 165 w 293"/>
                <a:gd name="T49" fmla="*/ 86 h 293"/>
                <a:gd name="T50" fmla="*/ 165 w 293"/>
                <a:gd name="T51" fmla="*/ 132 h 293"/>
                <a:gd name="T52" fmla="*/ 146 w 293"/>
                <a:gd name="T53" fmla="*/ 151 h 293"/>
                <a:gd name="T54" fmla="*/ 127 w 293"/>
                <a:gd name="T55" fmla="*/ 132 h 293"/>
                <a:gd name="T56" fmla="*/ 127 w 293"/>
                <a:gd name="T57" fmla="*/ 86 h 293"/>
                <a:gd name="T58" fmla="*/ 99 w 293"/>
                <a:gd name="T59" fmla="*/ 90 h 293"/>
                <a:gd name="T60" fmla="*/ 99 w 293"/>
                <a:gd name="T61" fmla="*/ 90 h 293"/>
                <a:gd name="T62" fmla="*/ 61 w 293"/>
                <a:gd name="T63" fmla="*/ 102 h 293"/>
                <a:gd name="T64" fmla="*/ 109 w 293"/>
                <a:gd name="T65" fmla="*/ 267 h 293"/>
                <a:gd name="T66" fmla="*/ 96 w 293"/>
                <a:gd name="T67" fmla="*/ 290 h 293"/>
                <a:gd name="T68" fmla="*/ 73 w 293"/>
                <a:gd name="T69" fmla="*/ 278 h 293"/>
                <a:gd name="T70" fmla="*/ 3 w 293"/>
                <a:gd name="T71" fmla="*/ 38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3" h="293">
                  <a:moveTo>
                    <a:pt x="3" y="38"/>
                  </a:moveTo>
                  <a:cubicBezTo>
                    <a:pt x="0" y="28"/>
                    <a:pt x="6" y="18"/>
                    <a:pt x="16" y="15"/>
                  </a:cubicBezTo>
                  <a:cubicBezTo>
                    <a:pt x="26" y="12"/>
                    <a:pt x="37" y="18"/>
                    <a:pt x="39" y="28"/>
                  </a:cubicBezTo>
                  <a:cubicBezTo>
                    <a:pt x="50" y="65"/>
                    <a:pt x="50" y="65"/>
                    <a:pt x="50" y="65"/>
                  </a:cubicBezTo>
                  <a:cubicBezTo>
                    <a:pt x="63" y="60"/>
                    <a:pt x="77" y="56"/>
                    <a:pt x="91" y="53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103" y="50"/>
                    <a:pt x="115" y="49"/>
                    <a:pt x="127" y="48"/>
                  </a:cubicBezTo>
                  <a:cubicBezTo>
                    <a:pt x="127" y="19"/>
                    <a:pt x="127" y="19"/>
                    <a:pt x="127" y="19"/>
                  </a:cubicBezTo>
                  <a:cubicBezTo>
                    <a:pt x="127" y="8"/>
                    <a:pt x="136" y="0"/>
                    <a:pt x="146" y="0"/>
                  </a:cubicBezTo>
                  <a:cubicBezTo>
                    <a:pt x="157" y="0"/>
                    <a:pt x="165" y="8"/>
                    <a:pt x="165" y="19"/>
                  </a:cubicBezTo>
                  <a:cubicBezTo>
                    <a:pt x="165" y="48"/>
                    <a:pt x="165" y="48"/>
                    <a:pt x="165" y="48"/>
                  </a:cubicBezTo>
                  <a:cubicBezTo>
                    <a:pt x="178" y="49"/>
                    <a:pt x="190" y="50"/>
                    <a:pt x="202" y="53"/>
                  </a:cubicBezTo>
                  <a:cubicBezTo>
                    <a:pt x="202" y="53"/>
                    <a:pt x="202" y="53"/>
                    <a:pt x="202" y="53"/>
                  </a:cubicBezTo>
                  <a:cubicBezTo>
                    <a:pt x="202" y="53"/>
                    <a:pt x="202" y="53"/>
                    <a:pt x="202" y="53"/>
                  </a:cubicBezTo>
                  <a:cubicBezTo>
                    <a:pt x="216" y="56"/>
                    <a:pt x="229" y="60"/>
                    <a:pt x="242" y="65"/>
                  </a:cubicBezTo>
                  <a:cubicBezTo>
                    <a:pt x="253" y="28"/>
                    <a:pt x="253" y="28"/>
                    <a:pt x="253" y="28"/>
                  </a:cubicBezTo>
                  <a:cubicBezTo>
                    <a:pt x="256" y="18"/>
                    <a:pt x="267" y="12"/>
                    <a:pt x="277" y="15"/>
                  </a:cubicBezTo>
                  <a:cubicBezTo>
                    <a:pt x="287" y="18"/>
                    <a:pt x="293" y="28"/>
                    <a:pt x="290" y="38"/>
                  </a:cubicBezTo>
                  <a:cubicBezTo>
                    <a:pt x="220" y="278"/>
                    <a:pt x="220" y="278"/>
                    <a:pt x="220" y="278"/>
                  </a:cubicBezTo>
                  <a:cubicBezTo>
                    <a:pt x="217" y="288"/>
                    <a:pt x="206" y="293"/>
                    <a:pt x="196" y="290"/>
                  </a:cubicBezTo>
                  <a:cubicBezTo>
                    <a:pt x="186" y="288"/>
                    <a:pt x="180" y="277"/>
                    <a:pt x="183" y="267"/>
                  </a:cubicBezTo>
                  <a:cubicBezTo>
                    <a:pt x="232" y="102"/>
                    <a:pt x="232" y="102"/>
                    <a:pt x="232" y="102"/>
                  </a:cubicBezTo>
                  <a:cubicBezTo>
                    <a:pt x="220" y="97"/>
                    <a:pt x="207" y="93"/>
                    <a:pt x="194" y="90"/>
                  </a:cubicBezTo>
                  <a:cubicBezTo>
                    <a:pt x="194" y="90"/>
                    <a:pt x="194" y="90"/>
                    <a:pt x="194" y="90"/>
                  </a:cubicBezTo>
                  <a:cubicBezTo>
                    <a:pt x="185" y="88"/>
                    <a:pt x="175" y="87"/>
                    <a:pt x="165" y="86"/>
                  </a:cubicBezTo>
                  <a:cubicBezTo>
                    <a:pt x="165" y="132"/>
                    <a:pt x="165" y="132"/>
                    <a:pt x="165" y="132"/>
                  </a:cubicBezTo>
                  <a:cubicBezTo>
                    <a:pt x="165" y="143"/>
                    <a:pt x="157" y="151"/>
                    <a:pt x="146" y="151"/>
                  </a:cubicBezTo>
                  <a:cubicBezTo>
                    <a:pt x="136" y="151"/>
                    <a:pt x="127" y="143"/>
                    <a:pt x="127" y="132"/>
                  </a:cubicBezTo>
                  <a:cubicBezTo>
                    <a:pt x="127" y="86"/>
                    <a:pt x="127" y="86"/>
                    <a:pt x="127" y="86"/>
                  </a:cubicBezTo>
                  <a:cubicBezTo>
                    <a:pt x="118" y="87"/>
                    <a:pt x="108" y="88"/>
                    <a:pt x="99" y="90"/>
                  </a:cubicBezTo>
                  <a:cubicBezTo>
                    <a:pt x="99" y="90"/>
                    <a:pt x="99" y="90"/>
                    <a:pt x="99" y="90"/>
                  </a:cubicBezTo>
                  <a:cubicBezTo>
                    <a:pt x="85" y="93"/>
                    <a:pt x="73" y="97"/>
                    <a:pt x="61" y="102"/>
                  </a:cubicBezTo>
                  <a:cubicBezTo>
                    <a:pt x="109" y="267"/>
                    <a:pt x="109" y="267"/>
                    <a:pt x="109" y="267"/>
                  </a:cubicBezTo>
                  <a:cubicBezTo>
                    <a:pt x="112" y="277"/>
                    <a:pt x="106" y="288"/>
                    <a:pt x="96" y="290"/>
                  </a:cubicBezTo>
                  <a:cubicBezTo>
                    <a:pt x="86" y="293"/>
                    <a:pt x="76" y="288"/>
                    <a:pt x="73" y="278"/>
                  </a:cubicBezTo>
                  <a:cubicBezTo>
                    <a:pt x="3" y="38"/>
                    <a:pt x="3" y="38"/>
                    <a:pt x="3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462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000" b="1" dirty="0">
                <a:latin typeface="+mj-ea"/>
              </a:rPr>
              <a:t>策略聯盟是個開放性</a:t>
            </a:r>
            <a:r>
              <a:rPr lang="zh-TW" altLang="en-US" sz="4000" b="1" dirty="0" smtClean="0">
                <a:latin typeface="+mj-ea"/>
              </a:rPr>
              <a:t>平台</a:t>
            </a:r>
            <a:r>
              <a:rPr lang="en-US" altLang="zh-TW" sz="4000" b="1" dirty="0" smtClean="0">
                <a:latin typeface="+mj-ea"/>
              </a:rPr>
              <a:t>---</a:t>
            </a:r>
            <a:r>
              <a:rPr lang="zh-TW" altLang="en-US" sz="4000" b="1" dirty="0" smtClean="0">
                <a:solidFill>
                  <a:srgbClr val="FF0000"/>
                </a:solidFill>
                <a:latin typeface="+mj-ea"/>
              </a:rPr>
              <a:t>多元、開放、彈性</a:t>
            </a:r>
            <a:endParaRPr lang="zh-TW" altLang="en-US" sz="4000" b="1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89211" y="2133600"/>
            <a:ext cx="4799879" cy="3777622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多面性向與專案經費</a:t>
            </a:r>
            <a:endParaRPr lang="en-US" altLang="zh-TW" sz="28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TW" altLang="en-US" sz="2400" b="1" dirty="0">
                <a:latin typeface="+mn-ea"/>
              </a:rPr>
              <a:t>教育資源</a:t>
            </a:r>
            <a:r>
              <a:rPr lang="zh-TW" altLang="en-US" sz="2400" b="1" dirty="0" smtClean="0">
                <a:latin typeface="+mn-ea"/>
              </a:rPr>
              <a:t>中心</a:t>
            </a:r>
            <a:endParaRPr lang="en-US" altLang="zh-TW" sz="2400" b="1" dirty="0" smtClean="0">
              <a:latin typeface="+mn-ea"/>
            </a:endParaRPr>
          </a:p>
          <a:p>
            <a:r>
              <a:rPr lang="zh-TW" altLang="en-US" sz="2400" b="1" dirty="0">
                <a:latin typeface="+mn-ea"/>
              </a:rPr>
              <a:t>教育行動區</a:t>
            </a:r>
            <a:r>
              <a:rPr lang="zh-TW" altLang="en-US" sz="2400" b="1" dirty="0" smtClean="0">
                <a:latin typeface="+mn-ea"/>
              </a:rPr>
              <a:t>計畫</a:t>
            </a:r>
            <a:endParaRPr lang="zh-TW" altLang="en-US" sz="2400" b="1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一次或單一功能性質</a:t>
            </a:r>
            <a:endParaRPr lang="en-US" altLang="zh-TW" sz="28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zh-TW" sz="2400" b="1" dirty="0" smtClean="0">
                <a:latin typeface="+mn-ea"/>
              </a:rPr>
              <a:t>108</a:t>
            </a:r>
            <a:r>
              <a:rPr lang="zh-TW" altLang="en-US" sz="2400" b="1" dirty="0">
                <a:latin typeface="+mn-ea"/>
              </a:rPr>
              <a:t>學年精進</a:t>
            </a:r>
            <a:r>
              <a:rPr lang="zh-TW" altLang="en-US" sz="2400" b="1" dirty="0" smtClean="0">
                <a:latin typeface="+mn-ea"/>
              </a:rPr>
              <a:t>計畫</a:t>
            </a:r>
            <a:endParaRPr lang="en-US" altLang="zh-TW" sz="2400" b="1" dirty="0" smtClean="0">
              <a:latin typeface="+mn-ea"/>
            </a:endParaRPr>
          </a:p>
          <a:p>
            <a:r>
              <a:rPr lang="zh-TW" altLang="en-US" sz="2400" b="1" dirty="0" smtClean="0">
                <a:latin typeface="+mn-ea"/>
              </a:rPr>
              <a:t>十八同盟</a:t>
            </a:r>
            <a:endParaRPr lang="zh-TW" altLang="en-US" sz="2400" b="1" dirty="0">
              <a:latin typeface="+mn-ea"/>
            </a:endParaRPr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869381" y="2126222"/>
            <a:ext cx="3635229" cy="3777622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latin typeface="+mn-ea"/>
              </a:rPr>
              <a:t>教學與學習</a:t>
            </a:r>
            <a:r>
              <a:rPr lang="zh-TW" altLang="en-US" sz="2800" b="1" dirty="0" smtClean="0">
                <a:latin typeface="+mn-ea"/>
              </a:rPr>
              <a:t>、課程發展、親師合作及社區關係</a:t>
            </a:r>
            <a:r>
              <a:rPr lang="zh-TW" altLang="en-US" sz="2800" b="1" dirty="0" smtClean="0">
                <a:latin typeface="+mn-ea"/>
              </a:rPr>
              <a:t>、多元學習、資源分享、行政減量、</a:t>
            </a:r>
            <a:r>
              <a:rPr lang="en-US" altLang="zh-TW" sz="2800" b="1" dirty="0" smtClean="0">
                <a:latin typeface="+mn-ea"/>
              </a:rPr>
              <a:t>…</a:t>
            </a:r>
          </a:p>
          <a:p>
            <a:r>
              <a:rPr lang="zh-TW" altLang="en-US" sz="3200" b="1" dirty="0" smtClean="0">
                <a:solidFill>
                  <a:srgbClr val="FF0000"/>
                </a:solidFill>
                <a:latin typeface="+mn-ea"/>
              </a:rPr>
              <a:t>三年二百萬</a:t>
            </a:r>
            <a:r>
              <a:rPr lang="en-US" altLang="zh-TW" sz="3200" b="1" dirty="0" smtClean="0">
                <a:solidFill>
                  <a:srgbClr val="FF0000"/>
                </a:solidFill>
                <a:latin typeface="+mn-ea"/>
              </a:rPr>
              <a:t>+</a:t>
            </a:r>
            <a:r>
              <a:rPr lang="zh-TW" altLang="en-US" sz="3200" b="1" dirty="0" smtClean="0">
                <a:solidFill>
                  <a:srgbClr val="FF0000"/>
                </a:solidFill>
                <a:latin typeface="+mn-ea"/>
              </a:rPr>
              <a:t>校務發展計畫</a:t>
            </a:r>
            <a:endParaRPr lang="zh-TW" altLang="en-US" sz="32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82417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問題反應與協助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92925" y="1729547"/>
            <a:ext cx="8915400" cy="3777622"/>
          </a:xfrm>
        </p:spPr>
        <p:txBody>
          <a:bodyPr/>
          <a:lstStyle/>
          <a:p>
            <a:r>
              <a:rPr lang="zh-TW" altLang="en-US" sz="3200" b="1" dirty="0" smtClean="0"/>
              <a:t>二位視導區督學及四位聘任督學。</a:t>
            </a:r>
            <a:endParaRPr lang="en-US" altLang="zh-TW" sz="3200" b="1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526" y="2658776"/>
            <a:ext cx="3523793" cy="352379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982" y="2855179"/>
            <a:ext cx="2645893" cy="2651990"/>
          </a:xfrm>
          <a:prstGeom prst="rect">
            <a:avLst/>
          </a:prstGeom>
        </p:spPr>
      </p:pic>
      <p:sp>
        <p:nvSpPr>
          <p:cNvPr id="6" name="淘宝网Chenying0907出品 5"/>
          <p:cNvSpPr>
            <a:spLocks/>
          </p:cNvSpPr>
          <p:nvPr/>
        </p:nvSpPr>
        <p:spPr bwMode="auto">
          <a:xfrm rot="5400000">
            <a:off x="1701046" y="541371"/>
            <a:ext cx="878768" cy="897563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rgbClr val="F8353D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7" name="淘宝网Chenying0907出品 18"/>
          <p:cNvGrpSpPr/>
          <p:nvPr/>
        </p:nvGrpSpPr>
        <p:grpSpPr>
          <a:xfrm>
            <a:off x="1746611" y="729019"/>
            <a:ext cx="787637" cy="600105"/>
            <a:chOff x="4135136" y="3071625"/>
            <a:chExt cx="787637" cy="600105"/>
          </a:xfrm>
          <a:solidFill>
            <a:sysClr val="window" lastClr="FFFFFF"/>
          </a:solidFill>
        </p:grpSpPr>
        <p:sp>
          <p:nvSpPr>
            <p:cNvPr id="8" name="淘宝网Chenying0907出品 478"/>
            <p:cNvSpPr>
              <a:spLocks/>
            </p:cNvSpPr>
            <p:nvPr/>
          </p:nvSpPr>
          <p:spPr bwMode="auto">
            <a:xfrm>
              <a:off x="4726585" y="3134377"/>
              <a:ext cx="196188" cy="192582"/>
            </a:xfrm>
            <a:custGeom>
              <a:avLst/>
              <a:gdLst>
                <a:gd name="T0" fmla="*/ 106 w 115"/>
                <a:gd name="T1" fmla="*/ 73 h 113"/>
                <a:gd name="T2" fmla="*/ 40 w 115"/>
                <a:gd name="T3" fmla="*/ 6 h 113"/>
                <a:gd name="T4" fmla="*/ 24 w 115"/>
                <a:gd name="T5" fmla="*/ 0 h 113"/>
                <a:gd name="T6" fmla="*/ 9 w 115"/>
                <a:gd name="T7" fmla="*/ 6 h 113"/>
                <a:gd name="T8" fmla="*/ 9 w 115"/>
                <a:gd name="T9" fmla="*/ 37 h 113"/>
                <a:gd name="T10" fmla="*/ 75 w 115"/>
                <a:gd name="T11" fmla="*/ 104 h 113"/>
                <a:gd name="T12" fmla="*/ 106 w 115"/>
                <a:gd name="T13" fmla="*/ 104 h 113"/>
                <a:gd name="T14" fmla="*/ 106 w 115"/>
                <a:gd name="T15" fmla="*/ 73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5" h="113">
                  <a:moveTo>
                    <a:pt x="106" y="73"/>
                  </a:moveTo>
                  <a:cubicBezTo>
                    <a:pt x="40" y="6"/>
                    <a:pt x="40" y="6"/>
                    <a:pt x="40" y="6"/>
                  </a:cubicBezTo>
                  <a:cubicBezTo>
                    <a:pt x="36" y="2"/>
                    <a:pt x="30" y="0"/>
                    <a:pt x="24" y="0"/>
                  </a:cubicBezTo>
                  <a:cubicBezTo>
                    <a:pt x="19" y="0"/>
                    <a:pt x="13" y="2"/>
                    <a:pt x="9" y="6"/>
                  </a:cubicBezTo>
                  <a:cubicBezTo>
                    <a:pt x="0" y="15"/>
                    <a:pt x="0" y="29"/>
                    <a:pt x="9" y="37"/>
                  </a:cubicBezTo>
                  <a:cubicBezTo>
                    <a:pt x="75" y="104"/>
                    <a:pt x="75" y="104"/>
                    <a:pt x="75" y="104"/>
                  </a:cubicBezTo>
                  <a:cubicBezTo>
                    <a:pt x="83" y="113"/>
                    <a:pt x="97" y="113"/>
                    <a:pt x="106" y="104"/>
                  </a:cubicBezTo>
                  <a:cubicBezTo>
                    <a:pt x="115" y="96"/>
                    <a:pt x="115" y="81"/>
                    <a:pt x="106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9" name="淘宝网Chenying0907出品 479"/>
            <p:cNvSpPr>
              <a:spLocks/>
            </p:cNvSpPr>
            <p:nvPr/>
          </p:nvSpPr>
          <p:spPr bwMode="auto">
            <a:xfrm>
              <a:off x="4431582" y="3158179"/>
              <a:ext cx="421227" cy="274808"/>
            </a:xfrm>
            <a:custGeom>
              <a:avLst/>
              <a:gdLst>
                <a:gd name="T0" fmla="*/ 232 w 247"/>
                <a:gd name="T1" fmla="*/ 96 h 161"/>
                <a:gd name="T2" fmla="*/ 165 w 247"/>
                <a:gd name="T3" fmla="*/ 24 h 161"/>
                <a:gd name="T4" fmla="*/ 91 w 247"/>
                <a:gd name="T5" fmla="*/ 6 h 161"/>
                <a:gd name="T6" fmla="*/ 42 w 247"/>
                <a:gd name="T7" fmla="*/ 18 h 161"/>
                <a:gd name="T8" fmla="*/ 38 w 247"/>
                <a:gd name="T9" fmla="*/ 24 h 161"/>
                <a:gd name="T10" fmla="*/ 36 w 247"/>
                <a:gd name="T11" fmla="*/ 29 h 161"/>
                <a:gd name="T12" fmla="*/ 36 w 247"/>
                <a:gd name="T13" fmla="*/ 29 h 161"/>
                <a:gd name="T14" fmla="*/ 5 w 247"/>
                <a:gd name="T15" fmla="*/ 96 h 161"/>
                <a:gd name="T16" fmla="*/ 43 w 247"/>
                <a:gd name="T17" fmla="*/ 128 h 161"/>
                <a:gd name="T18" fmla="*/ 69 w 247"/>
                <a:gd name="T19" fmla="*/ 82 h 161"/>
                <a:gd name="T20" fmla="*/ 101 w 247"/>
                <a:gd name="T21" fmla="*/ 82 h 161"/>
                <a:gd name="T22" fmla="*/ 179 w 247"/>
                <a:gd name="T23" fmla="*/ 153 h 161"/>
                <a:gd name="T24" fmla="*/ 188 w 247"/>
                <a:gd name="T25" fmla="*/ 161 h 161"/>
                <a:gd name="T26" fmla="*/ 232 w 247"/>
                <a:gd name="T27" fmla="*/ 118 h 161"/>
                <a:gd name="T28" fmla="*/ 232 w 247"/>
                <a:gd name="T29" fmla="*/ 9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7" h="161">
                  <a:moveTo>
                    <a:pt x="232" y="96"/>
                  </a:moveTo>
                  <a:cubicBezTo>
                    <a:pt x="165" y="24"/>
                    <a:pt x="165" y="24"/>
                    <a:pt x="165" y="24"/>
                  </a:cubicBezTo>
                  <a:cubicBezTo>
                    <a:pt x="165" y="24"/>
                    <a:pt x="132" y="14"/>
                    <a:pt x="91" y="6"/>
                  </a:cubicBezTo>
                  <a:cubicBezTo>
                    <a:pt x="62" y="0"/>
                    <a:pt x="48" y="11"/>
                    <a:pt x="42" y="18"/>
                  </a:cubicBezTo>
                  <a:cubicBezTo>
                    <a:pt x="39" y="21"/>
                    <a:pt x="38" y="24"/>
                    <a:pt x="38" y="24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5" y="96"/>
                    <a:pt x="5" y="96"/>
                    <a:pt x="5" y="96"/>
                  </a:cubicBezTo>
                  <a:cubicBezTo>
                    <a:pt x="0" y="144"/>
                    <a:pt x="43" y="128"/>
                    <a:pt x="43" y="128"/>
                  </a:cubicBezTo>
                  <a:cubicBezTo>
                    <a:pt x="43" y="128"/>
                    <a:pt x="56" y="106"/>
                    <a:pt x="69" y="82"/>
                  </a:cubicBezTo>
                  <a:cubicBezTo>
                    <a:pt x="83" y="59"/>
                    <a:pt x="101" y="82"/>
                    <a:pt x="101" y="82"/>
                  </a:cubicBezTo>
                  <a:cubicBezTo>
                    <a:pt x="179" y="153"/>
                    <a:pt x="179" y="153"/>
                    <a:pt x="179" y="153"/>
                  </a:cubicBezTo>
                  <a:cubicBezTo>
                    <a:pt x="188" y="161"/>
                    <a:pt x="188" y="161"/>
                    <a:pt x="188" y="161"/>
                  </a:cubicBezTo>
                  <a:cubicBezTo>
                    <a:pt x="188" y="161"/>
                    <a:pt x="217" y="133"/>
                    <a:pt x="232" y="118"/>
                  </a:cubicBezTo>
                  <a:cubicBezTo>
                    <a:pt x="247" y="104"/>
                    <a:pt x="232" y="96"/>
                    <a:pt x="232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0" name="淘宝网Chenying0907出品 480"/>
            <p:cNvSpPr>
              <a:spLocks/>
            </p:cNvSpPr>
            <p:nvPr/>
          </p:nvSpPr>
          <p:spPr bwMode="auto">
            <a:xfrm>
              <a:off x="4687636" y="3427937"/>
              <a:ext cx="90160" cy="90160"/>
            </a:xfrm>
            <a:custGeom>
              <a:avLst/>
              <a:gdLst>
                <a:gd name="T0" fmla="*/ 24 w 53"/>
                <a:gd name="T1" fmla="*/ 0 h 53"/>
                <a:gd name="T2" fmla="*/ 19 w 53"/>
                <a:gd name="T3" fmla="*/ 6 h 53"/>
                <a:gd name="T4" fmla="*/ 22 w 53"/>
                <a:gd name="T5" fmla="*/ 8 h 53"/>
                <a:gd name="T6" fmla="*/ 36 w 53"/>
                <a:gd name="T7" fmla="*/ 22 h 53"/>
                <a:gd name="T8" fmla="*/ 39 w 53"/>
                <a:gd name="T9" fmla="*/ 39 h 53"/>
                <a:gd name="T10" fmla="*/ 22 w 53"/>
                <a:gd name="T11" fmla="*/ 36 h 53"/>
                <a:gd name="T12" fmla="*/ 7 w 53"/>
                <a:gd name="T13" fmla="*/ 22 h 53"/>
                <a:gd name="T14" fmla="*/ 5 w 53"/>
                <a:gd name="T15" fmla="*/ 20 h 53"/>
                <a:gd name="T16" fmla="*/ 0 w 53"/>
                <a:gd name="T17" fmla="*/ 25 h 53"/>
                <a:gd name="T18" fmla="*/ 1 w 53"/>
                <a:gd name="T19" fmla="*/ 26 h 53"/>
                <a:gd name="T20" fmla="*/ 20 w 53"/>
                <a:gd name="T21" fmla="*/ 44 h 53"/>
                <a:gd name="T22" fmla="*/ 46 w 53"/>
                <a:gd name="T23" fmla="*/ 46 h 53"/>
                <a:gd name="T24" fmla="*/ 44 w 53"/>
                <a:gd name="T25" fmla="*/ 20 h 53"/>
                <a:gd name="T26" fmla="*/ 24 w 53"/>
                <a:gd name="T2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3" h="53">
                  <a:moveTo>
                    <a:pt x="24" y="0"/>
                  </a:move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2" y="8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42" y="28"/>
                    <a:pt x="43" y="35"/>
                    <a:pt x="39" y="39"/>
                  </a:cubicBezTo>
                  <a:cubicBezTo>
                    <a:pt x="35" y="43"/>
                    <a:pt x="27" y="42"/>
                    <a:pt x="22" y="36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1"/>
                    <a:pt x="6" y="21"/>
                    <a:pt x="5" y="2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7" y="52"/>
                    <a:pt x="39" y="53"/>
                    <a:pt x="46" y="46"/>
                  </a:cubicBezTo>
                  <a:cubicBezTo>
                    <a:pt x="53" y="39"/>
                    <a:pt x="52" y="28"/>
                    <a:pt x="44" y="20"/>
                  </a:cubicBez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1" name="淘宝网Chenying0907出品 481"/>
            <p:cNvSpPr>
              <a:spLocks/>
            </p:cNvSpPr>
            <p:nvPr/>
          </p:nvSpPr>
          <p:spPr bwMode="auto">
            <a:xfrm>
              <a:off x="4637868" y="3480591"/>
              <a:ext cx="90881" cy="90160"/>
            </a:xfrm>
            <a:custGeom>
              <a:avLst/>
              <a:gdLst>
                <a:gd name="T0" fmla="*/ 24 w 53"/>
                <a:gd name="T1" fmla="*/ 1 h 53"/>
                <a:gd name="T2" fmla="*/ 24 w 53"/>
                <a:gd name="T3" fmla="*/ 0 h 53"/>
                <a:gd name="T4" fmla="*/ 18 w 53"/>
                <a:gd name="T5" fmla="*/ 6 h 53"/>
                <a:gd name="T6" fmla="*/ 22 w 53"/>
                <a:gd name="T7" fmla="*/ 10 h 53"/>
                <a:gd name="T8" fmla="*/ 37 w 53"/>
                <a:gd name="T9" fmla="*/ 24 h 53"/>
                <a:gd name="T10" fmla="*/ 40 w 53"/>
                <a:gd name="T11" fmla="*/ 41 h 53"/>
                <a:gd name="T12" fmla="*/ 23 w 53"/>
                <a:gd name="T13" fmla="*/ 38 h 53"/>
                <a:gd name="T14" fmla="*/ 8 w 53"/>
                <a:gd name="T15" fmla="*/ 24 h 53"/>
                <a:gd name="T16" fmla="*/ 5 w 53"/>
                <a:gd name="T17" fmla="*/ 20 h 53"/>
                <a:gd name="T18" fmla="*/ 5 w 53"/>
                <a:gd name="T19" fmla="*/ 20 h 53"/>
                <a:gd name="T20" fmla="*/ 0 w 53"/>
                <a:gd name="T21" fmla="*/ 25 h 53"/>
                <a:gd name="T22" fmla="*/ 0 w 53"/>
                <a:gd name="T23" fmla="*/ 25 h 53"/>
                <a:gd name="T24" fmla="*/ 20 w 53"/>
                <a:gd name="T25" fmla="*/ 45 h 53"/>
                <a:gd name="T26" fmla="*/ 46 w 53"/>
                <a:gd name="T27" fmla="*/ 46 h 53"/>
                <a:gd name="T28" fmla="*/ 44 w 53"/>
                <a:gd name="T29" fmla="*/ 20 h 53"/>
                <a:gd name="T30" fmla="*/ 24 w 53"/>
                <a:gd name="T31" fmla="*/ 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" h="53">
                  <a:moveTo>
                    <a:pt x="24" y="1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9" y="7"/>
                    <a:pt x="21" y="8"/>
                    <a:pt x="22" y="10"/>
                  </a:cubicBezTo>
                  <a:cubicBezTo>
                    <a:pt x="37" y="24"/>
                    <a:pt x="37" y="24"/>
                    <a:pt x="37" y="24"/>
                  </a:cubicBezTo>
                  <a:cubicBezTo>
                    <a:pt x="42" y="30"/>
                    <a:pt x="44" y="37"/>
                    <a:pt x="40" y="41"/>
                  </a:cubicBezTo>
                  <a:cubicBezTo>
                    <a:pt x="36" y="45"/>
                    <a:pt x="28" y="44"/>
                    <a:pt x="23" y="38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7" y="23"/>
                    <a:pt x="6" y="21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0" y="45"/>
                    <a:pt x="20" y="45"/>
                    <a:pt x="20" y="45"/>
                  </a:cubicBezTo>
                  <a:cubicBezTo>
                    <a:pt x="28" y="52"/>
                    <a:pt x="39" y="53"/>
                    <a:pt x="46" y="46"/>
                  </a:cubicBezTo>
                  <a:cubicBezTo>
                    <a:pt x="53" y="40"/>
                    <a:pt x="52" y="28"/>
                    <a:pt x="44" y="20"/>
                  </a:cubicBezTo>
                  <a:lnTo>
                    <a:pt x="24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2" name="淘宝网Chenying0907出品 482"/>
            <p:cNvSpPr>
              <a:spLocks/>
            </p:cNvSpPr>
            <p:nvPr/>
          </p:nvSpPr>
          <p:spPr bwMode="auto">
            <a:xfrm>
              <a:off x="4588821" y="3531802"/>
              <a:ext cx="90160" cy="90160"/>
            </a:xfrm>
            <a:custGeom>
              <a:avLst/>
              <a:gdLst>
                <a:gd name="T0" fmla="*/ 44 w 53"/>
                <a:gd name="T1" fmla="*/ 20 h 53"/>
                <a:gd name="T2" fmla="*/ 25 w 53"/>
                <a:gd name="T3" fmla="*/ 0 h 53"/>
                <a:gd name="T4" fmla="*/ 24 w 53"/>
                <a:gd name="T5" fmla="*/ 0 h 53"/>
                <a:gd name="T6" fmla="*/ 19 w 53"/>
                <a:gd name="T7" fmla="*/ 5 h 53"/>
                <a:gd name="T8" fmla="*/ 23 w 53"/>
                <a:gd name="T9" fmla="*/ 8 h 53"/>
                <a:gd name="T10" fmla="*/ 37 w 53"/>
                <a:gd name="T11" fmla="*/ 22 h 53"/>
                <a:gd name="T12" fmla="*/ 40 w 53"/>
                <a:gd name="T13" fmla="*/ 40 h 53"/>
                <a:gd name="T14" fmla="*/ 23 w 53"/>
                <a:gd name="T15" fmla="*/ 37 h 53"/>
                <a:gd name="T16" fmla="*/ 8 w 53"/>
                <a:gd name="T17" fmla="*/ 22 h 53"/>
                <a:gd name="T18" fmla="*/ 6 w 53"/>
                <a:gd name="T19" fmla="*/ 19 h 53"/>
                <a:gd name="T20" fmla="*/ 0 w 53"/>
                <a:gd name="T21" fmla="*/ 25 h 53"/>
                <a:gd name="T22" fmla="*/ 1 w 53"/>
                <a:gd name="T23" fmla="*/ 25 h 53"/>
                <a:gd name="T24" fmla="*/ 20 w 53"/>
                <a:gd name="T25" fmla="*/ 44 h 53"/>
                <a:gd name="T26" fmla="*/ 46 w 53"/>
                <a:gd name="T27" fmla="*/ 46 h 53"/>
                <a:gd name="T28" fmla="*/ 44 w 53"/>
                <a:gd name="T29" fmla="*/ 2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53">
                  <a:moveTo>
                    <a:pt x="44" y="2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0" y="6"/>
                    <a:pt x="22" y="7"/>
                    <a:pt x="23" y="8"/>
                  </a:cubicBezTo>
                  <a:cubicBezTo>
                    <a:pt x="37" y="22"/>
                    <a:pt x="37" y="22"/>
                    <a:pt x="37" y="22"/>
                  </a:cubicBezTo>
                  <a:cubicBezTo>
                    <a:pt x="43" y="28"/>
                    <a:pt x="44" y="36"/>
                    <a:pt x="40" y="40"/>
                  </a:cubicBezTo>
                  <a:cubicBezTo>
                    <a:pt x="36" y="43"/>
                    <a:pt x="28" y="42"/>
                    <a:pt x="23" y="37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7" y="21"/>
                    <a:pt x="6" y="20"/>
                    <a:pt x="6" y="19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8" y="52"/>
                    <a:pt x="40" y="53"/>
                    <a:pt x="46" y="46"/>
                  </a:cubicBezTo>
                  <a:cubicBezTo>
                    <a:pt x="53" y="39"/>
                    <a:pt x="52" y="28"/>
                    <a:pt x="44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3" name="淘宝网Chenying0907出品 483"/>
            <p:cNvSpPr>
              <a:spLocks/>
            </p:cNvSpPr>
            <p:nvPr/>
          </p:nvSpPr>
          <p:spPr bwMode="auto">
            <a:xfrm>
              <a:off x="4492891" y="3564259"/>
              <a:ext cx="104586" cy="107471"/>
            </a:xfrm>
            <a:custGeom>
              <a:avLst/>
              <a:gdLst>
                <a:gd name="T0" fmla="*/ 53 w 61"/>
                <a:gd name="T1" fmla="*/ 8 h 63"/>
                <a:gd name="T2" fmla="*/ 25 w 61"/>
                <a:gd name="T3" fmla="*/ 8 h 63"/>
                <a:gd name="T4" fmla="*/ 25 w 61"/>
                <a:gd name="T5" fmla="*/ 8 h 63"/>
                <a:gd name="T6" fmla="*/ 10 w 61"/>
                <a:gd name="T7" fmla="*/ 23 h 63"/>
                <a:gd name="T8" fmla="*/ 5 w 61"/>
                <a:gd name="T9" fmla="*/ 28 h 63"/>
                <a:gd name="T10" fmla="*/ 0 w 61"/>
                <a:gd name="T11" fmla="*/ 42 h 63"/>
                <a:gd name="T12" fmla="*/ 6 w 61"/>
                <a:gd name="T13" fmla="*/ 56 h 63"/>
                <a:gd name="T14" fmla="*/ 33 w 61"/>
                <a:gd name="T15" fmla="*/ 56 h 63"/>
                <a:gd name="T16" fmla="*/ 53 w 61"/>
                <a:gd name="T17" fmla="*/ 36 h 63"/>
                <a:gd name="T18" fmla="*/ 54 w 61"/>
                <a:gd name="T19" fmla="*/ 9 h 63"/>
                <a:gd name="T20" fmla="*/ 53 w 61"/>
                <a:gd name="T21" fmla="*/ 8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3">
                  <a:moveTo>
                    <a:pt x="53" y="8"/>
                  </a:moveTo>
                  <a:cubicBezTo>
                    <a:pt x="45" y="0"/>
                    <a:pt x="33" y="0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5" y="28"/>
                    <a:pt x="5" y="28"/>
                    <a:pt x="5" y="28"/>
                  </a:cubicBezTo>
                  <a:cubicBezTo>
                    <a:pt x="2" y="32"/>
                    <a:pt x="0" y="37"/>
                    <a:pt x="0" y="42"/>
                  </a:cubicBezTo>
                  <a:cubicBezTo>
                    <a:pt x="0" y="47"/>
                    <a:pt x="2" y="52"/>
                    <a:pt x="6" y="56"/>
                  </a:cubicBezTo>
                  <a:cubicBezTo>
                    <a:pt x="13" y="63"/>
                    <a:pt x="26" y="63"/>
                    <a:pt x="33" y="5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60" y="28"/>
                    <a:pt x="61" y="17"/>
                    <a:pt x="54" y="9"/>
                  </a:cubicBezTo>
                  <a:cubicBezTo>
                    <a:pt x="54" y="9"/>
                    <a:pt x="53" y="8"/>
                    <a:pt x="53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4" name="淘宝网Chenying0907出品 484"/>
            <p:cNvSpPr>
              <a:spLocks/>
            </p:cNvSpPr>
            <p:nvPr/>
          </p:nvSpPr>
          <p:spPr bwMode="auto">
            <a:xfrm>
              <a:off x="4435189" y="3508000"/>
              <a:ext cx="103864" cy="108913"/>
            </a:xfrm>
            <a:custGeom>
              <a:avLst/>
              <a:gdLst>
                <a:gd name="T0" fmla="*/ 53 w 61"/>
                <a:gd name="T1" fmla="*/ 36 h 64"/>
                <a:gd name="T2" fmla="*/ 53 w 61"/>
                <a:gd name="T3" fmla="*/ 8 h 64"/>
                <a:gd name="T4" fmla="*/ 25 w 61"/>
                <a:gd name="T5" fmla="*/ 8 h 64"/>
                <a:gd name="T6" fmla="*/ 24 w 61"/>
                <a:gd name="T7" fmla="*/ 9 h 64"/>
                <a:gd name="T8" fmla="*/ 8 w 61"/>
                <a:gd name="T9" fmla="*/ 25 h 64"/>
                <a:gd name="T10" fmla="*/ 5 w 61"/>
                <a:gd name="T11" fmla="*/ 28 h 64"/>
                <a:gd name="T12" fmla="*/ 0 w 61"/>
                <a:gd name="T13" fmla="*/ 42 h 64"/>
                <a:gd name="T14" fmla="*/ 5 w 61"/>
                <a:gd name="T15" fmla="*/ 56 h 64"/>
                <a:gd name="T16" fmla="*/ 33 w 61"/>
                <a:gd name="T17" fmla="*/ 56 h 64"/>
                <a:gd name="T18" fmla="*/ 38 w 61"/>
                <a:gd name="T19" fmla="*/ 51 h 64"/>
                <a:gd name="T20" fmla="*/ 53 w 61"/>
                <a:gd name="T21" fmla="*/ 36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4">
                  <a:moveTo>
                    <a:pt x="53" y="36"/>
                  </a:moveTo>
                  <a:cubicBezTo>
                    <a:pt x="61" y="28"/>
                    <a:pt x="61" y="15"/>
                    <a:pt x="53" y="8"/>
                  </a:cubicBezTo>
                  <a:cubicBezTo>
                    <a:pt x="45" y="0"/>
                    <a:pt x="33" y="0"/>
                    <a:pt x="25" y="8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5" y="28"/>
                    <a:pt x="5" y="28"/>
                    <a:pt x="5" y="28"/>
                  </a:cubicBezTo>
                  <a:cubicBezTo>
                    <a:pt x="1" y="32"/>
                    <a:pt x="0" y="37"/>
                    <a:pt x="0" y="42"/>
                  </a:cubicBezTo>
                  <a:cubicBezTo>
                    <a:pt x="0" y="47"/>
                    <a:pt x="2" y="52"/>
                    <a:pt x="5" y="56"/>
                  </a:cubicBezTo>
                  <a:cubicBezTo>
                    <a:pt x="13" y="64"/>
                    <a:pt x="26" y="63"/>
                    <a:pt x="33" y="56"/>
                  </a:cubicBezTo>
                  <a:cubicBezTo>
                    <a:pt x="38" y="51"/>
                    <a:pt x="38" y="51"/>
                    <a:pt x="38" y="51"/>
                  </a:cubicBezTo>
                  <a:lnTo>
                    <a:pt x="53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5" name="淘宝网Chenying0907出品 485"/>
            <p:cNvSpPr>
              <a:spLocks/>
            </p:cNvSpPr>
            <p:nvPr/>
          </p:nvSpPr>
          <p:spPr bwMode="auto">
            <a:xfrm>
              <a:off x="4372437" y="3451740"/>
              <a:ext cx="105307" cy="107471"/>
            </a:xfrm>
            <a:custGeom>
              <a:avLst/>
              <a:gdLst>
                <a:gd name="T0" fmla="*/ 54 w 62"/>
                <a:gd name="T1" fmla="*/ 36 h 63"/>
                <a:gd name="T2" fmla="*/ 54 w 62"/>
                <a:gd name="T3" fmla="*/ 8 h 63"/>
                <a:gd name="T4" fmla="*/ 26 w 62"/>
                <a:gd name="T5" fmla="*/ 8 h 63"/>
                <a:gd name="T6" fmla="*/ 7 w 62"/>
                <a:gd name="T7" fmla="*/ 27 h 63"/>
                <a:gd name="T8" fmla="*/ 6 w 62"/>
                <a:gd name="T9" fmla="*/ 28 h 63"/>
                <a:gd name="T10" fmla="*/ 0 w 62"/>
                <a:gd name="T11" fmla="*/ 42 h 63"/>
                <a:gd name="T12" fmla="*/ 6 w 62"/>
                <a:gd name="T13" fmla="*/ 56 h 63"/>
                <a:gd name="T14" fmla="*/ 34 w 62"/>
                <a:gd name="T15" fmla="*/ 56 h 63"/>
                <a:gd name="T16" fmla="*/ 37 w 62"/>
                <a:gd name="T17" fmla="*/ 52 h 63"/>
                <a:gd name="T18" fmla="*/ 54 w 62"/>
                <a:gd name="T19" fmla="*/ 36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3">
                  <a:moveTo>
                    <a:pt x="54" y="36"/>
                  </a:moveTo>
                  <a:cubicBezTo>
                    <a:pt x="62" y="28"/>
                    <a:pt x="61" y="15"/>
                    <a:pt x="54" y="8"/>
                  </a:cubicBezTo>
                  <a:cubicBezTo>
                    <a:pt x="46" y="0"/>
                    <a:pt x="33" y="0"/>
                    <a:pt x="26" y="8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2" y="32"/>
                    <a:pt x="0" y="37"/>
                    <a:pt x="0" y="42"/>
                  </a:cubicBezTo>
                  <a:cubicBezTo>
                    <a:pt x="0" y="47"/>
                    <a:pt x="2" y="52"/>
                    <a:pt x="6" y="56"/>
                  </a:cubicBezTo>
                  <a:cubicBezTo>
                    <a:pt x="14" y="63"/>
                    <a:pt x="27" y="63"/>
                    <a:pt x="34" y="56"/>
                  </a:cubicBezTo>
                  <a:cubicBezTo>
                    <a:pt x="37" y="52"/>
                    <a:pt x="37" y="52"/>
                    <a:pt x="37" y="52"/>
                  </a:cubicBezTo>
                  <a:lnTo>
                    <a:pt x="54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6" name="淘宝网Chenying0907出品 486"/>
            <p:cNvSpPr>
              <a:spLocks/>
            </p:cNvSpPr>
            <p:nvPr/>
          </p:nvSpPr>
          <p:spPr bwMode="auto">
            <a:xfrm>
              <a:off x="4317620" y="3399086"/>
              <a:ext cx="103864" cy="105307"/>
            </a:xfrm>
            <a:custGeom>
              <a:avLst/>
              <a:gdLst>
                <a:gd name="T0" fmla="*/ 53 w 61"/>
                <a:gd name="T1" fmla="*/ 34 h 62"/>
                <a:gd name="T2" fmla="*/ 53 w 61"/>
                <a:gd name="T3" fmla="*/ 34 h 62"/>
                <a:gd name="T4" fmla="*/ 53 w 61"/>
                <a:gd name="T5" fmla="*/ 6 h 62"/>
                <a:gd name="T6" fmla="*/ 37 w 61"/>
                <a:gd name="T7" fmla="*/ 0 h 62"/>
                <a:gd name="T8" fmla="*/ 26 w 61"/>
                <a:gd name="T9" fmla="*/ 5 h 62"/>
                <a:gd name="T10" fmla="*/ 25 w 61"/>
                <a:gd name="T11" fmla="*/ 6 h 62"/>
                <a:gd name="T12" fmla="*/ 5 w 61"/>
                <a:gd name="T13" fmla="*/ 26 h 62"/>
                <a:gd name="T14" fmla="*/ 0 w 61"/>
                <a:gd name="T15" fmla="*/ 40 h 62"/>
                <a:gd name="T16" fmla="*/ 6 w 61"/>
                <a:gd name="T17" fmla="*/ 54 h 62"/>
                <a:gd name="T18" fmla="*/ 33 w 61"/>
                <a:gd name="T19" fmla="*/ 54 h 62"/>
                <a:gd name="T20" fmla="*/ 53 w 61"/>
                <a:gd name="T21" fmla="*/ 34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2">
                  <a:moveTo>
                    <a:pt x="53" y="34"/>
                  </a:moveTo>
                  <a:cubicBezTo>
                    <a:pt x="53" y="34"/>
                    <a:pt x="53" y="34"/>
                    <a:pt x="53" y="34"/>
                  </a:cubicBezTo>
                  <a:cubicBezTo>
                    <a:pt x="61" y="26"/>
                    <a:pt x="61" y="13"/>
                    <a:pt x="53" y="6"/>
                  </a:cubicBezTo>
                  <a:cubicBezTo>
                    <a:pt x="49" y="2"/>
                    <a:pt x="43" y="0"/>
                    <a:pt x="37" y="0"/>
                  </a:cubicBezTo>
                  <a:cubicBezTo>
                    <a:pt x="33" y="0"/>
                    <a:pt x="30" y="2"/>
                    <a:pt x="26" y="5"/>
                  </a:cubicBezTo>
                  <a:cubicBezTo>
                    <a:pt x="26" y="5"/>
                    <a:pt x="25" y="6"/>
                    <a:pt x="25" y="6"/>
                  </a:cubicBezTo>
                  <a:cubicBezTo>
                    <a:pt x="5" y="26"/>
                    <a:pt x="5" y="26"/>
                    <a:pt x="5" y="26"/>
                  </a:cubicBezTo>
                  <a:cubicBezTo>
                    <a:pt x="2" y="30"/>
                    <a:pt x="0" y="35"/>
                    <a:pt x="0" y="40"/>
                  </a:cubicBezTo>
                  <a:cubicBezTo>
                    <a:pt x="0" y="45"/>
                    <a:pt x="2" y="50"/>
                    <a:pt x="6" y="54"/>
                  </a:cubicBezTo>
                  <a:cubicBezTo>
                    <a:pt x="13" y="62"/>
                    <a:pt x="26" y="61"/>
                    <a:pt x="33" y="54"/>
                  </a:cubicBezTo>
                  <a:lnTo>
                    <a:pt x="53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7" name="淘宝网Chenying0907出品 487"/>
            <p:cNvSpPr>
              <a:spLocks/>
            </p:cNvSpPr>
            <p:nvPr/>
          </p:nvSpPr>
          <p:spPr bwMode="auto">
            <a:xfrm>
              <a:off x="4205101" y="3134377"/>
              <a:ext cx="269037" cy="264710"/>
            </a:xfrm>
            <a:custGeom>
              <a:avLst/>
              <a:gdLst>
                <a:gd name="T0" fmla="*/ 206 w 373"/>
                <a:gd name="T1" fmla="*/ 362 h 367"/>
                <a:gd name="T2" fmla="*/ 222 w 373"/>
                <a:gd name="T3" fmla="*/ 348 h 367"/>
                <a:gd name="T4" fmla="*/ 45 w 373"/>
                <a:gd name="T5" fmla="*/ 203 h 367"/>
                <a:gd name="T6" fmla="*/ 182 w 373"/>
                <a:gd name="T7" fmla="*/ 43 h 367"/>
                <a:gd name="T8" fmla="*/ 286 w 373"/>
                <a:gd name="T9" fmla="*/ 137 h 367"/>
                <a:gd name="T10" fmla="*/ 359 w 373"/>
                <a:gd name="T11" fmla="*/ 116 h 367"/>
                <a:gd name="T12" fmla="*/ 371 w 373"/>
                <a:gd name="T13" fmla="*/ 90 h 367"/>
                <a:gd name="T14" fmla="*/ 373 w 373"/>
                <a:gd name="T15" fmla="*/ 88 h 367"/>
                <a:gd name="T16" fmla="*/ 295 w 373"/>
                <a:gd name="T17" fmla="*/ 111 h 367"/>
                <a:gd name="T18" fmla="*/ 180 w 373"/>
                <a:gd name="T19" fmla="*/ 0 h 367"/>
                <a:gd name="T20" fmla="*/ 0 w 373"/>
                <a:gd name="T21" fmla="*/ 206 h 367"/>
                <a:gd name="T22" fmla="*/ 199 w 373"/>
                <a:gd name="T23" fmla="*/ 367 h 367"/>
                <a:gd name="T24" fmla="*/ 206 w 373"/>
                <a:gd name="T25" fmla="*/ 362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73" h="367">
                  <a:moveTo>
                    <a:pt x="206" y="362"/>
                  </a:moveTo>
                  <a:lnTo>
                    <a:pt x="222" y="348"/>
                  </a:lnTo>
                  <a:lnTo>
                    <a:pt x="45" y="203"/>
                  </a:lnTo>
                  <a:lnTo>
                    <a:pt x="182" y="43"/>
                  </a:lnTo>
                  <a:lnTo>
                    <a:pt x="286" y="137"/>
                  </a:lnTo>
                  <a:lnTo>
                    <a:pt x="359" y="116"/>
                  </a:lnTo>
                  <a:lnTo>
                    <a:pt x="371" y="90"/>
                  </a:lnTo>
                  <a:lnTo>
                    <a:pt x="373" y="88"/>
                  </a:lnTo>
                  <a:lnTo>
                    <a:pt x="295" y="111"/>
                  </a:lnTo>
                  <a:lnTo>
                    <a:pt x="180" y="0"/>
                  </a:lnTo>
                  <a:lnTo>
                    <a:pt x="0" y="206"/>
                  </a:lnTo>
                  <a:lnTo>
                    <a:pt x="199" y="367"/>
                  </a:lnTo>
                  <a:lnTo>
                    <a:pt x="206" y="3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8" name="淘宝网Chenying0907出品 488"/>
            <p:cNvSpPr>
              <a:spLocks/>
            </p:cNvSpPr>
            <p:nvPr/>
          </p:nvSpPr>
          <p:spPr bwMode="auto">
            <a:xfrm>
              <a:off x="4135136" y="3071625"/>
              <a:ext cx="186090" cy="204122"/>
            </a:xfrm>
            <a:custGeom>
              <a:avLst/>
              <a:gdLst>
                <a:gd name="T0" fmla="*/ 99 w 109"/>
                <a:gd name="T1" fmla="*/ 9 h 120"/>
                <a:gd name="T2" fmla="*/ 68 w 109"/>
                <a:gd name="T3" fmla="*/ 10 h 120"/>
                <a:gd name="T4" fmla="*/ 5 w 109"/>
                <a:gd name="T5" fmla="*/ 80 h 120"/>
                <a:gd name="T6" fmla="*/ 0 w 109"/>
                <a:gd name="T7" fmla="*/ 95 h 120"/>
                <a:gd name="T8" fmla="*/ 7 w 109"/>
                <a:gd name="T9" fmla="*/ 112 h 120"/>
                <a:gd name="T10" fmla="*/ 38 w 109"/>
                <a:gd name="T11" fmla="*/ 110 h 120"/>
                <a:gd name="T12" fmla="*/ 101 w 109"/>
                <a:gd name="T13" fmla="*/ 40 h 120"/>
                <a:gd name="T14" fmla="*/ 99 w 109"/>
                <a:gd name="T15" fmla="*/ 9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9" h="120">
                  <a:moveTo>
                    <a:pt x="99" y="9"/>
                  </a:moveTo>
                  <a:cubicBezTo>
                    <a:pt x="90" y="0"/>
                    <a:pt x="76" y="1"/>
                    <a:pt x="68" y="10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2" y="84"/>
                    <a:pt x="0" y="90"/>
                    <a:pt x="0" y="95"/>
                  </a:cubicBezTo>
                  <a:cubicBezTo>
                    <a:pt x="0" y="101"/>
                    <a:pt x="2" y="107"/>
                    <a:pt x="7" y="112"/>
                  </a:cubicBezTo>
                  <a:cubicBezTo>
                    <a:pt x="16" y="120"/>
                    <a:pt x="30" y="119"/>
                    <a:pt x="38" y="110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9" y="31"/>
                    <a:pt x="108" y="17"/>
                    <a:pt x="9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350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/>
              <a:t>成功的案例分享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43030" y="2520617"/>
            <a:ext cx="8915400" cy="3777622"/>
          </a:xfrm>
        </p:spPr>
        <p:txBody>
          <a:bodyPr>
            <a:normAutofit/>
          </a:bodyPr>
          <a:lstStyle/>
          <a:p>
            <a:r>
              <a:rPr lang="zh-TW" altLang="en-US" sz="4800" b="1" dirty="0" smtClean="0"/>
              <a:t>以民和國中聯盟為例</a:t>
            </a:r>
            <a:r>
              <a:rPr lang="en-US" altLang="zh-TW" sz="4800" b="1" dirty="0" smtClean="0"/>
              <a:t>---</a:t>
            </a:r>
            <a:r>
              <a:rPr lang="zh-TW" altLang="en-US" sz="4800" b="1" dirty="0" smtClean="0"/>
              <a:t>民和國中</a:t>
            </a:r>
            <a:r>
              <a:rPr lang="zh-TW" altLang="en-US" sz="4800" b="1" dirty="0"/>
              <a:t>、</a:t>
            </a:r>
            <a:r>
              <a:rPr lang="zh-TW" altLang="en-US" sz="4800" b="1" dirty="0" smtClean="0"/>
              <a:t>小</a:t>
            </a:r>
            <a:endParaRPr lang="zh-TW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618104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87277" y="1989527"/>
            <a:ext cx="9167811" cy="1280890"/>
          </a:xfrm>
        </p:spPr>
        <p:txBody>
          <a:bodyPr>
            <a:noAutofit/>
          </a:bodyPr>
          <a:lstStyle/>
          <a:p>
            <a:pPr algn="ctr"/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簡報完畢</a:t>
            </a:r>
            <a:r>
              <a:rPr lang="en-US" altLang="zh-TW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5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5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感謝聆聽</a:t>
            </a:r>
            <a:endParaRPr lang="zh-TW" altLang="en-US" sz="5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500679" y="296103"/>
            <a:ext cx="4449124" cy="5678111"/>
            <a:chOff x="500679" y="296103"/>
            <a:chExt cx="4449124" cy="5678111"/>
          </a:xfrm>
        </p:grpSpPr>
        <p:sp>
          <p:nvSpPr>
            <p:cNvPr id="4" name="Freeform 5"/>
            <p:cNvSpPr>
              <a:spLocks/>
            </p:cNvSpPr>
            <p:nvPr/>
          </p:nvSpPr>
          <p:spPr bwMode="auto">
            <a:xfrm rot="5400000">
              <a:off x="4171290" y="1675729"/>
              <a:ext cx="825442" cy="731584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 rot="5400000">
              <a:off x="2771908" y="2041651"/>
              <a:ext cx="1281674" cy="1135940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4BACC6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5400000">
              <a:off x="412606" y="2702689"/>
              <a:ext cx="1549136" cy="1372989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F79646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 rot="5400000">
              <a:off x="1186650" y="2557128"/>
              <a:ext cx="2521481" cy="2234771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F45058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 rot="5400000">
              <a:off x="1011301" y="5178456"/>
              <a:ext cx="843727" cy="747789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 rot="5400000">
              <a:off x="3769862" y="3927551"/>
              <a:ext cx="570200" cy="505365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 rot="5400000">
              <a:off x="1785692" y="375878"/>
              <a:ext cx="1403170" cy="1243620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1377" y="2629019"/>
              <a:ext cx="2132856" cy="21328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10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圖: 替代處理程序 3"/>
          <p:cNvSpPr/>
          <p:nvPr/>
        </p:nvSpPr>
        <p:spPr>
          <a:xfrm>
            <a:off x="2223656" y="1452876"/>
            <a:ext cx="7917872" cy="1122218"/>
          </a:xfrm>
          <a:prstGeom prst="flowChartAlternateProcess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31023" y="1146220"/>
            <a:ext cx="8114595" cy="1428874"/>
          </a:xfrm>
        </p:spPr>
        <p:txBody>
          <a:bodyPr/>
          <a:lstStyle/>
          <a:p>
            <a:r>
              <a:rPr lang="zh-TW" altLang="en-US" dirty="0"/>
              <a:t>計畫發</a:t>
            </a:r>
            <a:r>
              <a:rPr lang="zh-TW" altLang="en-US" dirty="0" smtClean="0"/>
              <a:t>想</a:t>
            </a:r>
            <a:r>
              <a:rPr lang="en-US" altLang="zh-TW" dirty="0" smtClean="0"/>
              <a:t>—</a:t>
            </a:r>
            <a:r>
              <a:rPr lang="zh-TW" altLang="en-US" dirty="0" smtClean="0"/>
              <a:t>為什麼要聯盟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86377" y="2948579"/>
            <a:ext cx="9736168" cy="2756762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+mn-ea"/>
              </a:rPr>
              <a:t>一、小校小班又偏鄉</a:t>
            </a:r>
            <a:endParaRPr lang="en-US" altLang="zh-TW" sz="3600" b="1" dirty="0" smtClean="0">
              <a:latin typeface="+mn-ea"/>
            </a:endParaRPr>
          </a:p>
          <a:p>
            <a:r>
              <a:rPr lang="zh-TW" altLang="en-US" sz="3600" b="1" dirty="0" smtClean="0">
                <a:latin typeface="+mn-ea"/>
              </a:rPr>
              <a:t>二、資源（經費）缺</a:t>
            </a:r>
            <a:endParaRPr lang="en-US" altLang="zh-TW" sz="3600" b="1" dirty="0" smtClean="0">
              <a:latin typeface="+mn-ea"/>
            </a:endParaRPr>
          </a:p>
          <a:p>
            <a:r>
              <a:rPr lang="zh-TW" altLang="en-US" sz="3600" b="1" dirty="0" smtClean="0">
                <a:latin typeface="+mn-ea"/>
              </a:rPr>
              <a:t>三、人力（人數）少</a:t>
            </a:r>
            <a:endParaRPr lang="en-US" altLang="zh-TW" sz="3600" b="1" dirty="0" smtClean="0">
              <a:latin typeface="+mn-ea"/>
            </a:endParaRPr>
          </a:p>
          <a:p>
            <a:r>
              <a:rPr lang="zh-TW" altLang="en-US" sz="3600" b="1" dirty="0">
                <a:latin typeface="+mn-ea"/>
              </a:rPr>
              <a:t>四</a:t>
            </a:r>
            <a:r>
              <a:rPr lang="zh-TW" altLang="en-US" sz="3600" b="1" dirty="0" smtClean="0">
                <a:latin typeface="+mn-ea"/>
              </a:rPr>
              <a:t>、以「校」為單位，各自為政，無力且無趣。</a:t>
            </a:r>
            <a:endParaRPr lang="en-US" altLang="zh-TW" sz="3600" b="1" dirty="0" smtClean="0">
              <a:latin typeface="+mn-ea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9636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圖: 替代處理程序 3"/>
          <p:cNvSpPr/>
          <p:nvPr/>
        </p:nvSpPr>
        <p:spPr>
          <a:xfrm>
            <a:off x="2589212" y="540983"/>
            <a:ext cx="3906982" cy="913745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策略聯盟目的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57352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由國中端以</a:t>
            </a:r>
            <a:r>
              <a:rPr lang="zh-TW" altLang="en-US" sz="3200" b="1" dirty="0"/>
              <a:t>「區」為概念，整合學區</a:t>
            </a:r>
            <a:r>
              <a:rPr lang="zh-TW" altLang="en-US" sz="3200" b="1" dirty="0" smtClean="0"/>
              <a:t>內國小</a:t>
            </a:r>
            <a:r>
              <a:rPr lang="zh-TW" altLang="en-US" sz="3200" b="1" dirty="0"/>
              <a:t>，</a:t>
            </a:r>
            <a:r>
              <a:rPr lang="zh-TW" altLang="en-US" sz="3200" b="1" dirty="0" smtClean="0"/>
              <a:t>共同擬訂計畫，一起執行。</a:t>
            </a:r>
            <a:endParaRPr lang="zh-TW" altLang="en-US" sz="3200" b="1" dirty="0"/>
          </a:p>
          <a:p>
            <a:r>
              <a:rPr lang="zh-TW" altLang="en-US" sz="3200" b="1" dirty="0" smtClean="0"/>
              <a:t>以「區」為</a:t>
            </a:r>
            <a:r>
              <a:rPr lang="zh-TW" altLang="en-US" sz="3200" b="1" dirty="0"/>
              <a:t>概念整合學區內學校，共同規畫區域特色，分享教學資源，建立學校特色</a:t>
            </a:r>
            <a:r>
              <a:rPr lang="zh-TW" altLang="en-US" sz="3200" b="1" dirty="0" smtClean="0"/>
              <a:t>課程。</a:t>
            </a:r>
            <a:endParaRPr lang="zh-TW" altLang="en-US" sz="3200" b="1" dirty="0"/>
          </a:p>
          <a:p>
            <a:r>
              <a:rPr lang="zh-TW" altLang="en-US" sz="3200" b="1" dirty="0" smtClean="0"/>
              <a:t>整合「區」內</a:t>
            </a:r>
            <a:r>
              <a:rPr lang="zh-TW" altLang="en-US" sz="3200" b="1" dirty="0"/>
              <a:t>教育相關資源</a:t>
            </a:r>
            <a:r>
              <a:rPr lang="zh-TW" altLang="en-US" sz="3200" b="1" dirty="0" smtClean="0"/>
              <a:t>，銜接特色發展。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國中、小學校際</a:t>
            </a:r>
            <a:r>
              <a:rPr lang="zh-TW" altLang="en-US" sz="3200" b="1" dirty="0"/>
              <a:t>間攜手合作</a:t>
            </a:r>
            <a:r>
              <a:rPr lang="zh-TW" altLang="en-US" sz="3200" b="1" dirty="0" smtClean="0"/>
              <a:t>，增進校際間親、師、生間對話與交流。</a:t>
            </a:r>
            <a:endParaRPr lang="zh-TW" altLang="en-US" sz="3200" b="1" dirty="0"/>
          </a:p>
          <a:p>
            <a:endParaRPr lang="en-US" altLang="zh-TW" sz="3200" dirty="0" smtClean="0"/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267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流程圖: 替代處理程序 4"/>
          <p:cNvSpPr/>
          <p:nvPr/>
        </p:nvSpPr>
        <p:spPr>
          <a:xfrm>
            <a:off x="2589212" y="624110"/>
            <a:ext cx="3998624" cy="831272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類似運作模式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教育資源中心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r>
              <a:rPr lang="zh-TW" altLang="en-US" sz="3200" b="1" dirty="0" smtClean="0">
                <a:latin typeface="+mn-ea"/>
              </a:rPr>
              <a:t>阿里山教育資源中心</a:t>
            </a:r>
            <a:endParaRPr lang="en-US" altLang="zh-TW" sz="3200" b="1" dirty="0" smtClean="0">
              <a:latin typeface="+mn-ea"/>
            </a:endParaRPr>
          </a:p>
          <a:p>
            <a:r>
              <a:rPr lang="zh-TW" altLang="en-US" sz="3200" b="1" dirty="0" smtClean="0">
                <a:latin typeface="+mn-ea"/>
              </a:rPr>
              <a:t>茶山水教育資源中心</a:t>
            </a:r>
            <a:endParaRPr lang="en-US" altLang="zh-TW" sz="32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3200" b="1" dirty="0" smtClean="0">
              <a:latin typeface="+mn-ea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+mn-ea"/>
              </a:rPr>
              <a:t>十八同盟</a:t>
            </a:r>
            <a:endParaRPr lang="en-US" altLang="zh-TW" sz="4000" b="1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endParaRPr lang="zh-TW" altLang="en-US" sz="3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教育行動區計畫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r>
              <a:rPr lang="zh-TW" altLang="en-US" sz="3200" b="1" dirty="0" smtClean="0">
                <a:latin typeface="+mn-ea"/>
              </a:rPr>
              <a:t>中埔國中教育行動區</a:t>
            </a:r>
            <a:endParaRPr lang="en-US" altLang="zh-TW" sz="3200" b="1" dirty="0" smtClean="0">
              <a:latin typeface="+mn-ea"/>
            </a:endParaRPr>
          </a:p>
          <a:p>
            <a:r>
              <a:rPr lang="zh-TW" altLang="en-US" sz="3200" b="1" dirty="0" smtClean="0">
                <a:latin typeface="+mn-ea"/>
              </a:rPr>
              <a:t>布袋國中教育行動區</a:t>
            </a:r>
            <a:endParaRPr lang="zh-TW" altLang="en-US" sz="32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6793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流程圖: 替代處理程序 4"/>
          <p:cNvSpPr/>
          <p:nvPr/>
        </p:nvSpPr>
        <p:spPr>
          <a:xfrm>
            <a:off x="2589212" y="409813"/>
            <a:ext cx="5255925" cy="1179996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92925" y="409813"/>
            <a:ext cx="5252212" cy="1179997"/>
          </a:xfrm>
        </p:spPr>
        <p:txBody>
          <a:bodyPr>
            <a:normAutofit/>
          </a:bodyPr>
          <a:lstStyle/>
          <a:p>
            <a:r>
              <a:rPr lang="zh-TW" altLang="en-US" sz="5400" dirty="0" smtClean="0"/>
              <a:t>辦理項目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781406" cy="3777622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latin typeface="+mn-ea"/>
              </a:rPr>
              <a:t>選教科書、命題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備、觀、議課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一起研習成長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師資交流、共聘共享師資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研發課程與教材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社區活動、運動會、校外教學</a:t>
            </a:r>
            <a:endParaRPr lang="en-US" altLang="zh-TW" sz="2800" b="1" dirty="0" smtClean="0">
              <a:latin typeface="+mn-ea"/>
            </a:endParaRPr>
          </a:p>
          <a:p>
            <a:endParaRPr lang="en-US" altLang="zh-TW" sz="3200" b="1" dirty="0" smtClean="0">
              <a:latin typeface="+mn-ea"/>
            </a:endParaRPr>
          </a:p>
          <a:p>
            <a:endParaRPr lang="en-US" altLang="zh-TW" sz="32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3200" b="1" dirty="0" smtClean="0">
              <a:latin typeface="+mn-ea"/>
            </a:endParaRPr>
          </a:p>
          <a:p>
            <a:pPr marL="0" indent="0">
              <a:buNone/>
            </a:pP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 smtClean="0">
                <a:latin typeface="+mn-ea"/>
              </a:rPr>
              <a:t>資源設備共享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支持學生多元發展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>
                <a:latin typeface="+mn-ea"/>
              </a:rPr>
              <a:t>行政</a:t>
            </a:r>
            <a:r>
              <a:rPr lang="zh-TW" altLang="en-US" sz="2800" b="1" dirty="0" smtClean="0">
                <a:latin typeface="+mn-ea"/>
              </a:rPr>
              <a:t>分工、工作減量</a:t>
            </a:r>
            <a:endParaRPr lang="en-US" altLang="zh-TW" sz="2800" b="1" dirty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多元的學校特色課程</a:t>
            </a:r>
            <a:endParaRPr lang="en-US" altLang="zh-TW" sz="2800" b="1" dirty="0" smtClean="0">
              <a:latin typeface="+mn-ea"/>
            </a:endParaRPr>
          </a:p>
          <a:p>
            <a:r>
              <a:rPr lang="en-US" altLang="zh-TW" sz="2800" b="1" dirty="0" smtClean="0">
                <a:latin typeface="+mn-ea"/>
              </a:rPr>
              <a:t>……</a:t>
            </a:r>
            <a:endParaRPr lang="zh-TW" alt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07321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789914060"/>
              </p:ext>
            </p:extLst>
          </p:nvPr>
        </p:nvGraphicFramePr>
        <p:xfrm>
          <a:off x="127000" y="0"/>
          <a:ext cx="12065000" cy="676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8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97809" y="2269336"/>
            <a:ext cx="9041245" cy="2773587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altLang="zh-TW" sz="5400" dirty="0">
                <a:latin typeface="+mj-ea"/>
              </a:rPr>
              <a:t>(</a:t>
            </a:r>
            <a:r>
              <a:rPr lang="zh-TW" altLang="en-US" sz="5400" dirty="0">
                <a:latin typeface="+mj-ea"/>
              </a:rPr>
              <a:t>一</a:t>
            </a:r>
            <a:r>
              <a:rPr lang="en-US" altLang="zh-TW" sz="5400" dirty="0">
                <a:latin typeface="+mj-ea"/>
              </a:rPr>
              <a:t>)</a:t>
            </a:r>
            <a:r>
              <a:rPr lang="zh-TW" altLang="zh-TW" sz="5400" dirty="0">
                <a:latin typeface="+mj-ea"/>
              </a:rPr>
              <a:t>課程發展</a:t>
            </a:r>
            <a:r>
              <a:rPr lang="zh-TW" altLang="zh-TW" sz="5400" dirty="0" smtClean="0">
                <a:latin typeface="+mj-ea"/>
              </a:rPr>
              <a:t>委員會運作功能</a:t>
            </a:r>
            <a:r>
              <a:rPr lang="en-US" altLang="zh-TW" sz="5400" dirty="0" smtClean="0">
                <a:latin typeface="+mj-ea"/>
              </a:rPr>
              <a:t/>
            </a:r>
            <a:br>
              <a:rPr lang="en-US" altLang="zh-TW" sz="5400" dirty="0" smtClean="0">
                <a:latin typeface="+mj-ea"/>
              </a:rPr>
            </a:br>
            <a:r>
              <a:rPr lang="en-US" altLang="zh-TW" sz="6000" dirty="0" smtClean="0">
                <a:latin typeface="+mj-ea"/>
              </a:rPr>
              <a:t>----</a:t>
            </a:r>
            <a:r>
              <a:rPr lang="zh-TW" altLang="en-US" sz="4000" b="1" dirty="0" smtClean="0">
                <a:latin typeface="+mj-ea"/>
              </a:rPr>
              <a:t>一場次研習</a:t>
            </a:r>
            <a:r>
              <a:rPr lang="zh-TW" altLang="en-US" sz="4000" b="1" dirty="0">
                <a:latin typeface="+mj-ea"/>
              </a:rPr>
              <a:t/>
            </a:r>
            <a:br>
              <a:rPr lang="zh-TW" altLang="en-US" sz="4000" b="1" dirty="0">
                <a:latin typeface="+mj-ea"/>
              </a:rPr>
            </a:br>
            <a:endParaRPr lang="zh-TW" altLang="en-US" sz="40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3618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38401" y="420910"/>
            <a:ext cx="6223000" cy="861790"/>
          </a:xfrm>
        </p:spPr>
        <p:txBody>
          <a:bodyPr>
            <a:normAutofit fontScale="90000"/>
          </a:bodyPr>
          <a:lstStyle/>
          <a:p>
            <a:pPr lvl="0" algn="ctr"/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605762014"/>
              </p:ext>
            </p:extLst>
          </p:nvPr>
        </p:nvGraphicFramePr>
        <p:xfrm>
          <a:off x="800100" y="127001"/>
          <a:ext cx="10058400" cy="656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六角星形 3"/>
          <p:cNvSpPr/>
          <p:nvPr/>
        </p:nvSpPr>
        <p:spPr>
          <a:xfrm>
            <a:off x="1247210" y="420910"/>
            <a:ext cx="532163" cy="549560"/>
          </a:xfrm>
          <a:prstGeom prst="star6">
            <a:avLst/>
          </a:prstGeom>
          <a:pattFill prst="pct5">
            <a:fgClr>
              <a:srgbClr val="FF0000"/>
            </a:fgClr>
            <a:bgClr>
              <a:sysClr val="window" lastClr="FFFFFF"/>
            </a:bgClr>
          </a:pattFill>
          <a:ln w="12700" cap="flat" cmpd="sng" algn="ctr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</p:sp>
      <p:sp>
        <p:nvSpPr>
          <p:cNvPr id="6" name="六角星形 5"/>
          <p:cNvSpPr/>
          <p:nvPr/>
        </p:nvSpPr>
        <p:spPr>
          <a:xfrm>
            <a:off x="1176367" y="2428419"/>
            <a:ext cx="516509" cy="512489"/>
          </a:xfrm>
          <a:prstGeom prst="star6">
            <a:avLst/>
          </a:prstGeom>
          <a:pattFill prst="pct5">
            <a:fgClr>
              <a:srgbClr val="FF0000"/>
            </a:fgClr>
            <a:bgClr>
              <a:sysClr val="window" lastClr="FFFFFF"/>
            </a:bgClr>
          </a:pattFill>
          <a:ln w="12700" cap="flat" cmpd="sng" algn="ctr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</p:sp>
      <p:sp>
        <p:nvSpPr>
          <p:cNvPr id="7" name="六角星形 6"/>
          <p:cNvSpPr/>
          <p:nvPr/>
        </p:nvSpPr>
        <p:spPr>
          <a:xfrm>
            <a:off x="1238151" y="4702061"/>
            <a:ext cx="541222" cy="475420"/>
          </a:xfrm>
          <a:prstGeom prst="star6">
            <a:avLst/>
          </a:prstGeom>
          <a:pattFill prst="pct5">
            <a:fgClr>
              <a:srgbClr val="FF0000"/>
            </a:fgClr>
            <a:bgClr>
              <a:sysClr val="window" lastClr="FFFFFF"/>
            </a:bgClr>
          </a:pattFill>
          <a:ln w="12700" cap="flat" cmpd="sng" algn="ctr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</p:sp>
    </p:spTree>
    <p:extLst>
      <p:ext uri="{BB962C8B-B14F-4D97-AF65-F5344CB8AC3E}">
        <p14:creationId xmlns:p14="http://schemas.microsoft.com/office/powerpoint/2010/main" val="89873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66818" y="2223154"/>
            <a:ext cx="9234055" cy="2619041"/>
          </a:xfrm>
        </p:spPr>
        <p:txBody>
          <a:bodyPr>
            <a:noAutofit/>
          </a:bodyPr>
          <a:lstStyle/>
          <a:p>
            <a:pPr lvl="0"/>
            <a:r>
              <a:rPr lang="en-US" altLang="zh-TW" sz="4800" b="1" dirty="0">
                <a:latin typeface="+mj-ea"/>
              </a:rPr>
              <a:t>(</a:t>
            </a:r>
            <a:r>
              <a:rPr lang="zh-TW" altLang="en-US" sz="4800" b="1" dirty="0">
                <a:latin typeface="+mj-ea"/>
              </a:rPr>
              <a:t>二</a:t>
            </a:r>
            <a:r>
              <a:rPr lang="en-US" altLang="zh-TW" sz="4800" b="1" dirty="0">
                <a:latin typeface="+mj-ea"/>
              </a:rPr>
              <a:t>)</a:t>
            </a:r>
            <a:r>
              <a:rPr lang="zh-TW" altLang="zh-TW" sz="4800" b="1" dirty="0">
                <a:latin typeface="+mj-ea"/>
              </a:rPr>
              <a:t>精進教師</a:t>
            </a:r>
            <a:r>
              <a:rPr lang="zh-TW" altLang="zh-TW" sz="4800" b="1" dirty="0" smtClean="0">
                <a:latin typeface="+mj-ea"/>
              </a:rPr>
              <a:t>專業成長</a:t>
            </a:r>
            <a:r>
              <a:rPr lang="zh-TW" altLang="zh-TW" sz="4800" b="1" dirty="0">
                <a:latin typeface="+mj-ea"/>
              </a:rPr>
              <a:t>－跨校社</a:t>
            </a:r>
            <a:r>
              <a:rPr lang="zh-TW" altLang="zh-TW" sz="4800" b="1" dirty="0" smtClean="0">
                <a:latin typeface="+mj-ea"/>
              </a:rPr>
              <a:t>群</a:t>
            </a:r>
            <a:r>
              <a:rPr lang="en-US" altLang="zh-TW" sz="4800" b="1" dirty="0" smtClean="0">
                <a:latin typeface="+mj-ea"/>
              </a:rPr>
              <a:t/>
            </a:r>
            <a:br>
              <a:rPr lang="en-US" altLang="zh-TW" sz="4800" b="1" dirty="0" smtClean="0">
                <a:latin typeface="+mj-ea"/>
              </a:rPr>
            </a:br>
            <a:r>
              <a:rPr lang="en-US" altLang="zh-TW" sz="5800" b="1" dirty="0" smtClean="0">
                <a:latin typeface="+mj-ea"/>
              </a:rPr>
              <a:t>-----</a:t>
            </a:r>
            <a:r>
              <a:rPr lang="zh-TW" altLang="en-US" sz="4000" b="1" dirty="0" smtClean="0">
                <a:latin typeface="+mj-ea"/>
              </a:rPr>
              <a:t>五個場次之工作坊</a:t>
            </a:r>
            <a:r>
              <a:rPr lang="zh-TW" altLang="en-US" sz="4000" b="1" dirty="0">
                <a:latin typeface="+mj-ea"/>
              </a:rPr>
              <a:t/>
            </a:r>
            <a:br>
              <a:rPr lang="zh-TW" altLang="en-US" sz="4000" b="1" dirty="0">
                <a:latin typeface="+mj-ea"/>
              </a:rPr>
            </a:br>
            <a:r>
              <a:rPr lang="zh-TW" altLang="en-US" sz="6000" b="1" dirty="0">
                <a:latin typeface="+mj-ea"/>
              </a:rPr>
              <a:t/>
            </a:r>
            <a:br>
              <a:rPr lang="zh-TW" altLang="en-US" sz="6000" b="1" dirty="0">
                <a:latin typeface="+mj-ea"/>
              </a:rPr>
            </a:br>
            <a:endParaRPr lang="zh-TW" altLang="en-US" sz="60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0926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765</TotalTime>
  <Words>547</Words>
  <Application>Microsoft Office PowerPoint</Application>
  <PresentationFormat>自訂</PresentationFormat>
  <Paragraphs>77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絲縷</vt:lpstr>
      <vt:lpstr>國中與轄區國小策略聯盟 計畫說明</vt:lpstr>
      <vt:lpstr>計畫發想—為什麼要聯盟</vt:lpstr>
      <vt:lpstr>策略聯盟目的</vt:lpstr>
      <vt:lpstr>類似運作模式</vt:lpstr>
      <vt:lpstr>辦理項目</vt:lpstr>
      <vt:lpstr>PowerPoint 簡報</vt:lpstr>
      <vt:lpstr>(一)課程發展委員會運作功能 ----一場次研習 </vt:lpstr>
      <vt:lpstr> </vt:lpstr>
      <vt:lpstr>(二)精進教師專業成長－跨校社群 -----五個場次之工作坊  </vt:lpstr>
      <vt:lpstr>PowerPoint 簡報</vt:lpstr>
      <vt:lpstr>策略聯盟是個開放性平台---多元、開放、彈性</vt:lpstr>
      <vt:lpstr>問題反應與協助</vt:lpstr>
      <vt:lpstr>成功的案例分享</vt:lpstr>
      <vt:lpstr>簡報完畢  感謝聆聽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各國中與轄區國小策略聯盟 計畫、經費申請說明會議</dc:title>
  <dc:creator>許秀卿</dc:creator>
  <cp:lastModifiedBy>user</cp:lastModifiedBy>
  <cp:revision>102</cp:revision>
  <dcterms:created xsi:type="dcterms:W3CDTF">2019-03-19T08:24:03Z</dcterms:created>
  <dcterms:modified xsi:type="dcterms:W3CDTF">2019-04-28T12:41:27Z</dcterms:modified>
</cp:coreProperties>
</file>