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8" r:id="rId2"/>
    <p:sldId id="261" r:id="rId3"/>
    <p:sldId id="259" r:id="rId4"/>
    <p:sldId id="262" r:id="rId5"/>
    <p:sldId id="260" r:id="rId6"/>
  </p:sldIdLst>
  <p:sldSz cx="7559675" cy="10691813"/>
  <p:notesSz cx="6742113" cy="9875838"/>
  <p:embeddedFontLst>
    <p:embeddedFont>
      <p:font typeface="微軟正黑體" panose="020B0604030504040204" pitchFamily="34" charset="-12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套印格式" id="{8C4DFEC6-C31E-4F74-AB99-9A4465EEC8D3}">
          <p14:sldIdLst>
            <p14:sldId id="258"/>
            <p14:sldId id="261"/>
          </p14:sldIdLst>
        </p14:section>
        <p14:section name="套印範例" id="{2D7A4F70-13FB-4164-B42D-FB525C8CB80A}">
          <p14:sldIdLst>
            <p14:sldId id="259"/>
            <p14:sldId id="262"/>
          </p14:sldIdLst>
        </p14:section>
        <p14:section name="請務必先以白紙試印" id="{824407CD-5925-4F95-880D-5746F5FA8572}">
          <p14:sldIdLst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林牧樂" initials="林牧樂" lastIdx="4" clrIdx="0">
    <p:extLst>
      <p:ext uri="{19B8F6BF-5375-455C-9EA6-DF929625EA0E}">
        <p15:presenceInfo xmlns:p15="http://schemas.microsoft.com/office/powerpoint/2012/main" userId="S-1-5-21-964128812-2482978778-3327725367-388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3108" y="84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1363"/>
            <a:ext cx="2614613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4212" y="4691023"/>
            <a:ext cx="5393690" cy="4444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91420" rIns="91420" bIns="91420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900868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1363"/>
            <a:ext cx="26162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4212" y="4691023"/>
            <a:ext cx="5393690" cy="4444127"/>
          </a:xfrm>
          <a:prstGeom prst="rect">
            <a:avLst/>
          </a:prstGeom>
        </p:spPr>
        <p:txBody>
          <a:bodyPr spcFirstLastPara="1" wrap="square" lIns="91420" tIns="91420" rIns="91420" bIns="9142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8445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1363"/>
            <a:ext cx="26162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4212" y="4691023"/>
            <a:ext cx="5393690" cy="4444127"/>
          </a:xfrm>
          <a:prstGeom prst="rect">
            <a:avLst/>
          </a:prstGeom>
        </p:spPr>
        <p:txBody>
          <a:bodyPr spcFirstLastPara="1" wrap="square" lIns="91420" tIns="91420" rIns="91420" bIns="9142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0753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1363"/>
            <a:ext cx="26162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4212" y="4691023"/>
            <a:ext cx="5393690" cy="4444127"/>
          </a:xfrm>
          <a:prstGeom prst="rect">
            <a:avLst/>
          </a:prstGeom>
        </p:spPr>
        <p:txBody>
          <a:bodyPr spcFirstLastPara="1" wrap="square" lIns="91420" tIns="91420" rIns="91420" bIns="9142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0467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1363"/>
            <a:ext cx="2616200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4212" y="4691023"/>
            <a:ext cx="5393690" cy="4444127"/>
          </a:xfrm>
          <a:prstGeom prst="rect">
            <a:avLst/>
          </a:prstGeom>
        </p:spPr>
        <p:txBody>
          <a:bodyPr spcFirstLastPara="1" wrap="square" lIns="91420" tIns="91420" rIns="91420" bIns="9142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4186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938875" y="3782522"/>
            <a:ext cx="399608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7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Proxima Nova Semibold"/>
                <a:sym typeface="Proxima Nova Semibold"/>
              </a:rPr>
              <a:t>嘉義</a:t>
            </a:r>
            <a:r>
              <a:rPr lang="zh-TW" altLang="en-US" sz="17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Proxima Nova Semibold"/>
                <a:sym typeface="Proxima Nova Semibold"/>
              </a:rPr>
              <a:t>縣（學校名）</a:t>
            </a:r>
            <a:endParaRPr sz="1700" dirty="0">
              <a:latin typeface="微軟正黑體" panose="020B0604030504040204" pitchFamily="34" charset="-120"/>
              <a:ea typeface="微軟正黑體" panose="020B0604030504040204" pitchFamily="34" charset="-120"/>
              <a:cs typeface="Proxima Nova Semibold"/>
              <a:sym typeface="Proxima Nova Semibold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985556" y="4425330"/>
            <a:ext cx="8001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cs typeface="Alegreya SemiBold"/>
                <a:sym typeface="Alegreya SemiBold"/>
              </a:rPr>
              <a:t>同學</a:t>
            </a:r>
            <a:endParaRPr sz="1600" dirty="0">
              <a:latin typeface="微軟正黑體" panose="020B0604030504040204" pitchFamily="34" charset="-120"/>
              <a:ea typeface="微軟正黑體" panose="020B0604030504040204" pitchFamily="34" charset="-120"/>
              <a:cs typeface="Alegreya SemiBold"/>
              <a:sym typeface="Alegreya SemiBold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938875" y="4877728"/>
            <a:ext cx="3769557" cy="7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dirty="0">
                <a:latin typeface="微軟正黑體" panose="020B0604030504040204" pitchFamily="34" charset="-120"/>
                <a:ea typeface="微軟正黑體" panose="020B0604030504040204" pitchFamily="34" charset="-120"/>
                <a:cs typeface="Alegreya SemiBold"/>
                <a:sym typeface="Alegreya SemiBold"/>
              </a:rPr>
              <a:t>積極向學    五育兼優</a:t>
            </a:r>
            <a:endParaRPr sz="1800" dirty="0">
              <a:latin typeface="微軟正黑體" panose="020B0604030504040204" pitchFamily="34" charset="-120"/>
              <a:ea typeface="微軟正黑體" panose="020B0604030504040204" pitchFamily="34" charset="-120"/>
              <a:cs typeface="Alegreya SemiBold"/>
              <a:sym typeface="Alegreya SemiBo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dirty="0">
                <a:latin typeface="微軟正黑體" panose="020B0604030504040204" pitchFamily="34" charset="-120"/>
                <a:ea typeface="微軟正黑體" panose="020B0604030504040204" pitchFamily="34" charset="-120"/>
                <a:cs typeface="Alegreya SemiBold"/>
                <a:sym typeface="Alegreya SemiBold"/>
              </a:rPr>
              <a:t>殊為楷模    特頒此狀   以資鼓勵</a:t>
            </a:r>
            <a:endParaRPr sz="1800" dirty="0">
              <a:latin typeface="微軟正黑體" panose="020B0604030504040204" pitchFamily="34" charset="-120"/>
              <a:ea typeface="微軟正黑體" panose="020B0604030504040204" pitchFamily="34" charset="-120"/>
              <a:cs typeface="Alegreya SemiBold"/>
              <a:sym typeface="Alegreya SemiBold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970310" y="5691505"/>
            <a:ext cx="4229100" cy="55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700" dirty="0"/>
              <a:t>Awarded </a:t>
            </a:r>
            <a:r>
              <a:rPr lang="zh-TW" sz="1700" dirty="0" smtClean="0"/>
              <a:t>to</a:t>
            </a:r>
            <a:endParaRPr sz="1700" dirty="0"/>
          </a:p>
        </p:txBody>
      </p:sp>
      <p:sp>
        <p:nvSpPr>
          <p:cNvPr id="61" name="Google Shape;61;p13"/>
          <p:cNvSpPr txBox="1"/>
          <p:nvPr/>
        </p:nvSpPr>
        <p:spPr>
          <a:xfrm>
            <a:off x="939830" y="6983825"/>
            <a:ext cx="44292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700" dirty="0"/>
              <a:t>for an outstanding academic achievement.</a:t>
            </a:r>
            <a:endParaRPr sz="1700" dirty="0"/>
          </a:p>
        </p:txBody>
      </p:sp>
      <p:cxnSp>
        <p:nvCxnSpPr>
          <p:cNvPr id="62" name="Google Shape;62;p13"/>
          <p:cNvCxnSpPr/>
          <p:nvPr/>
        </p:nvCxnSpPr>
        <p:spPr>
          <a:xfrm>
            <a:off x="1005440" y="4820010"/>
            <a:ext cx="19575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  <a:effectLst>
            <a:reflection stA="70000" endPos="30000" dist="38100" dir="5400000" fadeDir="5400012" sy="-100000" algn="bl" rotWithShape="0"/>
          </a:effectLst>
        </p:spPr>
      </p:cxnSp>
      <p:cxnSp>
        <p:nvCxnSpPr>
          <p:cNvPr id="63" name="Google Shape;63;p13"/>
          <p:cNvCxnSpPr/>
          <p:nvPr/>
        </p:nvCxnSpPr>
        <p:spPr>
          <a:xfrm>
            <a:off x="970310" y="7016845"/>
            <a:ext cx="26766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  <a:effectLst>
            <a:reflection stA="70000" endPos="30000" dist="38100" dir="5400000" fadeDir="5400012" sy="-100000" algn="bl" rotWithShape="0"/>
          </a:effectLst>
        </p:spPr>
      </p:cxnSp>
    </p:spTree>
    <p:extLst>
      <p:ext uri="{BB962C8B-B14F-4D97-AF65-F5344CB8AC3E}">
        <p14:creationId xmlns:p14="http://schemas.microsoft.com/office/powerpoint/2010/main" val="1167898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938875" y="3782522"/>
            <a:ext cx="399608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17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Proxima Nova Semibold"/>
                <a:sym typeface="Proxima Nova Semibold"/>
              </a:rPr>
              <a:t>嘉義縣 國立東石高級中學</a:t>
            </a:r>
            <a:endParaRPr sz="1700" dirty="0">
              <a:latin typeface="微軟正黑體" panose="020B0604030504040204" pitchFamily="34" charset="-120"/>
              <a:ea typeface="微軟正黑體" panose="020B0604030504040204" pitchFamily="34" charset="-120"/>
              <a:cs typeface="Proxima Nova Semibold"/>
              <a:sym typeface="Proxima Nova Semibold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985556" y="4425330"/>
            <a:ext cx="8001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cs typeface="Alegreya SemiBold"/>
                <a:sym typeface="Alegreya SemiBold"/>
              </a:rPr>
              <a:t>同學</a:t>
            </a:r>
            <a:endParaRPr sz="1600" dirty="0">
              <a:latin typeface="微軟正黑體" panose="020B0604030504040204" pitchFamily="34" charset="-120"/>
              <a:ea typeface="微軟正黑體" panose="020B0604030504040204" pitchFamily="34" charset="-120"/>
              <a:cs typeface="Alegreya SemiBold"/>
              <a:sym typeface="Alegreya SemiBold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938875" y="4877728"/>
            <a:ext cx="3769557" cy="7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dirty="0">
                <a:latin typeface="微軟正黑體" panose="020B0604030504040204" pitchFamily="34" charset="-120"/>
                <a:ea typeface="微軟正黑體" panose="020B0604030504040204" pitchFamily="34" charset="-120"/>
                <a:cs typeface="Alegreya SemiBold"/>
                <a:sym typeface="Alegreya SemiBold"/>
              </a:rPr>
              <a:t>積極向學    五育兼優</a:t>
            </a:r>
            <a:endParaRPr sz="1800" dirty="0">
              <a:latin typeface="微軟正黑體" panose="020B0604030504040204" pitchFamily="34" charset="-120"/>
              <a:ea typeface="微軟正黑體" panose="020B0604030504040204" pitchFamily="34" charset="-120"/>
              <a:cs typeface="Alegreya SemiBold"/>
              <a:sym typeface="Alegreya SemiBo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dirty="0">
                <a:latin typeface="微軟正黑體" panose="020B0604030504040204" pitchFamily="34" charset="-120"/>
                <a:ea typeface="微軟正黑體" panose="020B0604030504040204" pitchFamily="34" charset="-120"/>
                <a:cs typeface="Alegreya SemiBold"/>
                <a:sym typeface="Alegreya SemiBold"/>
              </a:rPr>
              <a:t>殊為楷模    特頒此狀   以資鼓勵</a:t>
            </a:r>
            <a:endParaRPr sz="1800" dirty="0">
              <a:latin typeface="微軟正黑體" panose="020B0604030504040204" pitchFamily="34" charset="-120"/>
              <a:ea typeface="微軟正黑體" panose="020B0604030504040204" pitchFamily="34" charset="-120"/>
              <a:cs typeface="Alegreya SemiBold"/>
              <a:sym typeface="Alegreya SemiBold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970310" y="5691505"/>
            <a:ext cx="4229100" cy="55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700" dirty="0"/>
              <a:t>Awarded </a:t>
            </a:r>
            <a:r>
              <a:rPr lang="zh-TW" sz="1700" dirty="0" smtClean="0"/>
              <a:t>to</a:t>
            </a:r>
            <a:endParaRPr sz="1700" dirty="0"/>
          </a:p>
        </p:txBody>
      </p:sp>
      <p:sp>
        <p:nvSpPr>
          <p:cNvPr id="61" name="Google Shape;61;p13"/>
          <p:cNvSpPr txBox="1"/>
          <p:nvPr/>
        </p:nvSpPr>
        <p:spPr>
          <a:xfrm>
            <a:off x="939830" y="6983825"/>
            <a:ext cx="44292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700" dirty="0"/>
              <a:t>for an outstanding academic achievement.</a:t>
            </a:r>
            <a:endParaRPr sz="1700" dirty="0"/>
          </a:p>
        </p:txBody>
      </p:sp>
      <p:cxnSp>
        <p:nvCxnSpPr>
          <p:cNvPr id="62" name="Google Shape;62;p13"/>
          <p:cNvCxnSpPr/>
          <p:nvPr/>
        </p:nvCxnSpPr>
        <p:spPr>
          <a:xfrm>
            <a:off x="1005440" y="4820010"/>
            <a:ext cx="19575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  <a:effectLst>
            <a:reflection stA="70000" endPos="30000" dist="38100" dir="5400000" fadeDir="5400012" sy="-100000" algn="bl" rotWithShape="0"/>
          </a:effectLst>
        </p:spPr>
      </p:cxnSp>
      <p:cxnSp>
        <p:nvCxnSpPr>
          <p:cNvPr id="63" name="Google Shape;63;p13"/>
          <p:cNvCxnSpPr/>
          <p:nvPr/>
        </p:nvCxnSpPr>
        <p:spPr>
          <a:xfrm>
            <a:off x="970310" y="7016845"/>
            <a:ext cx="26766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  <a:effectLst>
            <a:reflection stA="70000" endPos="30000" dist="38100" dir="5400000" fadeDir="5400012" sy="-100000" algn="bl" rotWithShape="0"/>
          </a:effectLst>
        </p:spPr>
      </p:cxnSp>
      <p:sp>
        <p:nvSpPr>
          <p:cNvPr id="9" name="Google Shape;57;p13"/>
          <p:cNvSpPr txBox="1"/>
          <p:nvPr/>
        </p:nvSpPr>
        <p:spPr>
          <a:xfrm>
            <a:off x="911950" y="4111049"/>
            <a:ext cx="1957500" cy="800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legreya SemiBold"/>
                <a:sym typeface="Alegreya SemiBold"/>
              </a:rPr>
              <a:t>林品哲</a:t>
            </a:r>
            <a:endParaRPr sz="4000" dirty="0">
              <a:latin typeface="微軟正黑體" panose="020B0604030504040204" pitchFamily="34" charset="-120"/>
              <a:ea typeface="微軟正黑體" panose="020B0604030504040204" pitchFamily="34" charset="-120"/>
              <a:cs typeface="Alegreya SemiBold"/>
              <a:sym typeface="Alegreya SemiBold"/>
            </a:endParaRPr>
          </a:p>
        </p:txBody>
      </p:sp>
      <p:sp>
        <p:nvSpPr>
          <p:cNvPr id="10" name="Google Shape;57;p13"/>
          <p:cNvSpPr txBox="1"/>
          <p:nvPr/>
        </p:nvSpPr>
        <p:spPr>
          <a:xfrm>
            <a:off x="911950" y="6303635"/>
            <a:ext cx="2974250" cy="800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legreya SemiBold"/>
                <a:sym typeface="Alegreya SemiBold"/>
              </a:rPr>
              <a:t>Lin Pin </a:t>
            </a:r>
            <a:r>
              <a:rPr lang="en-US" altLang="zh-TW" sz="4000" dirty="0" err="1" smtClean="0">
                <a:latin typeface="微軟正黑體" panose="020B0604030504040204" pitchFamily="34" charset="-120"/>
                <a:ea typeface="微軟正黑體" panose="020B0604030504040204" pitchFamily="34" charset="-120"/>
                <a:cs typeface="Alegreya SemiBold"/>
                <a:sym typeface="Alegreya SemiBold"/>
              </a:rPr>
              <a:t>Zhe</a:t>
            </a:r>
            <a:endParaRPr sz="4000" dirty="0">
              <a:latin typeface="微軟正黑體" panose="020B0604030504040204" pitchFamily="34" charset="-120"/>
              <a:ea typeface="微軟正黑體" panose="020B0604030504040204" pitchFamily="34" charset="-120"/>
              <a:cs typeface="Alegreya SemiBold"/>
              <a:sym typeface="Alegreya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675331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938875" y="3782522"/>
            <a:ext cx="399608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7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Proxima Nova Semibold"/>
                <a:sym typeface="Proxima Nova Semibold"/>
              </a:rPr>
              <a:t>嘉義</a:t>
            </a:r>
            <a:r>
              <a:rPr lang="zh-TW" altLang="en-US" sz="17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Proxima Nova Semibold"/>
                <a:sym typeface="Proxima Nova Semibold"/>
              </a:rPr>
              <a:t>縣 國立東石高級中學</a:t>
            </a:r>
            <a:endParaRPr sz="1700" dirty="0">
              <a:latin typeface="微軟正黑體" panose="020B0604030504040204" pitchFamily="34" charset="-120"/>
              <a:ea typeface="微軟正黑體" panose="020B0604030504040204" pitchFamily="34" charset="-120"/>
              <a:cs typeface="Proxima Nova Semibold"/>
              <a:sym typeface="Proxima Nova Semibold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989675" y="4178546"/>
            <a:ext cx="2447000" cy="754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700" b="1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Proxima Nova Semibold"/>
                <a:sym typeface="Proxima Nova Semibold"/>
              </a:rPr>
              <a:t>林品哲</a:t>
            </a:r>
            <a:endParaRPr sz="3700" b="1" dirty="0">
              <a:latin typeface="華康黑體 Std W7" panose="020B0700000000000000" pitchFamily="34" charset="-120"/>
              <a:ea typeface="華康黑體 Std W7" panose="020B0700000000000000" pitchFamily="34" charset="-120"/>
              <a:cs typeface="Proxima Nova Semibold"/>
              <a:sym typeface="Proxima Nova Semibold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985556" y="4425330"/>
            <a:ext cx="8001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cs typeface="Alegreya SemiBold"/>
                <a:sym typeface="Alegreya SemiBold"/>
              </a:rPr>
              <a:t>同學</a:t>
            </a:r>
            <a:endParaRPr sz="1600" dirty="0">
              <a:latin typeface="微軟正黑體" panose="020B0604030504040204" pitchFamily="34" charset="-120"/>
              <a:ea typeface="微軟正黑體" panose="020B0604030504040204" pitchFamily="34" charset="-120"/>
              <a:cs typeface="Alegreya SemiBold"/>
              <a:sym typeface="Alegreya SemiBold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938875" y="4877728"/>
            <a:ext cx="3769557" cy="7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dirty="0">
                <a:latin typeface="微軟正黑體" panose="020B0604030504040204" pitchFamily="34" charset="-120"/>
                <a:ea typeface="微軟正黑體" panose="020B0604030504040204" pitchFamily="34" charset="-120"/>
                <a:cs typeface="Alegreya SemiBold"/>
                <a:sym typeface="Alegreya SemiBold"/>
              </a:rPr>
              <a:t>積極向學    五育兼優</a:t>
            </a:r>
            <a:endParaRPr sz="1800" dirty="0">
              <a:latin typeface="微軟正黑體" panose="020B0604030504040204" pitchFamily="34" charset="-120"/>
              <a:ea typeface="微軟正黑體" panose="020B0604030504040204" pitchFamily="34" charset="-120"/>
              <a:cs typeface="Alegreya SemiBold"/>
              <a:sym typeface="Alegreya SemiBo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dirty="0">
                <a:latin typeface="微軟正黑體" panose="020B0604030504040204" pitchFamily="34" charset="-120"/>
                <a:ea typeface="微軟正黑體" panose="020B0604030504040204" pitchFamily="34" charset="-120"/>
                <a:cs typeface="Alegreya SemiBold"/>
                <a:sym typeface="Alegreya SemiBold"/>
              </a:rPr>
              <a:t>殊為楷模    特頒此狀   以資鼓勵</a:t>
            </a:r>
            <a:endParaRPr sz="1800" dirty="0">
              <a:latin typeface="微軟正黑體" panose="020B0604030504040204" pitchFamily="34" charset="-120"/>
              <a:ea typeface="微軟正黑體" panose="020B0604030504040204" pitchFamily="34" charset="-120"/>
              <a:cs typeface="Alegreya SemiBold"/>
              <a:sym typeface="Alegreya SemiBold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970310" y="5691505"/>
            <a:ext cx="4229100" cy="55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700" dirty="0"/>
              <a:t>Awarded </a:t>
            </a:r>
            <a:r>
              <a:rPr lang="zh-TW" sz="1700" dirty="0" smtClean="0"/>
              <a:t>to</a:t>
            </a:r>
            <a:endParaRPr sz="1700" dirty="0"/>
          </a:p>
        </p:txBody>
      </p:sp>
      <p:sp>
        <p:nvSpPr>
          <p:cNvPr id="60" name="Google Shape;60;p13"/>
          <p:cNvSpPr txBox="1"/>
          <p:nvPr/>
        </p:nvSpPr>
        <p:spPr>
          <a:xfrm>
            <a:off x="966805" y="6454165"/>
            <a:ext cx="28194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3000" dirty="0" smtClean="0"/>
              <a:t>Lin Pin </a:t>
            </a:r>
            <a:r>
              <a:rPr lang="en-US" altLang="zh-TW" sz="3000" dirty="0" err="1" smtClean="0"/>
              <a:t>Zhe</a:t>
            </a:r>
            <a:endParaRPr sz="3000" dirty="0"/>
          </a:p>
        </p:txBody>
      </p:sp>
      <p:sp>
        <p:nvSpPr>
          <p:cNvPr id="61" name="Google Shape;61;p13"/>
          <p:cNvSpPr txBox="1"/>
          <p:nvPr/>
        </p:nvSpPr>
        <p:spPr>
          <a:xfrm>
            <a:off x="939830" y="6983825"/>
            <a:ext cx="44292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700" dirty="0"/>
              <a:t>for an outstanding academic achievement.</a:t>
            </a:r>
            <a:endParaRPr sz="1700" dirty="0"/>
          </a:p>
        </p:txBody>
      </p:sp>
      <p:cxnSp>
        <p:nvCxnSpPr>
          <p:cNvPr id="62" name="Google Shape;62;p13"/>
          <p:cNvCxnSpPr/>
          <p:nvPr/>
        </p:nvCxnSpPr>
        <p:spPr>
          <a:xfrm>
            <a:off x="1005440" y="4820010"/>
            <a:ext cx="19575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  <a:effectLst>
            <a:reflection stA="70000" endPos="30000" dist="38100" dir="5400000" fadeDir="5400012" sy="-100000" algn="bl" rotWithShape="0"/>
          </a:effectLst>
        </p:spPr>
      </p:cxnSp>
      <p:cxnSp>
        <p:nvCxnSpPr>
          <p:cNvPr id="63" name="Google Shape;63;p13"/>
          <p:cNvCxnSpPr/>
          <p:nvPr/>
        </p:nvCxnSpPr>
        <p:spPr>
          <a:xfrm>
            <a:off x="970310" y="7016845"/>
            <a:ext cx="26766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  <a:effectLst>
            <a:reflection stA="70000" endPos="30000" dist="38100" dir="5400000" fadeDir="5400012" sy="-100000" algn="bl" rotWithShape="0"/>
          </a:effectLst>
        </p:spPr>
      </p:cxnSp>
    </p:spTree>
    <p:extLst>
      <p:ext uri="{BB962C8B-B14F-4D97-AF65-F5344CB8AC3E}">
        <p14:creationId xmlns:p14="http://schemas.microsoft.com/office/powerpoint/2010/main" val="1759997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/>
          <p:nvPr/>
        </p:nvSpPr>
        <p:spPr>
          <a:xfrm>
            <a:off x="2985556" y="4425330"/>
            <a:ext cx="8001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cs typeface="Alegreya SemiBold"/>
                <a:sym typeface="Alegreya SemiBold"/>
              </a:rPr>
              <a:t>同學</a:t>
            </a:r>
            <a:endParaRPr sz="1600" dirty="0">
              <a:latin typeface="微軟正黑體" panose="020B0604030504040204" pitchFamily="34" charset="-120"/>
              <a:ea typeface="微軟正黑體" panose="020B0604030504040204" pitchFamily="34" charset="-120"/>
              <a:cs typeface="Alegreya SemiBold"/>
              <a:sym typeface="Alegreya SemiBold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938875" y="4877728"/>
            <a:ext cx="3769557" cy="7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dirty="0">
                <a:latin typeface="微軟正黑體" panose="020B0604030504040204" pitchFamily="34" charset="-120"/>
                <a:ea typeface="微軟正黑體" panose="020B0604030504040204" pitchFamily="34" charset="-120"/>
                <a:cs typeface="Alegreya SemiBold"/>
                <a:sym typeface="Alegreya SemiBold"/>
              </a:rPr>
              <a:t>積極向學    五育兼優</a:t>
            </a:r>
            <a:endParaRPr sz="1800" dirty="0">
              <a:latin typeface="微軟正黑體" panose="020B0604030504040204" pitchFamily="34" charset="-120"/>
              <a:ea typeface="微軟正黑體" panose="020B0604030504040204" pitchFamily="34" charset="-120"/>
              <a:cs typeface="Alegreya SemiBold"/>
              <a:sym typeface="Alegreya SemiBo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dirty="0">
                <a:latin typeface="微軟正黑體" panose="020B0604030504040204" pitchFamily="34" charset="-120"/>
                <a:ea typeface="微軟正黑體" panose="020B0604030504040204" pitchFamily="34" charset="-120"/>
                <a:cs typeface="Alegreya SemiBold"/>
                <a:sym typeface="Alegreya SemiBold"/>
              </a:rPr>
              <a:t>殊為楷模    特頒此狀   以資鼓勵</a:t>
            </a:r>
            <a:endParaRPr sz="1800" dirty="0">
              <a:latin typeface="微軟正黑體" panose="020B0604030504040204" pitchFamily="34" charset="-120"/>
              <a:ea typeface="微軟正黑體" panose="020B0604030504040204" pitchFamily="34" charset="-120"/>
              <a:cs typeface="Alegreya SemiBold"/>
              <a:sym typeface="Alegreya SemiBold"/>
            </a:endParaRPr>
          </a:p>
        </p:txBody>
      </p:sp>
      <p:cxnSp>
        <p:nvCxnSpPr>
          <p:cNvPr id="62" name="Google Shape;62;p13"/>
          <p:cNvCxnSpPr/>
          <p:nvPr/>
        </p:nvCxnSpPr>
        <p:spPr>
          <a:xfrm>
            <a:off x="1005440" y="4820010"/>
            <a:ext cx="19575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  <a:effectLst>
            <a:reflection stA="70000" endPos="30000" dist="38100" dir="5400000" fadeDir="5400012" sy="-100000" algn="bl" rotWithShape="0"/>
          </a:effectLst>
        </p:spPr>
      </p:cxnSp>
    </p:spTree>
    <p:extLst>
      <p:ext uri="{BB962C8B-B14F-4D97-AF65-F5344CB8AC3E}">
        <p14:creationId xmlns:p14="http://schemas.microsoft.com/office/powerpoint/2010/main" val="3506271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1268" y="4538446"/>
            <a:ext cx="7044600" cy="11904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/>
              <a:t>請務必先以白紙試印</a:t>
            </a:r>
          </a:p>
        </p:txBody>
      </p:sp>
    </p:spTree>
    <p:extLst>
      <p:ext uri="{BB962C8B-B14F-4D97-AF65-F5344CB8AC3E}">
        <p14:creationId xmlns:p14="http://schemas.microsoft.com/office/powerpoint/2010/main" val="410142132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118</Words>
  <Application>Microsoft Office PowerPoint</Application>
  <PresentationFormat>自訂</PresentationFormat>
  <Paragraphs>26</Paragraphs>
  <Slides>5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Alegreya SemiBold</vt:lpstr>
      <vt:lpstr>Arial</vt:lpstr>
      <vt:lpstr>Proxima Nova Semibold</vt:lpstr>
      <vt:lpstr>華康黑體 Std W7</vt:lpstr>
      <vt:lpstr>微軟正黑體</vt:lpstr>
      <vt:lpstr>Simple Light</vt:lpstr>
      <vt:lpstr>PowerPoint 簡報</vt:lpstr>
      <vt:lpstr>PowerPoint 簡報</vt:lpstr>
      <vt:lpstr>PowerPoint 簡報</vt:lpstr>
      <vt:lpstr>PowerPoint 簡報</vt:lpstr>
      <vt:lpstr>請務必先以白紙試印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劉宛珊</dc:creator>
  <cp:lastModifiedBy>林牧樂</cp:lastModifiedBy>
  <cp:revision>18</cp:revision>
  <cp:lastPrinted>2024-06-23T04:47:36Z</cp:lastPrinted>
  <dcterms:modified xsi:type="dcterms:W3CDTF">2024-06-23T04:50:26Z</dcterms:modified>
</cp:coreProperties>
</file>