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7487" r:id="rId3"/>
    <p:sldId id="7536" r:id="rId4"/>
    <p:sldId id="306" r:id="rId5"/>
    <p:sldId id="7537" r:id="rId6"/>
    <p:sldId id="7541" r:id="rId7"/>
    <p:sldId id="7542" r:id="rId8"/>
    <p:sldId id="7543" r:id="rId9"/>
    <p:sldId id="7544" r:id="rId10"/>
    <p:sldId id="7545" r:id="rId11"/>
    <p:sldId id="7547" r:id="rId12"/>
    <p:sldId id="285" r:id="rId13"/>
    <p:sldId id="7548" r:id="rId14"/>
    <p:sldId id="7538" r:id="rId15"/>
    <p:sldId id="295" r:id="rId16"/>
    <p:sldId id="307" r:id="rId17"/>
    <p:sldId id="7539" r:id="rId18"/>
    <p:sldId id="7549" r:id="rId19"/>
    <p:sldId id="305" r:id="rId20"/>
    <p:sldId id="7550" r:id="rId21"/>
    <p:sldId id="257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8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317" autoAdjust="0"/>
  </p:normalViewPr>
  <p:slideViewPr>
    <p:cSldViewPr snapToGrid="0">
      <p:cViewPr>
        <p:scale>
          <a:sx n="65" d="100"/>
          <a:sy n="65" d="100"/>
        </p:scale>
        <p:origin x="197" y="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E2722-B73B-4595-B652-B2F35C290360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A8C594AF-EA7A-4199-BFFB-3AFF6CAD18FC}">
      <dgm:prSet phldrT="[文字]" custT="1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zh-TW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教師教學</a:t>
          </a:r>
          <a:endParaRPr lang="zh-TW" altLang="en-US" sz="24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B31B856-062E-48F9-9F25-FCC2F0142A2E}" type="parTrans" cxnId="{5AE3ECA4-4E7E-43FD-A1E1-ECC2A8A3ED62}">
      <dgm:prSet/>
      <dgm:spPr/>
      <dgm:t>
        <a:bodyPr/>
        <a:lstStyle/>
        <a:p>
          <a:endParaRPr lang="zh-TW" altLang="en-US"/>
        </a:p>
      </dgm:t>
    </dgm:pt>
    <dgm:pt modelId="{60221182-C38B-49ED-8553-C7FCE242086F}" type="sibTrans" cxnId="{5AE3ECA4-4E7E-43FD-A1E1-ECC2A8A3ED62}">
      <dgm:prSet/>
      <dgm:spPr/>
      <dgm:t>
        <a:bodyPr/>
        <a:lstStyle/>
        <a:p>
          <a:endParaRPr lang="zh-TW" altLang="en-US"/>
        </a:p>
      </dgm:t>
    </dgm:pt>
    <dgm:pt modelId="{0F0E8FB2-BC2C-464E-9ADA-70A3764BD374}">
      <dgm:prSet phldrT="[文字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著重扮演「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助學者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」的角色，以培養學生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適應未來社會生活和解決問題的統整能力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A9B0E37-7D18-46A4-BB2F-BDBEC169F315}" type="parTrans" cxnId="{823345DE-1972-412C-95BB-3E6D66954C17}">
      <dgm:prSet/>
      <dgm:spPr/>
      <dgm:t>
        <a:bodyPr/>
        <a:lstStyle/>
        <a:p>
          <a:endParaRPr lang="zh-TW" altLang="en-US"/>
        </a:p>
      </dgm:t>
    </dgm:pt>
    <dgm:pt modelId="{AF24F286-E97A-44EF-B82B-C9BE149CBF5E}" type="sibTrans" cxnId="{823345DE-1972-412C-95BB-3E6D66954C17}">
      <dgm:prSet/>
      <dgm:spPr/>
      <dgm:t>
        <a:bodyPr/>
        <a:lstStyle/>
        <a:p>
          <a:endParaRPr lang="zh-TW" altLang="en-US"/>
        </a:p>
      </dgm:t>
    </dgm:pt>
    <dgm:pt modelId="{9E58E01F-79B7-4761-8F26-AA996C537116}">
      <dgm:prSet phldrT="[文字]" custT="1"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zh-TW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學生學習</a:t>
          </a:r>
          <a:endParaRPr lang="zh-TW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3BE6A96-A608-4E7A-8709-25C88AA50926}" type="parTrans" cxnId="{21CDE10D-9E2F-4024-8B46-62CAFFB08DB0}">
      <dgm:prSet/>
      <dgm:spPr/>
      <dgm:t>
        <a:bodyPr/>
        <a:lstStyle/>
        <a:p>
          <a:endParaRPr lang="zh-TW" altLang="en-US"/>
        </a:p>
      </dgm:t>
    </dgm:pt>
    <dgm:pt modelId="{00AC0733-9E7C-4776-BBC7-D9FF35B6D3F3}" type="sibTrans" cxnId="{21CDE10D-9E2F-4024-8B46-62CAFFB08DB0}">
      <dgm:prSet/>
      <dgm:spPr/>
      <dgm:t>
        <a:bodyPr/>
        <a:lstStyle/>
        <a:p>
          <a:endParaRPr lang="zh-TW" altLang="en-US"/>
        </a:p>
      </dgm:t>
    </dgm:pt>
    <dgm:pt modelId="{50B70C4A-165F-4EAD-9A7D-DB1C2DC96D28}">
      <dgm:prSet phldrT="[文字]"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對周遭環境保持好奇心並能進行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主動地探索體驗、試驗、尋求答案與合作學習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C03CE5F-0689-4AC6-AE43-F7BDB83A7EE6}" type="parTrans" cxnId="{80A1A045-98D1-4E86-ACBC-ABB3E2CA3488}">
      <dgm:prSet/>
      <dgm:spPr/>
      <dgm:t>
        <a:bodyPr/>
        <a:lstStyle/>
        <a:p>
          <a:endParaRPr lang="zh-TW" altLang="en-US"/>
        </a:p>
      </dgm:t>
    </dgm:pt>
    <dgm:pt modelId="{01458F2F-5C78-4747-A597-291D076EDE65}" type="sibTrans" cxnId="{80A1A045-98D1-4E86-ACBC-ABB3E2CA3488}">
      <dgm:prSet/>
      <dgm:spPr/>
      <dgm:t>
        <a:bodyPr/>
        <a:lstStyle/>
        <a:p>
          <a:endParaRPr lang="zh-TW" altLang="en-US"/>
        </a:p>
      </dgm:t>
    </dgm:pt>
    <dgm:pt modelId="{A891CFC9-2C7C-4189-B5E7-275747A5DA44}">
      <dgm:prSet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積極正向的參與家庭、學校、社會生活，並能主動地與周遭人、事、物及環境的互動中觀察現象，尋求關係，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解決問題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en-US" altLang="zh-TW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C206E8B-E6B1-406A-922D-BE9DD7796E86}" type="parTrans" cxnId="{0DC33FC9-63AA-49E3-9C64-8385CB9692ED}">
      <dgm:prSet/>
      <dgm:spPr/>
      <dgm:t>
        <a:bodyPr/>
        <a:lstStyle/>
        <a:p>
          <a:endParaRPr lang="zh-TW" altLang="en-US"/>
        </a:p>
      </dgm:t>
    </dgm:pt>
    <dgm:pt modelId="{B17FE8DC-FDEB-4644-9463-3FC0CEACA83D}" type="sibTrans" cxnId="{0DC33FC9-63AA-49E3-9C64-8385CB9692ED}">
      <dgm:prSet/>
      <dgm:spPr/>
      <dgm:t>
        <a:bodyPr/>
        <a:lstStyle/>
        <a:p>
          <a:endParaRPr lang="zh-TW" altLang="en-US"/>
        </a:p>
      </dgm:t>
    </dgm:pt>
    <dgm:pt modelId="{ED4DED2A-0CD9-4175-B0ED-11E6B5A8825F}">
      <dgm:prSet custT="1"/>
      <dgm:spPr>
        <a:solidFill>
          <a:schemeClr val="accent4">
            <a:lumMod val="20000"/>
            <a:lumOff val="80000"/>
            <a:alpha val="90000"/>
          </a:schemeClr>
        </a:solidFill>
        <a:ln>
          <a:solidFill>
            <a:schemeClr val="accent4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關注將所學內容轉化為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實踐性的知識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，落實於生活中，以開放心胸來適應及參與社會生活。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00E035-1013-4C06-9841-9F65A645C5EB}" type="parTrans" cxnId="{163880C4-1DBD-40D4-B6C9-2A37E585661C}">
      <dgm:prSet/>
      <dgm:spPr/>
      <dgm:t>
        <a:bodyPr/>
        <a:lstStyle/>
        <a:p>
          <a:endParaRPr lang="zh-TW" altLang="en-US"/>
        </a:p>
      </dgm:t>
    </dgm:pt>
    <dgm:pt modelId="{B27DB19A-A268-462F-B90F-C9CABFC7FF1A}" type="sibTrans" cxnId="{163880C4-1DBD-40D4-B6C9-2A37E585661C}">
      <dgm:prSet/>
      <dgm:spPr/>
      <dgm:t>
        <a:bodyPr/>
        <a:lstStyle/>
        <a:p>
          <a:endParaRPr lang="zh-TW" altLang="en-US"/>
        </a:p>
      </dgm:t>
    </dgm:pt>
    <dgm:pt modelId="{848576B3-A95E-4227-BF42-3EEF3A649CFC}">
      <dgm:prSet phldrT="[文字]" custT="1"/>
      <dgm:spPr>
        <a:solidFill>
          <a:schemeClr val="accent1">
            <a:lumMod val="20000"/>
            <a:lumOff val="80000"/>
            <a:alpha val="90000"/>
          </a:schemeClr>
        </a:solidFill>
        <a:ln>
          <a:solidFill>
            <a:schemeClr val="accent1">
              <a:lumMod val="20000"/>
              <a:lumOff val="80000"/>
              <a:alpha val="9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可透過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提問、討論、欣賞、展演、操作、情境體驗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等有效的教學活動與策略，引導學生創造與省思，提供學生更多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參與互動及力行實踐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的機會，以強化學生主動學習的角色</a:t>
          </a:r>
          <a:r>
            <a:rPr lang="zh-TW" altLang="en-US" sz="2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zh-TW" altLang="en-US" sz="2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2FB654-5BA5-45CD-BC6B-ECECD5776250}" type="parTrans" cxnId="{76E2E164-44C4-43D4-B05A-93FA84743493}">
      <dgm:prSet/>
      <dgm:spPr/>
      <dgm:t>
        <a:bodyPr/>
        <a:lstStyle/>
        <a:p>
          <a:endParaRPr lang="zh-TW" altLang="en-US"/>
        </a:p>
      </dgm:t>
    </dgm:pt>
    <dgm:pt modelId="{0583109C-B8E6-4BF9-B949-53C576245C98}" type="sibTrans" cxnId="{76E2E164-44C4-43D4-B05A-93FA84743493}">
      <dgm:prSet/>
      <dgm:spPr/>
      <dgm:t>
        <a:bodyPr/>
        <a:lstStyle/>
        <a:p>
          <a:endParaRPr lang="zh-TW" altLang="en-US"/>
        </a:p>
      </dgm:t>
    </dgm:pt>
    <dgm:pt modelId="{5FD7BDC5-A7D1-47C7-AE9B-3A317B8C97BC}" type="pres">
      <dgm:prSet presAssocID="{392E2722-B73B-4595-B652-B2F35C29036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9989DBA-2143-490A-BE43-2340581AF2AC}" type="pres">
      <dgm:prSet presAssocID="{A8C594AF-EA7A-4199-BFFB-3AFF6CAD18FC}" presName="composite" presStyleCnt="0"/>
      <dgm:spPr/>
    </dgm:pt>
    <dgm:pt modelId="{11911C23-494C-4C80-92EA-01BE8B1D7E1D}" type="pres">
      <dgm:prSet presAssocID="{A8C594AF-EA7A-4199-BFFB-3AFF6CAD18FC}" presName="parTx" presStyleLbl="alignNode1" presStyleIdx="0" presStyleCnt="2" custLinFactNeighborX="631" custLinFactNeighborY="39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C8B674D-F0DA-449F-AAC0-F6C099A58E4F}" type="pres">
      <dgm:prSet presAssocID="{A8C594AF-EA7A-4199-BFFB-3AFF6CAD18FC}" presName="desTx" presStyleLbl="alignAccFollowNode1" presStyleIdx="0" presStyleCnt="2" custScaleY="9978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A29B435-9838-4BE8-9357-6493669BA958}" type="pres">
      <dgm:prSet presAssocID="{60221182-C38B-49ED-8553-C7FCE242086F}" presName="space" presStyleCnt="0"/>
      <dgm:spPr/>
    </dgm:pt>
    <dgm:pt modelId="{5E3B5FB3-30D6-4BB2-90E6-20CD8CDCAD9B}" type="pres">
      <dgm:prSet presAssocID="{9E58E01F-79B7-4761-8F26-AA996C537116}" presName="composite" presStyleCnt="0"/>
      <dgm:spPr/>
    </dgm:pt>
    <dgm:pt modelId="{8C56AC6D-CD81-49DF-A3DF-C6D0FD03F4EB}" type="pres">
      <dgm:prSet presAssocID="{9E58E01F-79B7-4761-8F26-AA996C537116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98F8B72-4FCB-4E9F-A893-1180A76FAA74}" type="pres">
      <dgm:prSet presAssocID="{9E58E01F-79B7-4761-8F26-AA996C537116}" presName="desTx" presStyleLbl="alignAccFollowNode1" presStyleIdx="1" presStyleCnt="2" custScaleY="10000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9EB5FB8-E161-4A68-A1E8-0A8184D8DF11}" type="presOf" srcId="{392E2722-B73B-4595-B652-B2F35C290360}" destId="{5FD7BDC5-A7D1-47C7-AE9B-3A317B8C97BC}" srcOrd="0" destOrd="0" presId="urn:microsoft.com/office/officeart/2005/8/layout/hList1"/>
    <dgm:cxn modelId="{C1E35550-A64B-4A8E-B299-BA72C5EDDCA6}" type="presOf" srcId="{848576B3-A95E-4227-BF42-3EEF3A649CFC}" destId="{BC8B674D-F0DA-449F-AAC0-F6C099A58E4F}" srcOrd="0" destOrd="1" presId="urn:microsoft.com/office/officeart/2005/8/layout/hList1"/>
    <dgm:cxn modelId="{92589E96-F732-4F05-9A5B-E7AE55419EAB}" type="presOf" srcId="{A8C594AF-EA7A-4199-BFFB-3AFF6CAD18FC}" destId="{11911C23-494C-4C80-92EA-01BE8B1D7E1D}" srcOrd="0" destOrd="0" presId="urn:microsoft.com/office/officeart/2005/8/layout/hList1"/>
    <dgm:cxn modelId="{5AE3ECA4-4E7E-43FD-A1E1-ECC2A8A3ED62}" srcId="{392E2722-B73B-4595-B652-B2F35C290360}" destId="{A8C594AF-EA7A-4199-BFFB-3AFF6CAD18FC}" srcOrd="0" destOrd="0" parTransId="{8B31B856-062E-48F9-9F25-FCC2F0142A2E}" sibTransId="{60221182-C38B-49ED-8553-C7FCE242086F}"/>
    <dgm:cxn modelId="{80A1A045-98D1-4E86-ACBC-ABB3E2CA3488}" srcId="{9E58E01F-79B7-4761-8F26-AA996C537116}" destId="{50B70C4A-165F-4EAD-9A7D-DB1C2DC96D28}" srcOrd="0" destOrd="0" parTransId="{CC03CE5F-0689-4AC6-AE43-F7BDB83A7EE6}" sibTransId="{01458F2F-5C78-4747-A597-291D076EDE65}"/>
    <dgm:cxn modelId="{0DC33FC9-63AA-49E3-9C64-8385CB9692ED}" srcId="{9E58E01F-79B7-4761-8F26-AA996C537116}" destId="{A891CFC9-2C7C-4189-B5E7-275747A5DA44}" srcOrd="1" destOrd="0" parTransId="{BC206E8B-E6B1-406A-922D-BE9DD7796E86}" sibTransId="{B17FE8DC-FDEB-4644-9463-3FC0CEACA83D}"/>
    <dgm:cxn modelId="{823345DE-1972-412C-95BB-3E6D66954C17}" srcId="{A8C594AF-EA7A-4199-BFFB-3AFF6CAD18FC}" destId="{0F0E8FB2-BC2C-464E-9ADA-70A3764BD374}" srcOrd="0" destOrd="0" parTransId="{8A9B0E37-7D18-46A4-BB2F-BDBEC169F315}" sibTransId="{AF24F286-E97A-44EF-B82B-C9BE149CBF5E}"/>
    <dgm:cxn modelId="{1264FF3D-B46F-4533-A044-0AD4D546B837}" type="presOf" srcId="{50B70C4A-165F-4EAD-9A7D-DB1C2DC96D28}" destId="{598F8B72-4FCB-4E9F-A893-1180A76FAA74}" srcOrd="0" destOrd="0" presId="urn:microsoft.com/office/officeart/2005/8/layout/hList1"/>
    <dgm:cxn modelId="{D2A9CCC3-3373-443F-82DD-A6698D0A6C8A}" type="presOf" srcId="{9E58E01F-79B7-4761-8F26-AA996C537116}" destId="{8C56AC6D-CD81-49DF-A3DF-C6D0FD03F4EB}" srcOrd="0" destOrd="0" presId="urn:microsoft.com/office/officeart/2005/8/layout/hList1"/>
    <dgm:cxn modelId="{163880C4-1DBD-40D4-B6C9-2A37E585661C}" srcId="{9E58E01F-79B7-4761-8F26-AA996C537116}" destId="{ED4DED2A-0CD9-4175-B0ED-11E6B5A8825F}" srcOrd="2" destOrd="0" parTransId="{7B00E035-1013-4C06-9841-9F65A645C5EB}" sibTransId="{B27DB19A-A268-462F-B90F-C9CABFC7FF1A}"/>
    <dgm:cxn modelId="{21CDE10D-9E2F-4024-8B46-62CAFFB08DB0}" srcId="{392E2722-B73B-4595-B652-B2F35C290360}" destId="{9E58E01F-79B7-4761-8F26-AA996C537116}" srcOrd="1" destOrd="0" parTransId="{33BE6A96-A608-4E7A-8709-25C88AA50926}" sibTransId="{00AC0733-9E7C-4776-BBC7-D9FF35B6D3F3}"/>
    <dgm:cxn modelId="{4C93D407-BAA1-4B10-B9E0-484B47F6CFF7}" type="presOf" srcId="{0F0E8FB2-BC2C-464E-9ADA-70A3764BD374}" destId="{BC8B674D-F0DA-449F-AAC0-F6C099A58E4F}" srcOrd="0" destOrd="0" presId="urn:microsoft.com/office/officeart/2005/8/layout/hList1"/>
    <dgm:cxn modelId="{E0862957-6AE8-46F8-A796-DE64B7CB4EFE}" type="presOf" srcId="{A891CFC9-2C7C-4189-B5E7-275747A5DA44}" destId="{598F8B72-4FCB-4E9F-A893-1180A76FAA74}" srcOrd="0" destOrd="1" presId="urn:microsoft.com/office/officeart/2005/8/layout/hList1"/>
    <dgm:cxn modelId="{76E2E164-44C4-43D4-B05A-93FA84743493}" srcId="{A8C594AF-EA7A-4199-BFFB-3AFF6CAD18FC}" destId="{848576B3-A95E-4227-BF42-3EEF3A649CFC}" srcOrd="1" destOrd="0" parTransId="{4E2FB654-5BA5-45CD-BC6B-ECECD5776250}" sibTransId="{0583109C-B8E6-4BF9-B949-53C576245C98}"/>
    <dgm:cxn modelId="{8C1CA809-19D5-4B2D-8ECF-6DC1BFCE71AF}" type="presOf" srcId="{ED4DED2A-0CD9-4175-B0ED-11E6B5A8825F}" destId="{598F8B72-4FCB-4E9F-A893-1180A76FAA74}" srcOrd="0" destOrd="2" presId="urn:microsoft.com/office/officeart/2005/8/layout/hList1"/>
    <dgm:cxn modelId="{F771F060-DE75-4B89-B5A1-ACF8A3B9AABB}" type="presParOf" srcId="{5FD7BDC5-A7D1-47C7-AE9B-3A317B8C97BC}" destId="{99989DBA-2143-490A-BE43-2340581AF2AC}" srcOrd="0" destOrd="0" presId="urn:microsoft.com/office/officeart/2005/8/layout/hList1"/>
    <dgm:cxn modelId="{54A045D2-1FD2-460A-8EC0-0B4400ACC132}" type="presParOf" srcId="{99989DBA-2143-490A-BE43-2340581AF2AC}" destId="{11911C23-494C-4C80-92EA-01BE8B1D7E1D}" srcOrd="0" destOrd="0" presId="urn:microsoft.com/office/officeart/2005/8/layout/hList1"/>
    <dgm:cxn modelId="{3F2595E1-A23E-486E-8EF9-CFBC0F380AC2}" type="presParOf" srcId="{99989DBA-2143-490A-BE43-2340581AF2AC}" destId="{BC8B674D-F0DA-449F-AAC0-F6C099A58E4F}" srcOrd="1" destOrd="0" presId="urn:microsoft.com/office/officeart/2005/8/layout/hList1"/>
    <dgm:cxn modelId="{AEC18E2E-1DC6-4D1A-9235-45308DD7112E}" type="presParOf" srcId="{5FD7BDC5-A7D1-47C7-AE9B-3A317B8C97BC}" destId="{4A29B435-9838-4BE8-9357-6493669BA958}" srcOrd="1" destOrd="0" presId="urn:microsoft.com/office/officeart/2005/8/layout/hList1"/>
    <dgm:cxn modelId="{253EE857-EAEE-404D-9184-37988AEF0AF1}" type="presParOf" srcId="{5FD7BDC5-A7D1-47C7-AE9B-3A317B8C97BC}" destId="{5E3B5FB3-30D6-4BB2-90E6-20CD8CDCAD9B}" srcOrd="2" destOrd="0" presId="urn:microsoft.com/office/officeart/2005/8/layout/hList1"/>
    <dgm:cxn modelId="{FDFA9CFE-2410-4EE1-95F1-5373A1F72FE9}" type="presParOf" srcId="{5E3B5FB3-30D6-4BB2-90E6-20CD8CDCAD9B}" destId="{8C56AC6D-CD81-49DF-A3DF-C6D0FD03F4EB}" srcOrd="0" destOrd="0" presId="urn:microsoft.com/office/officeart/2005/8/layout/hList1"/>
    <dgm:cxn modelId="{FCAA8EA9-6668-4B7A-811A-C1D43B658C0E}" type="presParOf" srcId="{5E3B5FB3-30D6-4BB2-90E6-20CD8CDCAD9B}" destId="{598F8B72-4FCB-4E9F-A893-1180A76FAA7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11C23-494C-4C80-92EA-01BE8B1D7E1D}">
      <dsp:nvSpPr>
        <dsp:cNvPr id="0" name=""/>
        <dsp:cNvSpPr/>
      </dsp:nvSpPr>
      <dsp:spPr>
        <a:xfrm>
          <a:off x="27642" y="100801"/>
          <a:ext cx="3718017" cy="690268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教師教學</a:t>
          </a:r>
          <a:endParaRPr lang="zh-TW" altLang="en-US" sz="24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642" y="100801"/>
        <a:ext cx="3718017" cy="690268"/>
      </dsp:txXfrm>
    </dsp:sp>
    <dsp:sp modelId="{BC8B674D-F0DA-449F-AAC0-F6C099A58E4F}">
      <dsp:nvSpPr>
        <dsp:cNvPr id="0" name=""/>
        <dsp:cNvSpPr/>
      </dsp:nvSpPr>
      <dsp:spPr>
        <a:xfrm>
          <a:off x="4181" y="767870"/>
          <a:ext cx="3718017" cy="3475240"/>
        </a:xfrm>
        <a:prstGeom prst="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著重扮演「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助學者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」的角色，以培養學生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適應未來社會生活和解決問題的統整能力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可透過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提問、討論、欣賞、展演、操作、情境體驗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等有效的教學活動與策略，引導學生創造與省思，提供學生更多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參與互動及力行實踐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的機會，以強化學生主動學習的角色</a:t>
          </a:r>
          <a:r>
            <a:rPr lang="zh-TW" altLang="en-US" sz="22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zh-TW" altLang="en-US" sz="2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181" y="767870"/>
        <a:ext cx="3718017" cy="3475240"/>
      </dsp:txXfrm>
    </dsp:sp>
    <dsp:sp modelId="{8C56AC6D-CD81-49DF-A3DF-C6D0FD03F4EB}">
      <dsp:nvSpPr>
        <dsp:cNvPr id="0" name=""/>
        <dsp:cNvSpPr/>
      </dsp:nvSpPr>
      <dsp:spPr>
        <a:xfrm>
          <a:off x="4242213" y="71907"/>
          <a:ext cx="3718017" cy="690268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學生學習</a:t>
          </a:r>
          <a:endParaRPr lang="zh-TW" altLang="en-US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42213" y="71907"/>
        <a:ext cx="3718017" cy="690268"/>
      </dsp:txXfrm>
    </dsp:sp>
    <dsp:sp modelId="{598F8B72-4FCB-4E9F-A893-1180A76FAA74}">
      <dsp:nvSpPr>
        <dsp:cNvPr id="0" name=""/>
        <dsp:cNvSpPr/>
      </dsp:nvSpPr>
      <dsp:spPr>
        <a:xfrm>
          <a:off x="4242213" y="762175"/>
          <a:ext cx="3718017" cy="3482832"/>
        </a:xfrm>
        <a:prstGeom prst="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12700" cap="flat" cmpd="sng" algn="ctr">
          <a:solidFill>
            <a:schemeClr val="accent4">
              <a:lumMod val="20000"/>
              <a:lumOff val="80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對周遭環境保持好奇心並能進行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主動地探索體驗、試驗、尋求答案與合作學習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積極正向的參與家庭、學校、社會生活，並能主動地與周遭人、事、物及環境的互動中觀察現象，尋求關係，</a:t>
          </a:r>
          <a:r>
            <a:rPr lang="zh-TW" altLang="en-US" sz="1800" u="sng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解決問題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。</a:t>
          </a:r>
          <a:endParaRPr lang="en-US" altLang="zh-TW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關注將所學內容轉化為</a:t>
          </a:r>
          <a:r>
            <a:rPr lang="zh-TW" altLang="en-US" sz="1800" b="1" kern="12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rPr>
            <a:t>實踐性的知識</a:t>
          </a:r>
          <a:r>
            <a:rPr lang="zh-TW" altLang="en-US" sz="1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，落實於生活中，以開放心胸來適應及參與社會生活。</a:t>
          </a:r>
          <a:endParaRPr lang="zh-TW" altLang="en-US" sz="1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242213" y="762175"/>
        <a:ext cx="3718017" cy="34828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A4590E-342C-469D-BDD9-A84FC728FA12}" type="datetimeFigureOut">
              <a:rPr lang="zh-CN" altLang="en-US" smtClean="0"/>
              <a:pPr/>
              <a:t>2019/8/25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3F3A74-D056-467A-84B1-C9952CE1F72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0034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872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688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907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4275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29F30F2-4CB5-443F-BED5-2B64D08E49ED}" type="slidenum">
              <a:rPr lang="zh-CN" altLang="en-US" smtClean="0"/>
              <a:pPr eaLnBrk="1" hangingPunct="1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586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687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612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689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3356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964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80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375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759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B5CE008-2CA4-45B1-AF0E-42C13D7F95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2258"/>
            <a:ext cx="12192000" cy="617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2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637A1B-F2AA-46E9-96E7-D1B8E7255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D501EF0-2346-4246-A6D7-D8189EBB3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6FA2FF-8B12-404D-847C-AB59FD613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DD0DE1-8B67-4DC9-BD2D-3A7F806AC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6F07DD-7F3E-460A-BE32-E5C68543E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54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E14B922-F09F-40D1-BD61-1490EA23B0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F895475-3D32-49E4-8EB1-823040626B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876871-D7DD-4AB4-90AA-6303B0112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10A802-3E52-4CAE-B2B2-6343A030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7B5233-382C-4775-8A07-B27B244C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78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9C70A79-6E42-4FBF-85EE-25806F9DE8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33770"/>
            <a:ext cx="12192000" cy="202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8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00A5E6-C93E-416B-9FAD-2E03A68A8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BB697B3-CC50-4003-96CA-E8B8B6A7C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A6E460-C3BC-4EE5-AAD2-5F3E5E5E7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B6E221-D21F-4538-A4AC-163D83198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D481C5-6968-4DE6-A407-D61DE3770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19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140844-7FB9-46F5-A192-5F9F957B0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C8F67E-8CFE-477D-A6A2-27381773C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CA1040E-1C1A-4D9B-AC4E-AE6FF9EC0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1DC6D44-6D94-4AFC-9542-502009C61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D9FC459-117E-425E-9296-3E6C8832C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6F0B0E2-D190-419B-8088-B544C8D2D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945730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6174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869E6A-7ADB-4F31-805D-D484EA269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86D33E6-C14A-4EB3-8468-6BB19D7A5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6D8E89F-7F96-4507-9134-782416CE82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671F3F3-7CDF-42F6-8D94-C63CD0A99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394E875-A06A-4DEA-AF9C-3C3D91BF9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375D313-980D-4967-A326-DD0A3C16A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18789E8-A9AE-4D27-BC29-0D69EF6E0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196CADB-A01F-4CC0-912F-95F7DE044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50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0A7527-0EFC-4D61-B65B-3CFBD2952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4626CF5-0E33-4BDC-84E5-B7D09668C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368B02-E2B6-4F56-9F34-9E762E4B9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BB546F3-C692-4775-9BC1-3BD94C749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081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3FC96F8-04B8-4569-90E3-E8E180E44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3C92DA-EC47-48FF-93C6-BA8B3FFB2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28D9814-BB0E-4EF5-87F5-425DC9F68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Freeform 34">
            <a:extLst>
              <a:ext uri="{FF2B5EF4-FFF2-40B4-BE49-F238E27FC236}">
                <a16:creationId xmlns:a16="http://schemas.microsoft.com/office/drawing/2014/main" id="{E43ED2A0-4286-44AE-89BD-B328C847334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4411790" y="731035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21">
            <a:extLst>
              <a:ext uri="{FF2B5EF4-FFF2-40B4-BE49-F238E27FC236}">
                <a16:creationId xmlns:a16="http://schemas.microsoft.com/office/drawing/2014/main" id="{365B7A9F-9857-4478-9DD6-BD897E6A4984}"/>
              </a:ext>
            </a:extLst>
          </p:cNvPr>
          <p:cNvSpPr/>
          <p:nvPr userDrawn="1"/>
        </p:nvSpPr>
        <p:spPr>
          <a:xfrm>
            <a:off x="367377" y="913211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4182719-C15A-477A-8723-37ECB0D58965}"/>
              </a:ext>
            </a:extLst>
          </p:cNvPr>
          <p:cNvSpPr txBox="1"/>
          <p:nvPr userDrawn="1"/>
        </p:nvSpPr>
        <p:spPr>
          <a:xfrm>
            <a:off x="903825" y="651601"/>
            <a:ext cx="31347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4">
            <a:extLst>
              <a:ext uri="{FF2B5EF4-FFF2-40B4-BE49-F238E27FC236}">
                <a16:creationId xmlns:a16="http://schemas.microsoft.com/office/drawing/2014/main" id="{141086A5-4925-4FCB-B666-A722D284ABD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 flipV="1">
            <a:off x="274178" y="136525"/>
            <a:ext cx="739929" cy="763583"/>
            <a:chOff x="1308" y="1009"/>
            <a:chExt cx="1001" cy="1033"/>
          </a:xfrm>
          <a:solidFill>
            <a:schemeClr val="accent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3CC5D272-DB69-43EB-93CD-47FFE7280669}"/>
                </a:ext>
              </a:extLst>
            </p:cNvPr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411B9C6C-C212-4998-A8F8-E92C513FFE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70AB6D03-1D8C-41A5-89D2-20DBA41D87CD}"/>
                </a:ext>
              </a:extLst>
            </p:cNvPr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C617E9C0-5CAB-4F01-8AC0-6B65D68F5544}"/>
                </a:ext>
              </a:extLst>
            </p:cNvPr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9E0DC122-ECA6-4394-BC0E-B4A9D3DE9081}"/>
                </a:ext>
              </a:extLst>
            </p:cNvPr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9E111044-5E9A-4835-ACC9-7D492B4325CC}"/>
                </a:ext>
              </a:extLst>
            </p:cNvPr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2E458C52-6824-4842-874A-F0CF235B32F4}"/>
                </a:ext>
              </a:extLst>
            </p:cNvPr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3EEF19C7-8983-4C18-8FB3-49D015AF1D24}"/>
                </a:ext>
              </a:extLst>
            </p:cNvPr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D476A34C-6EF4-412D-81CF-79AAA242FFDD}"/>
                </a:ext>
              </a:extLst>
            </p:cNvPr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604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228B81-23E0-4CFE-821C-0E94DDA9F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8B066AE-F8F5-4EAF-8E0A-3C10BD1BD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95BE904-B9EC-4791-A01C-1032F13FF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DF67A9-E179-4896-9DE0-D2292AC63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0A358DE-CBBE-4240-A439-DE2C0FB50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F5B519-B27A-47F4-9AB7-F60D31580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40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C318F3-6697-4B60-9B27-B1A1C6CC1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5F63B05-D298-4D20-97E8-06C75D5BD8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396B616-3E56-4D41-B4CC-17C7B19679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DC3AF39-6C1E-4A7F-8835-2F8F8A2BD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  <a:t>2019/8/25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22E12D-3765-43FD-943D-D7A8AF593C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6B317FB-DC78-4A21-B695-7CD2D8FF2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89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D3DDEF7-FCF5-4708-8841-F4B4FCBD5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2DEED6B-48D7-45AB-87AC-B5FFA3B6A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54949E2-9D67-4B03-B70E-1C55B1685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1ED3A9B-6858-46C5-9957-74D52F60B572}" type="datetimeFigureOut">
              <a:rPr lang="zh-CN" altLang="en-US" smtClean="0"/>
              <a:pPr/>
              <a:t>2019/8/25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9B0685-3A8A-4236-B476-D06437E1B0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3ABC851-C71B-4090-8E4D-0A10500DD5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CF3A091-A28E-42F4-979B-75C3C6B544D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72D7A88-B8C0-41E0-83B3-3235DB1DDE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422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4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935722E9-4FDD-4B30-9048-DE096017313F}"/>
              </a:ext>
            </a:extLst>
          </p:cNvPr>
          <p:cNvSpPr txBox="1"/>
          <p:nvPr/>
        </p:nvSpPr>
        <p:spPr>
          <a:xfrm>
            <a:off x="725715" y="1243928"/>
            <a:ext cx="45725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zh-CN" altLang="en-US" sz="4400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F196091-2978-4080-BC41-58D4BCADA0D3}"/>
              </a:ext>
            </a:extLst>
          </p:cNvPr>
          <p:cNvSpPr txBox="1"/>
          <p:nvPr/>
        </p:nvSpPr>
        <p:spPr>
          <a:xfrm>
            <a:off x="711200" y="1955830"/>
            <a:ext cx="57041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</a:t>
            </a:r>
            <a:r>
              <a:rPr lang="zh-TW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課</a:t>
            </a:r>
            <a:r>
              <a:rPr lang="zh-TW" altLang="en-US" sz="5400" b="1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綱</a:t>
            </a:r>
            <a:endParaRPr lang="en-US" altLang="zh-TW" sz="5400" b="1" dirty="0" smtClean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TW" altLang="en-US" sz="5400" b="1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學校端的準備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B2DD9032-4421-4274-9DAA-948781DF0A7D}"/>
              </a:ext>
            </a:extLst>
          </p:cNvPr>
          <p:cNvCxnSpPr/>
          <p:nvPr/>
        </p:nvCxnSpPr>
        <p:spPr>
          <a:xfrm>
            <a:off x="803519" y="3879563"/>
            <a:ext cx="3245967" cy="0"/>
          </a:xfrm>
          <a:prstGeom prst="line">
            <a:avLst/>
          </a:prstGeom>
          <a:ln w="22225">
            <a:solidFill>
              <a:srgbClr val="6F8E2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A7A695F2-D2BB-48C3-9E67-E4AF7F397D33}"/>
              </a:ext>
            </a:extLst>
          </p:cNvPr>
          <p:cNvSpPr txBox="1"/>
          <p:nvPr/>
        </p:nvSpPr>
        <p:spPr>
          <a:xfrm>
            <a:off x="687859" y="4039261"/>
            <a:ext cx="3361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報告人</a:t>
            </a:r>
            <a:r>
              <a:rPr lang="zh-CN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TW" altLang="en-US" sz="1600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義</a:t>
            </a:r>
            <a:r>
              <a:rPr lang="zh-TW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竹國中 蔣佳樺</a:t>
            </a:r>
            <a:endParaRPr lang="zh-CN" altLang="en-US" sz="1600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688C390-2777-45E7-A4E4-2AF191B7D578}"/>
              </a:ext>
            </a:extLst>
          </p:cNvPr>
          <p:cNvSpPr txBox="1"/>
          <p:nvPr/>
        </p:nvSpPr>
        <p:spPr>
          <a:xfrm>
            <a:off x="725716" y="4421688"/>
            <a:ext cx="24308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時間</a:t>
            </a:r>
            <a:r>
              <a:rPr lang="zh-CN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109</a:t>
            </a:r>
            <a:r>
              <a:rPr lang="zh-CN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TW" altLang="en-US" sz="1600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600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95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9701594" y="3859394"/>
            <a:ext cx="1901346" cy="2292169"/>
            <a:chOff x="3388" y="1644"/>
            <a:chExt cx="938" cy="1037"/>
          </a:xfrm>
          <a:solidFill>
            <a:schemeClr val="accent2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702" y="1708"/>
              <a:ext cx="624" cy="485"/>
            </a:xfrm>
            <a:custGeom>
              <a:avLst/>
              <a:gdLst>
                <a:gd name="T0" fmla="*/ 94 w 262"/>
                <a:gd name="T1" fmla="*/ 17 h 204"/>
                <a:gd name="T2" fmla="*/ 28 w 262"/>
                <a:gd name="T3" fmla="*/ 137 h 204"/>
                <a:gd name="T4" fmla="*/ 101 w 262"/>
                <a:gd name="T5" fmla="*/ 186 h 204"/>
                <a:gd name="T6" fmla="*/ 195 w 262"/>
                <a:gd name="T7" fmla="*/ 189 h 204"/>
                <a:gd name="T8" fmla="*/ 233 w 262"/>
                <a:gd name="T9" fmla="*/ 45 h 204"/>
                <a:gd name="T10" fmla="*/ 156 w 262"/>
                <a:gd name="T11" fmla="*/ 3 h 204"/>
                <a:gd name="T12" fmla="*/ 71 w 262"/>
                <a:gd name="T13" fmla="*/ 30 h 204"/>
                <a:gd name="T14" fmla="*/ 73 w 262"/>
                <a:gd name="T15" fmla="*/ 36 h 204"/>
                <a:gd name="T16" fmla="*/ 212 w 262"/>
                <a:gd name="T17" fmla="*/ 34 h 204"/>
                <a:gd name="T18" fmla="*/ 198 w 262"/>
                <a:gd name="T19" fmla="*/ 179 h 204"/>
                <a:gd name="T20" fmla="*/ 117 w 262"/>
                <a:gd name="T21" fmla="*/ 183 h 204"/>
                <a:gd name="T22" fmla="*/ 51 w 262"/>
                <a:gd name="T23" fmla="*/ 154 h 204"/>
                <a:gd name="T24" fmla="*/ 31 w 262"/>
                <a:gd name="T25" fmla="*/ 79 h 204"/>
                <a:gd name="T26" fmla="*/ 94 w 262"/>
                <a:gd name="T27" fmla="*/ 24 h 204"/>
                <a:gd name="T28" fmla="*/ 94 w 262"/>
                <a:gd name="T29" fmla="*/ 1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204">
                  <a:moveTo>
                    <a:pt x="94" y="17"/>
                  </a:moveTo>
                  <a:cubicBezTo>
                    <a:pt x="49" y="37"/>
                    <a:pt x="0" y="83"/>
                    <a:pt x="28" y="137"/>
                  </a:cubicBezTo>
                  <a:cubicBezTo>
                    <a:pt x="43" y="166"/>
                    <a:pt x="72" y="178"/>
                    <a:pt x="101" y="186"/>
                  </a:cubicBezTo>
                  <a:cubicBezTo>
                    <a:pt x="133" y="195"/>
                    <a:pt x="163" y="204"/>
                    <a:pt x="195" y="189"/>
                  </a:cubicBezTo>
                  <a:cubicBezTo>
                    <a:pt x="246" y="164"/>
                    <a:pt x="262" y="91"/>
                    <a:pt x="233" y="45"/>
                  </a:cubicBezTo>
                  <a:cubicBezTo>
                    <a:pt x="216" y="19"/>
                    <a:pt x="186" y="6"/>
                    <a:pt x="156" y="3"/>
                  </a:cubicBezTo>
                  <a:cubicBezTo>
                    <a:pt x="124" y="0"/>
                    <a:pt x="97" y="12"/>
                    <a:pt x="71" y="30"/>
                  </a:cubicBezTo>
                  <a:cubicBezTo>
                    <a:pt x="68" y="32"/>
                    <a:pt x="69" y="39"/>
                    <a:pt x="73" y="36"/>
                  </a:cubicBezTo>
                  <a:cubicBezTo>
                    <a:pt x="116" y="6"/>
                    <a:pt x="170" y="0"/>
                    <a:pt x="212" y="34"/>
                  </a:cubicBezTo>
                  <a:cubicBezTo>
                    <a:pt x="260" y="72"/>
                    <a:pt x="245" y="147"/>
                    <a:pt x="198" y="179"/>
                  </a:cubicBezTo>
                  <a:cubicBezTo>
                    <a:pt x="174" y="196"/>
                    <a:pt x="143" y="191"/>
                    <a:pt x="117" y="183"/>
                  </a:cubicBezTo>
                  <a:cubicBezTo>
                    <a:pt x="94" y="177"/>
                    <a:pt x="70" y="169"/>
                    <a:pt x="51" y="154"/>
                  </a:cubicBezTo>
                  <a:cubicBezTo>
                    <a:pt x="29" y="137"/>
                    <a:pt x="22" y="105"/>
                    <a:pt x="31" y="79"/>
                  </a:cubicBezTo>
                  <a:cubicBezTo>
                    <a:pt x="41" y="51"/>
                    <a:pt x="70" y="35"/>
                    <a:pt x="94" y="24"/>
                  </a:cubicBezTo>
                  <a:cubicBezTo>
                    <a:pt x="98" y="22"/>
                    <a:pt x="99" y="15"/>
                    <a:pt x="94" y="1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728" y="2115"/>
              <a:ext cx="345" cy="340"/>
            </a:xfrm>
            <a:custGeom>
              <a:avLst/>
              <a:gdLst>
                <a:gd name="T0" fmla="*/ 63 w 145"/>
                <a:gd name="T1" fmla="*/ 4 h 143"/>
                <a:gd name="T2" fmla="*/ 8 w 145"/>
                <a:gd name="T3" fmla="*/ 88 h 143"/>
                <a:gd name="T4" fmla="*/ 52 w 145"/>
                <a:gd name="T5" fmla="*/ 139 h 143"/>
                <a:gd name="T6" fmla="*/ 120 w 145"/>
                <a:gd name="T7" fmla="*/ 111 h 143"/>
                <a:gd name="T8" fmla="*/ 143 w 145"/>
                <a:gd name="T9" fmla="*/ 24 h 143"/>
                <a:gd name="T10" fmla="*/ 137 w 145"/>
                <a:gd name="T11" fmla="*/ 25 h 143"/>
                <a:gd name="T12" fmla="*/ 128 w 145"/>
                <a:gd name="T13" fmla="*/ 82 h 143"/>
                <a:gd name="T14" fmla="*/ 66 w 145"/>
                <a:gd name="T15" fmla="*/ 132 h 143"/>
                <a:gd name="T16" fmla="*/ 31 w 145"/>
                <a:gd name="T17" fmla="*/ 122 h 143"/>
                <a:gd name="T18" fmla="*/ 26 w 145"/>
                <a:gd name="T19" fmla="*/ 64 h 143"/>
                <a:gd name="T20" fmla="*/ 68 w 145"/>
                <a:gd name="T21" fmla="*/ 8 h 143"/>
                <a:gd name="T22" fmla="*/ 63 w 145"/>
                <a:gd name="T23" fmla="*/ 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63" y="4"/>
                  </a:moveTo>
                  <a:cubicBezTo>
                    <a:pt x="43" y="30"/>
                    <a:pt x="18" y="56"/>
                    <a:pt x="8" y="88"/>
                  </a:cubicBezTo>
                  <a:cubicBezTo>
                    <a:pt x="0" y="116"/>
                    <a:pt x="29" y="135"/>
                    <a:pt x="52" y="139"/>
                  </a:cubicBezTo>
                  <a:cubicBezTo>
                    <a:pt x="78" y="143"/>
                    <a:pt x="104" y="130"/>
                    <a:pt x="120" y="111"/>
                  </a:cubicBezTo>
                  <a:cubicBezTo>
                    <a:pt x="142" y="87"/>
                    <a:pt x="135" y="53"/>
                    <a:pt x="143" y="24"/>
                  </a:cubicBezTo>
                  <a:cubicBezTo>
                    <a:pt x="145" y="19"/>
                    <a:pt x="138" y="21"/>
                    <a:pt x="137" y="25"/>
                  </a:cubicBezTo>
                  <a:cubicBezTo>
                    <a:pt x="131" y="43"/>
                    <a:pt x="133" y="63"/>
                    <a:pt x="128" y="82"/>
                  </a:cubicBezTo>
                  <a:cubicBezTo>
                    <a:pt x="122" y="112"/>
                    <a:pt x="94" y="130"/>
                    <a:pt x="66" y="132"/>
                  </a:cubicBezTo>
                  <a:cubicBezTo>
                    <a:pt x="53" y="133"/>
                    <a:pt x="41" y="129"/>
                    <a:pt x="31" y="122"/>
                  </a:cubicBezTo>
                  <a:cubicBezTo>
                    <a:pt x="8" y="108"/>
                    <a:pt x="14" y="83"/>
                    <a:pt x="26" y="64"/>
                  </a:cubicBezTo>
                  <a:cubicBezTo>
                    <a:pt x="38" y="44"/>
                    <a:pt x="53" y="26"/>
                    <a:pt x="68" y="8"/>
                  </a:cubicBezTo>
                  <a:cubicBezTo>
                    <a:pt x="72" y="4"/>
                    <a:pt x="67" y="0"/>
                    <a:pt x="63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766" y="2429"/>
              <a:ext cx="176" cy="243"/>
            </a:xfrm>
            <a:custGeom>
              <a:avLst/>
              <a:gdLst>
                <a:gd name="T0" fmla="*/ 23 w 74"/>
                <a:gd name="T1" fmla="*/ 7 h 102"/>
                <a:gd name="T2" fmla="*/ 35 w 74"/>
                <a:gd name="T3" fmla="*/ 43 h 102"/>
                <a:gd name="T4" fmla="*/ 52 w 74"/>
                <a:gd name="T5" fmla="*/ 75 h 102"/>
                <a:gd name="T6" fmla="*/ 55 w 74"/>
                <a:gd name="T7" fmla="*/ 68 h 102"/>
                <a:gd name="T8" fmla="*/ 10 w 74"/>
                <a:gd name="T9" fmla="*/ 80 h 102"/>
                <a:gd name="T10" fmla="*/ 22 w 74"/>
                <a:gd name="T11" fmla="*/ 99 h 102"/>
                <a:gd name="T12" fmla="*/ 66 w 74"/>
                <a:gd name="T13" fmla="*/ 84 h 102"/>
                <a:gd name="T14" fmla="*/ 51 w 74"/>
                <a:gd name="T15" fmla="*/ 65 h 102"/>
                <a:gd name="T16" fmla="*/ 49 w 74"/>
                <a:gd name="T17" fmla="*/ 72 h 102"/>
                <a:gd name="T18" fmla="*/ 51 w 74"/>
                <a:gd name="T19" fmla="*/ 87 h 102"/>
                <a:gd name="T20" fmla="*/ 35 w 74"/>
                <a:gd name="T21" fmla="*/ 92 h 102"/>
                <a:gd name="T22" fmla="*/ 30 w 74"/>
                <a:gd name="T23" fmla="*/ 92 h 102"/>
                <a:gd name="T24" fmla="*/ 19 w 74"/>
                <a:gd name="T25" fmla="*/ 82 h 102"/>
                <a:gd name="T26" fmla="*/ 54 w 74"/>
                <a:gd name="T27" fmla="*/ 76 h 102"/>
                <a:gd name="T28" fmla="*/ 57 w 74"/>
                <a:gd name="T29" fmla="*/ 69 h 102"/>
                <a:gd name="T30" fmla="*/ 28 w 74"/>
                <a:gd name="T31" fmla="*/ 2 h 102"/>
                <a:gd name="T32" fmla="*/ 25 w 74"/>
                <a:gd name="T33" fmla="*/ 0 h 102"/>
                <a:gd name="T34" fmla="*/ 24 w 74"/>
                <a:gd name="T35" fmla="*/ 0 h 102"/>
                <a:gd name="T36" fmla="*/ 23 w 74"/>
                <a:gd name="T3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102">
                  <a:moveTo>
                    <a:pt x="23" y="7"/>
                  </a:moveTo>
                  <a:cubicBezTo>
                    <a:pt x="22" y="7"/>
                    <a:pt x="34" y="40"/>
                    <a:pt x="35" y="43"/>
                  </a:cubicBezTo>
                  <a:cubicBezTo>
                    <a:pt x="40" y="54"/>
                    <a:pt x="46" y="64"/>
                    <a:pt x="52" y="75"/>
                  </a:cubicBezTo>
                  <a:cubicBezTo>
                    <a:pt x="53" y="73"/>
                    <a:pt x="54" y="70"/>
                    <a:pt x="55" y="68"/>
                  </a:cubicBezTo>
                  <a:cubicBezTo>
                    <a:pt x="42" y="69"/>
                    <a:pt x="20" y="70"/>
                    <a:pt x="10" y="80"/>
                  </a:cubicBezTo>
                  <a:cubicBezTo>
                    <a:pt x="0" y="90"/>
                    <a:pt x="15" y="97"/>
                    <a:pt x="22" y="99"/>
                  </a:cubicBezTo>
                  <a:cubicBezTo>
                    <a:pt x="35" y="102"/>
                    <a:pt x="58" y="95"/>
                    <a:pt x="66" y="84"/>
                  </a:cubicBezTo>
                  <a:cubicBezTo>
                    <a:pt x="74" y="72"/>
                    <a:pt x="60" y="65"/>
                    <a:pt x="51" y="65"/>
                  </a:cubicBezTo>
                  <a:cubicBezTo>
                    <a:pt x="47" y="65"/>
                    <a:pt x="45" y="72"/>
                    <a:pt x="49" y="72"/>
                  </a:cubicBezTo>
                  <a:cubicBezTo>
                    <a:pt x="50" y="77"/>
                    <a:pt x="50" y="82"/>
                    <a:pt x="51" y="87"/>
                  </a:cubicBezTo>
                  <a:cubicBezTo>
                    <a:pt x="46" y="89"/>
                    <a:pt x="41" y="91"/>
                    <a:pt x="35" y="92"/>
                  </a:cubicBezTo>
                  <a:cubicBezTo>
                    <a:pt x="33" y="92"/>
                    <a:pt x="31" y="92"/>
                    <a:pt x="30" y="92"/>
                  </a:cubicBezTo>
                  <a:cubicBezTo>
                    <a:pt x="21" y="94"/>
                    <a:pt x="18" y="90"/>
                    <a:pt x="19" y="82"/>
                  </a:cubicBezTo>
                  <a:cubicBezTo>
                    <a:pt x="30" y="78"/>
                    <a:pt x="42" y="76"/>
                    <a:pt x="54" y="76"/>
                  </a:cubicBezTo>
                  <a:cubicBezTo>
                    <a:pt x="57" y="76"/>
                    <a:pt x="59" y="72"/>
                    <a:pt x="57" y="69"/>
                  </a:cubicBezTo>
                  <a:cubicBezTo>
                    <a:pt x="46" y="47"/>
                    <a:pt x="34" y="26"/>
                    <a:pt x="28" y="2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0" y="0"/>
                    <a:pt x="18" y="7"/>
                    <a:pt x="23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923" y="2407"/>
              <a:ext cx="222" cy="274"/>
            </a:xfrm>
            <a:custGeom>
              <a:avLst/>
              <a:gdLst>
                <a:gd name="T0" fmla="*/ 9 w 93"/>
                <a:gd name="T1" fmla="*/ 8 h 115"/>
                <a:gd name="T2" fmla="*/ 36 w 93"/>
                <a:gd name="T3" fmla="*/ 53 h 115"/>
                <a:gd name="T4" fmla="*/ 47 w 93"/>
                <a:gd name="T5" fmla="*/ 69 h 115"/>
                <a:gd name="T6" fmla="*/ 34 w 93"/>
                <a:gd name="T7" fmla="*/ 79 h 115"/>
                <a:gd name="T8" fmla="*/ 18 w 93"/>
                <a:gd name="T9" fmla="*/ 107 h 115"/>
                <a:gd name="T10" fmla="*/ 80 w 93"/>
                <a:gd name="T11" fmla="*/ 97 h 115"/>
                <a:gd name="T12" fmla="*/ 39 w 93"/>
                <a:gd name="T13" fmla="*/ 81 h 115"/>
                <a:gd name="T14" fmla="*/ 38 w 93"/>
                <a:gd name="T15" fmla="*/ 88 h 115"/>
                <a:gd name="T16" fmla="*/ 70 w 93"/>
                <a:gd name="T17" fmla="*/ 90 h 115"/>
                <a:gd name="T18" fmla="*/ 62 w 93"/>
                <a:gd name="T19" fmla="*/ 99 h 115"/>
                <a:gd name="T20" fmla="*/ 38 w 93"/>
                <a:gd name="T21" fmla="*/ 103 h 115"/>
                <a:gd name="T22" fmla="*/ 25 w 93"/>
                <a:gd name="T23" fmla="*/ 91 h 115"/>
                <a:gd name="T24" fmla="*/ 52 w 93"/>
                <a:gd name="T25" fmla="*/ 82 h 115"/>
                <a:gd name="T26" fmla="*/ 57 w 93"/>
                <a:gd name="T27" fmla="*/ 77 h 115"/>
                <a:gd name="T28" fmla="*/ 42 w 93"/>
                <a:gd name="T29" fmla="*/ 48 h 115"/>
                <a:gd name="T30" fmla="*/ 26 w 93"/>
                <a:gd name="T31" fmla="*/ 19 h 115"/>
                <a:gd name="T32" fmla="*/ 12 w 93"/>
                <a:gd name="T33" fmla="*/ 1 h 115"/>
                <a:gd name="T34" fmla="*/ 9 w 93"/>
                <a:gd name="T35" fmla="*/ 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15">
                  <a:moveTo>
                    <a:pt x="9" y="8"/>
                  </a:moveTo>
                  <a:cubicBezTo>
                    <a:pt x="20" y="11"/>
                    <a:pt x="30" y="43"/>
                    <a:pt x="36" y="53"/>
                  </a:cubicBezTo>
                  <a:cubicBezTo>
                    <a:pt x="39" y="59"/>
                    <a:pt x="43" y="64"/>
                    <a:pt x="47" y="69"/>
                  </a:cubicBezTo>
                  <a:cubicBezTo>
                    <a:pt x="53" y="78"/>
                    <a:pt x="40" y="77"/>
                    <a:pt x="34" y="79"/>
                  </a:cubicBezTo>
                  <a:cubicBezTo>
                    <a:pt x="24" y="82"/>
                    <a:pt x="0" y="98"/>
                    <a:pt x="18" y="107"/>
                  </a:cubicBezTo>
                  <a:cubicBezTo>
                    <a:pt x="32" y="115"/>
                    <a:pt x="70" y="111"/>
                    <a:pt x="80" y="97"/>
                  </a:cubicBezTo>
                  <a:cubicBezTo>
                    <a:pt x="93" y="79"/>
                    <a:pt x="44" y="81"/>
                    <a:pt x="39" y="81"/>
                  </a:cubicBezTo>
                  <a:cubicBezTo>
                    <a:pt x="35" y="81"/>
                    <a:pt x="33" y="88"/>
                    <a:pt x="38" y="88"/>
                  </a:cubicBezTo>
                  <a:cubicBezTo>
                    <a:pt x="48" y="88"/>
                    <a:pt x="59" y="88"/>
                    <a:pt x="70" y="90"/>
                  </a:cubicBezTo>
                  <a:cubicBezTo>
                    <a:pt x="71" y="96"/>
                    <a:pt x="68" y="99"/>
                    <a:pt x="62" y="99"/>
                  </a:cubicBezTo>
                  <a:cubicBezTo>
                    <a:pt x="55" y="102"/>
                    <a:pt x="46" y="103"/>
                    <a:pt x="38" y="103"/>
                  </a:cubicBezTo>
                  <a:cubicBezTo>
                    <a:pt x="27" y="106"/>
                    <a:pt x="23" y="102"/>
                    <a:pt x="25" y="91"/>
                  </a:cubicBezTo>
                  <a:cubicBezTo>
                    <a:pt x="34" y="86"/>
                    <a:pt x="42" y="84"/>
                    <a:pt x="52" y="82"/>
                  </a:cubicBezTo>
                  <a:cubicBezTo>
                    <a:pt x="54" y="82"/>
                    <a:pt x="56" y="79"/>
                    <a:pt x="57" y="77"/>
                  </a:cubicBezTo>
                  <a:cubicBezTo>
                    <a:pt x="60" y="69"/>
                    <a:pt x="45" y="54"/>
                    <a:pt x="42" y="48"/>
                  </a:cubicBezTo>
                  <a:cubicBezTo>
                    <a:pt x="36" y="38"/>
                    <a:pt x="31" y="29"/>
                    <a:pt x="26" y="19"/>
                  </a:cubicBezTo>
                  <a:cubicBezTo>
                    <a:pt x="22" y="12"/>
                    <a:pt x="21" y="3"/>
                    <a:pt x="12" y="1"/>
                  </a:cubicBezTo>
                  <a:cubicBezTo>
                    <a:pt x="8" y="0"/>
                    <a:pt x="5" y="7"/>
                    <a:pt x="9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557" y="1996"/>
              <a:ext cx="285" cy="219"/>
            </a:xfrm>
            <a:custGeom>
              <a:avLst/>
              <a:gdLst>
                <a:gd name="T0" fmla="*/ 115 w 120"/>
                <a:gd name="T1" fmla="*/ 85 h 92"/>
                <a:gd name="T2" fmla="*/ 57 w 120"/>
                <a:gd name="T3" fmla="*/ 70 h 92"/>
                <a:gd name="T4" fmla="*/ 8 w 120"/>
                <a:gd name="T5" fmla="*/ 4 h 92"/>
                <a:gd name="T6" fmla="*/ 1 w 120"/>
                <a:gd name="T7" fmla="*/ 8 h 92"/>
                <a:gd name="T8" fmla="*/ 48 w 120"/>
                <a:gd name="T9" fmla="*/ 73 h 92"/>
                <a:gd name="T10" fmla="*/ 79 w 120"/>
                <a:gd name="T11" fmla="*/ 85 h 92"/>
                <a:gd name="T12" fmla="*/ 114 w 120"/>
                <a:gd name="T13" fmla="*/ 92 h 92"/>
                <a:gd name="T14" fmla="*/ 115 w 120"/>
                <a:gd name="T15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92">
                  <a:moveTo>
                    <a:pt x="115" y="85"/>
                  </a:moveTo>
                  <a:cubicBezTo>
                    <a:pt x="98" y="85"/>
                    <a:pt x="73" y="78"/>
                    <a:pt x="57" y="70"/>
                  </a:cubicBezTo>
                  <a:cubicBezTo>
                    <a:pt x="35" y="58"/>
                    <a:pt x="17" y="27"/>
                    <a:pt x="8" y="4"/>
                  </a:cubicBezTo>
                  <a:cubicBezTo>
                    <a:pt x="6" y="0"/>
                    <a:pt x="0" y="5"/>
                    <a:pt x="1" y="8"/>
                  </a:cubicBezTo>
                  <a:cubicBezTo>
                    <a:pt x="12" y="33"/>
                    <a:pt x="27" y="55"/>
                    <a:pt x="48" y="73"/>
                  </a:cubicBezTo>
                  <a:cubicBezTo>
                    <a:pt x="57" y="81"/>
                    <a:pt x="69" y="83"/>
                    <a:pt x="79" y="85"/>
                  </a:cubicBezTo>
                  <a:cubicBezTo>
                    <a:pt x="91" y="88"/>
                    <a:pt x="102" y="92"/>
                    <a:pt x="114" y="92"/>
                  </a:cubicBezTo>
                  <a:cubicBezTo>
                    <a:pt x="118" y="92"/>
                    <a:pt x="120" y="85"/>
                    <a:pt x="115" y="8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511" y="1915"/>
              <a:ext cx="119" cy="102"/>
            </a:xfrm>
            <a:custGeom>
              <a:avLst/>
              <a:gdLst>
                <a:gd name="T0" fmla="*/ 13 w 50"/>
                <a:gd name="T1" fmla="*/ 33 h 43"/>
                <a:gd name="T2" fmla="*/ 29 w 50"/>
                <a:gd name="T3" fmla="*/ 41 h 43"/>
                <a:gd name="T4" fmla="*/ 43 w 50"/>
                <a:gd name="T5" fmla="*/ 28 h 43"/>
                <a:gd name="T6" fmla="*/ 28 w 50"/>
                <a:gd name="T7" fmla="*/ 1 h 43"/>
                <a:gd name="T8" fmla="*/ 1 w 50"/>
                <a:gd name="T9" fmla="*/ 26 h 43"/>
                <a:gd name="T10" fmla="*/ 6 w 50"/>
                <a:gd name="T11" fmla="*/ 37 h 43"/>
                <a:gd name="T12" fmla="*/ 30 w 50"/>
                <a:gd name="T13" fmla="*/ 25 h 43"/>
                <a:gd name="T14" fmla="*/ 28 w 50"/>
                <a:gd name="T15" fmla="*/ 19 h 43"/>
                <a:gd name="T16" fmla="*/ 16 w 50"/>
                <a:gd name="T17" fmla="*/ 27 h 43"/>
                <a:gd name="T18" fmla="*/ 9 w 50"/>
                <a:gd name="T19" fmla="*/ 30 h 43"/>
                <a:gd name="T20" fmla="*/ 7 w 50"/>
                <a:gd name="T21" fmla="*/ 25 h 43"/>
                <a:gd name="T22" fmla="*/ 23 w 50"/>
                <a:gd name="T23" fmla="*/ 9 h 43"/>
                <a:gd name="T24" fmla="*/ 39 w 50"/>
                <a:gd name="T25" fmla="*/ 20 h 43"/>
                <a:gd name="T26" fmla="*/ 33 w 50"/>
                <a:gd name="T27" fmla="*/ 32 h 43"/>
                <a:gd name="T28" fmla="*/ 19 w 50"/>
                <a:gd name="T29" fmla="*/ 27 h 43"/>
                <a:gd name="T30" fmla="*/ 13 w 50"/>
                <a:gd name="T3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43">
                  <a:moveTo>
                    <a:pt x="13" y="33"/>
                  </a:moveTo>
                  <a:cubicBezTo>
                    <a:pt x="17" y="37"/>
                    <a:pt x="23" y="43"/>
                    <a:pt x="29" y="41"/>
                  </a:cubicBezTo>
                  <a:cubicBezTo>
                    <a:pt x="36" y="40"/>
                    <a:pt x="40" y="34"/>
                    <a:pt x="43" y="28"/>
                  </a:cubicBezTo>
                  <a:cubicBezTo>
                    <a:pt x="50" y="15"/>
                    <a:pt x="43" y="0"/>
                    <a:pt x="28" y="1"/>
                  </a:cubicBezTo>
                  <a:cubicBezTo>
                    <a:pt x="15" y="2"/>
                    <a:pt x="3" y="14"/>
                    <a:pt x="1" y="26"/>
                  </a:cubicBezTo>
                  <a:cubicBezTo>
                    <a:pt x="0" y="30"/>
                    <a:pt x="1" y="37"/>
                    <a:pt x="6" y="37"/>
                  </a:cubicBezTo>
                  <a:cubicBezTo>
                    <a:pt x="15" y="38"/>
                    <a:pt x="23" y="30"/>
                    <a:pt x="30" y="25"/>
                  </a:cubicBezTo>
                  <a:cubicBezTo>
                    <a:pt x="34" y="23"/>
                    <a:pt x="33" y="16"/>
                    <a:pt x="28" y="19"/>
                  </a:cubicBezTo>
                  <a:cubicBezTo>
                    <a:pt x="24" y="22"/>
                    <a:pt x="21" y="25"/>
                    <a:pt x="16" y="27"/>
                  </a:cubicBezTo>
                  <a:cubicBezTo>
                    <a:pt x="14" y="28"/>
                    <a:pt x="11" y="29"/>
                    <a:pt x="9" y="30"/>
                  </a:cubicBezTo>
                  <a:cubicBezTo>
                    <a:pt x="7" y="30"/>
                    <a:pt x="7" y="25"/>
                    <a:pt x="7" y="25"/>
                  </a:cubicBezTo>
                  <a:cubicBezTo>
                    <a:pt x="9" y="18"/>
                    <a:pt x="16" y="12"/>
                    <a:pt x="23" y="9"/>
                  </a:cubicBezTo>
                  <a:cubicBezTo>
                    <a:pt x="31" y="6"/>
                    <a:pt x="39" y="11"/>
                    <a:pt x="39" y="20"/>
                  </a:cubicBezTo>
                  <a:cubicBezTo>
                    <a:pt x="39" y="24"/>
                    <a:pt x="37" y="29"/>
                    <a:pt x="33" y="32"/>
                  </a:cubicBezTo>
                  <a:cubicBezTo>
                    <a:pt x="28" y="37"/>
                    <a:pt x="22" y="31"/>
                    <a:pt x="19" y="27"/>
                  </a:cubicBezTo>
                  <a:cubicBezTo>
                    <a:pt x="16" y="24"/>
                    <a:pt x="11" y="30"/>
                    <a:pt x="13" y="3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997" y="2148"/>
              <a:ext cx="269" cy="143"/>
            </a:xfrm>
            <a:custGeom>
              <a:avLst/>
              <a:gdLst>
                <a:gd name="T0" fmla="*/ 4 w 113"/>
                <a:gd name="T1" fmla="*/ 49 h 60"/>
                <a:gd name="T2" fmla="*/ 12 w 113"/>
                <a:gd name="T3" fmla="*/ 48 h 60"/>
                <a:gd name="T4" fmla="*/ 40 w 113"/>
                <a:gd name="T5" fmla="*/ 54 h 60"/>
                <a:gd name="T6" fmla="*/ 107 w 113"/>
                <a:gd name="T7" fmla="*/ 60 h 60"/>
                <a:gd name="T8" fmla="*/ 110 w 113"/>
                <a:gd name="T9" fmla="*/ 53 h 60"/>
                <a:gd name="T10" fmla="*/ 72 w 113"/>
                <a:gd name="T11" fmla="*/ 34 h 60"/>
                <a:gd name="T12" fmla="*/ 39 w 113"/>
                <a:gd name="T13" fmla="*/ 11 h 60"/>
                <a:gd name="T14" fmla="*/ 14 w 113"/>
                <a:gd name="T15" fmla="*/ 13 h 60"/>
                <a:gd name="T16" fmla="*/ 33 w 113"/>
                <a:gd name="T17" fmla="*/ 6 h 60"/>
                <a:gd name="T18" fmla="*/ 28 w 113"/>
                <a:gd name="T19" fmla="*/ 12 h 60"/>
                <a:gd name="T20" fmla="*/ 38 w 113"/>
                <a:gd name="T21" fmla="*/ 24 h 60"/>
                <a:gd name="T22" fmla="*/ 57 w 113"/>
                <a:gd name="T23" fmla="*/ 35 h 60"/>
                <a:gd name="T24" fmla="*/ 106 w 113"/>
                <a:gd name="T25" fmla="*/ 60 h 60"/>
                <a:gd name="T26" fmla="*/ 109 w 113"/>
                <a:gd name="T27" fmla="*/ 53 h 60"/>
                <a:gd name="T28" fmla="*/ 37 w 113"/>
                <a:gd name="T29" fmla="*/ 45 h 60"/>
                <a:gd name="T30" fmla="*/ 12 w 113"/>
                <a:gd name="T31" fmla="*/ 40 h 60"/>
                <a:gd name="T32" fmla="*/ 6 w 113"/>
                <a:gd name="T33" fmla="*/ 41 h 60"/>
                <a:gd name="T34" fmla="*/ 4 w 113"/>
                <a:gd name="T3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60">
                  <a:moveTo>
                    <a:pt x="4" y="49"/>
                  </a:moveTo>
                  <a:cubicBezTo>
                    <a:pt x="8" y="49"/>
                    <a:pt x="7" y="47"/>
                    <a:pt x="12" y="48"/>
                  </a:cubicBezTo>
                  <a:cubicBezTo>
                    <a:pt x="21" y="50"/>
                    <a:pt x="31" y="52"/>
                    <a:pt x="40" y="54"/>
                  </a:cubicBezTo>
                  <a:cubicBezTo>
                    <a:pt x="61" y="59"/>
                    <a:pt x="86" y="60"/>
                    <a:pt x="107" y="60"/>
                  </a:cubicBezTo>
                  <a:cubicBezTo>
                    <a:pt x="110" y="60"/>
                    <a:pt x="113" y="55"/>
                    <a:pt x="110" y="53"/>
                  </a:cubicBezTo>
                  <a:cubicBezTo>
                    <a:pt x="99" y="44"/>
                    <a:pt x="85" y="41"/>
                    <a:pt x="72" y="34"/>
                  </a:cubicBezTo>
                  <a:cubicBezTo>
                    <a:pt x="61" y="29"/>
                    <a:pt x="44" y="22"/>
                    <a:pt x="39" y="11"/>
                  </a:cubicBezTo>
                  <a:cubicBezTo>
                    <a:pt x="34" y="0"/>
                    <a:pt x="18" y="1"/>
                    <a:pt x="14" y="13"/>
                  </a:cubicBezTo>
                  <a:cubicBezTo>
                    <a:pt x="4" y="43"/>
                    <a:pt x="56" y="21"/>
                    <a:pt x="33" y="6"/>
                  </a:cubicBezTo>
                  <a:cubicBezTo>
                    <a:pt x="30" y="4"/>
                    <a:pt x="25" y="10"/>
                    <a:pt x="28" y="12"/>
                  </a:cubicBezTo>
                  <a:cubicBezTo>
                    <a:pt x="33" y="16"/>
                    <a:pt x="34" y="22"/>
                    <a:pt x="38" y="24"/>
                  </a:cubicBezTo>
                  <a:cubicBezTo>
                    <a:pt x="45" y="28"/>
                    <a:pt x="51" y="31"/>
                    <a:pt x="57" y="35"/>
                  </a:cubicBezTo>
                  <a:cubicBezTo>
                    <a:pt x="72" y="44"/>
                    <a:pt x="92" y="49"/>
                    <a:pt x="106" y="60"/>
                  </a:cubicBezTo>
                  <a:cubicBezTo>
                    <a:pt x="107" y="58"/>
                    <a:pt x="108" y="55"/>
                    <a:pt x="109" y="53"/>
                  </a:cubicBezTo>
                  <a:cubicBezTo>
                    <a:pt x="86" y="52"/>
                    <a:pt x="60" y="50"/>
                    <a:pt x="37" y="45"/>
                  </a:cubicBezTo>
                  <a:cubicBezTo>
                    <a:pt x="29" y="43"/>
                    <a:pt x="20" y="42"/>
                    <a:pt x="12" y="40"/>
                  </a:cubicBezTo>
                  <a:cubicBezTo>
                    <a:pt x="10" y="40"/>
                    <a:pt x="4" y="41"/>
                    <a:pt x="6" y="41"/>
                  </a:cubicBezTo>
                  <a:cubicBezTo>
                    <a:pt x="2" y="41"/>
                    <a:pt x="0" y="49"/>
                    <a:pt x="4" y="49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588" y="1951"/>
              <a:ext cx="464" cy="216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388" y="1860"/>
              <a:ext cx="161" cy="86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3583" y="1644"/>
              <a:ext cx="321" cy="290"/>
            </a:xfrm>
            <a:custGeom>
              <a:avLst/>
              <a:gdLst>
                <a:gd name="T0" fmla="*/ 8 w 135"/>
                <a:gd name="T1" fmla="*/ 118 h 122"/>
                <a:gd name="T2" fmla="*/ 58 w 135"/>
                <a:gd name="T3" fmla="*/ 52 h 122"/>
                <a:gd name="T4" fmla="*/ 132 w 135"/>
                <a:gd name="T5" fmla="*/ 8 h 122"/>
                <a:gd name="T6" fmla="*/ 135 w 135"/>
                <a:gd name="T7" fmla="*/ 3 h 122"/>
                <a:gd name="T8" fmla="*/ 135 w 135"/>
                <a:gd name="T9" fmla="*/ 3 h 122"/>
                <a:gd name="T10" fmla="*/ 130 w 135"/>
                <a:gd name="T11" fmla="*/ 1 h 122"/>
                <a:gd name="T12" fmla="*/ 129 w 135"/>
                <a:gd name="T13" fmla="*/ 2 h 122"/>
                <a:gd name="T14" fmla="*/ 133 w 135"/>
                <a:gd name="T15" fmla="*/ 7 h 122"/>
                <a:gd name="T16" fmla="*/ 133 w 135"/>
                <a:gd name="T17" fmla="*/ 6 h 122"/>
                <a:gd name="T18" fmla="*/ 128 w 135"/>
                <a:gd name="T19" fmla="*/ 5 h 122"/>
                <a:gd name="T20" fmla="*/ 92 w 135"/>
                <a:gd name="T21" fmla="*/ 18 h 122"/>
                <a:gd name="T22" fmla="*/ 57 w 135"/>
                <a:gd name="T23" fmla="*/ 43 h 122"/>
                <a:gd name="T24" fmla="*/ 2 w 135"/>
                <a:gd name="T25" fmla="*/ 116 h 122"/>
                <a:gd name="T26" fmla="*/ 8 w 135"/>
                <a:gd name="T27" fmla="*/ 11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2">
                  <a:moveTo>
                    <a:pt x="8" y="118"/>
                  </a:moveTo>
                  <a:cubicBezTo>
                    <a:pt x="21" y="93"/>
                    <a:pt x="41" y="73"/>
                    <a:pt x="58" y="52"/>
                  </a:cubicBezTo>
                  <a:cubicBezTo>
                    <a:pt x="78" y="26"/>
                    <a:pt x="106" y="23"/>
                    <a:pt x="132" y="8"/>
                  </a:cubicBezTo>
                  <a:cubicBezTo>
                    <a:pt x="134" y="7"/>
                    <a:pt x="135" y="5"/>
                    <a:pt x="135" y="3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5" y="0"/>
                    <a:pt x="132" y="0"/>
                    <a:pt x="130" y="1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6" y="5"/>
                    <a:pt x="129" y="11"/>
                    <a:pt x="133" y="7"/>
                  </a:cubicBezTo>
                  <a:cubicBezTo>
                    <a:pt x="133" y="7"/>
                    <a:pt x="133" y="7"/>
                    <a:pt x="133" y="6"/>
                  </a:cubicBezTo>
                  <a:cubicBezTo>
                    <a:pt x="132" y="6"/>
                    <a:pt x="130" y="6"/>
                    <a:pt x="128" y="5"/>
                  </a:cubicBezTo>
                  <a:cubicBezTo>
                    <a:pt x="128" y="4"/>
                    <a:pt x="97" y="15"/>
                    <a:pt x="92" y="18"/>
                  </a:cubicBezTo>
                  <a:cubicBezTo>
                    <a:pt x="79" y="24"/>
                    <a:pt x="67" y="32"/>
                    <a:pt x="57" y="43"/>
                  </a:cubicBezTo>
                  <a:cubicBezTo>
                    <a:pt x="38" y="66"/>
                    <a:pt x="16" y="89"/>
                    <a:pt x="2" y="116"/>
                  </a:cubicBezTo>
                  <a:cubicBezTo>
                    <a:pt x="0" y="121"/>
                    <a:pt x="6" y="122"/>
                    <a:pt x="8" y="11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3599" y="1658"/>
              <a:ext cx="284" cy="297"/>
            </a:xfrm>
            <a:custGeom>
              <a:avLst/>
              <a:gdLst>
                <a:gd name="T0" fmla="*/ 7 w 119"/>
                <a:gd name="T1" fmla="*/ 122 h 125"/>
                <a:gd name="T2" fmla="*/ 33 w 119"/>
                <a:gd name="T3" fmla="*/ 80 h 125"/>
                <a:gd name="T4" fmla="*/ 65 w 119"/>
                <a:gd name="T5" fmla="*/ 38 h 125"/>
                <a:gd name="T6" fmla="*/ 114 w 119"/>
                <a:gd name="T7" fmla="*/ 9 h 125"/>
                <a:gd name="T8" fmla="*/ 114 w 119"/>
                <a:gd name="T9" fmla="*/ 2 h 125"/>
                <a:gd name="T10" fmla="*/ 42 w 119"/>
                <a:gd name="T11" fmla="*/ 57 h 125"/>
                <a:gd name="T12" fmla="*/ 20 w 119"/>
                <a:gd name="T13" fmla="*/ 90 h 125"/>
                <a:gd name="T14" fmla="*/ 3 w 119"/>
                <a:gd name="T15" fmla="*/ 117 h 125"/>
                <a:gd name="T16" fmla="*/ 7 w 119"/>
                <a:gd name="T17" fmla="*/ 1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25">
                  <a:moveTo>
                    <a:pt x="7" y="122"/>
                  </a:moveTo>
                  <a:cubicBezTo>
                    <a:pt x="18" y="110"/>
                    <a:pt x="23" y="93"/>
                    <a:pt x="33" y="80"/>
                  </a:cubicBezTo>
                  <a:cubicBezTo>
                    <a:pt x="44" y="66"/>
                    <a:pt x="52" y="51"/>
                    <a:pt x="65" y="38"/>
                  </a:cubicBezTo>
                  <a:cubicBezTo>
                    <a:pt x="78" y="25"/>
                    <a:pt x="98" y="16"/>
                    <a:pt x="114" y="9"/>
                  </a:cubicBezTo>
                  <a:cubicBezTo>
                    <a:pt x="118" y="7"/>
                    <a:pt x="119" y="0"/>
                    <a:pt x="114" y="2"/>
                  </a:cubicBezTo>
                  <a:cubicBezTo>
                    <a:pt x="85" y="15"/>
                    <a:pt x="58" y="29"/>
                    <a:pt x="42" y="57"/>
                  </a:cubicBezTo>
                  <a:cubicBezTo>
                    <a:pt x="36" y="68"/>
                    <a:pt x="26" y="78"/>
                    <a:pt x="20" y="90"/>
                  </a:cubicBezTo>
                  <a:cubicBezTo>
                    <a:pt x="15" y="98"/>
                    <a:pt x="11" y="109"/>
                    <a:pt x="3" y="117"/>
                  </a:cubicBezTo>
                  <a:cubicBezTo>
                    <a:pt x="0" y="120"/>
                    <a:pt x="3" y="125"/>
                    <a:pt x="7" y="1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3457" y="1996"/>
              <a:ext cx="102" cy="323"/>
            </a:xfrm>
            <a:custGeom>
              <a:avLst/>
              <a:gdLst>
                <a:gd name="T0" fmla="*/ 35 w 43"/>
                <a:gd name="T1" fmla="*/ 5 h 136"/>
                <a:gd name="T2" fmla="*/ 11 w 43"/>
                <a:gd name="T3" fmla="*/ 69 h 136"/>
                <a:gd name="T4" fmla="*/ 6 w 43"/>
                <a:gd name="T5" fmla="*/ 94 h 136"/>
                <a:gd name="T6" fmla="*/ 3 w 43"/>
                <a:gd name="T7" fmla="*/ 127 h 136"/>
                <a:gd name="T8" fmla="*/ 5 w 43"/>
                <a:gd name="T9" fmla="*/ 133 h 136"/>
                <a:gd name="T10" fmla="*/ 12 w 43"/>
                <a:gd name="T11" fmla="*/ 121 h 136"/>
                <a:gd name="T12" fmla="*/ 15 w 43"/>
                <a:gd name="T13" fmla="*/ 77 h 136"/>
                <a:gd name="T14" fmla="*/ 27 w 43"/>
                <a:gd name="T15" fmla="*/ 39 h 136"/>
                <a:gd name="T16" fmla="*/ 41 w 43"/>
                <a:gd name="T17" fmla="*/ 5 h 136"/>
                <a:gd name="T18" fmla="*/ 35 w 43"/>
                <a:gd name="T19" fmla="*/ 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6">
                  <a:moveTo>
                    <a:pt x="35" y="5"/>
                  </a:moveTo>
                  <a:cubicBezTo>
                    <a:pt x="29" y="27"/>
                    <a:pt x="16" y="47"/>
                    <a:pt x="11" y="69"/>
                  </a:cubicBezTo>
                  <a:cubicBezTo>
                    <a:pt x="9" y="78"/>
                    <a:pt x="6" y="85"/>
                    <a:pt x="6" y="94"/>
                  </a:cubicBezTo>
                  <a:cubicBezTo>
                    <a:pt x="5" y="100"/>
                    <a:pt x="8" y="124"/>
                    <a:pt x="3" y="127"/>
                  </a:cubicBezTo>
                  <a:cubicBezTo>
                    <a:pt x="0" y="129"/>
                    <a:pt x="1" y="136"/>
                    <a:pt x="5" y="133"/>
                  </a:cubicBezTo>
                  <a:cubicBezTo>
                    <a:pt x="10" y="130"/>
                    <a:pt x="12" y="127"/>
                    <a:pt x="12" y="121"/>
                  </a:cubicBezTo>
                  <a:cubicBezTo>
                    <a:pt x="12" y="108"/>
                    <a:pt x="10" y="91"/>
                    <a:pt x="15" y="77"/>
                  </a:cubicBezTo>
                  <a:cubicBezTo>
                    <a:pt x="19" y="65"/>
                    <a:pt x="22" y="52"/>
                    <a:pt x="27" y="39"/>
                  </a:cubicBezTo>
                  <a:cubicBezTo>
                    <a:pt x="31" y="28"/>
                    <a:pt x="38" y="16"/>
                    <a:pt x="41" y="5"/>
                  </a:cubicBezTo>
                  <a:cubicBezTo>
                    <a:pt x="43" y="0"/>
                    <a:pt x="36" y="1"/>
                    <a:pt x="35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3466" y="1996"/>
              <a:ext cx="117" cy="307"/>
            </a:xfrm>
            <a:custGeom>
              <a:avLst/>
              <a:gdLst>
                <a:gd name="T0" fmla="*/ 41 w 49"/>
                <a:gd name="T1" fmla="*/ 4 h 129"/>
                <a:gd name="T2" fmla="*/ 14 w 49"/>
                <a:gd name="T3" fmla="*/ 76 h 129"/>
                <a:gd name="T4" fmla="*/ 1 w 49"/>
                <a:gd name="T5" fmla="*/ 123 h 129"/>
                <a:gd name="T6" fmla="*/ 7 w 49"/>
                <a:gd name="T7" fmla="*/ 124 h 129"/>
                <a:gd name="T8" fmla="*/ 19 w 49"/>
                <a:gd name="T9" fmla="*/ 80 h 129"/>
                <a:gd name="T10" fmla="*/ 28 w 49"/>
                <a:gd name="T11" fmla="*/ 49 h 129"/>
                <a:gd name="T12" fmla="*/ 47 w 49"/>
                <a:gd name="T13" fmla="*/ 5 h 129"/>
                <a:gd name="T14" fmla="*/ 41 w 49"/>
                <a:gd name="T15" fmla="*/ 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9">
                  <a:moveTo>
                    <a:pt x="41" y="4"/>
                  </a:moveTo>
                  <a:cubicBezTo>
                    <a:pt x="31" y="28"/>
                    <a:pt x="19" y="50"/>
                    <a:pt x="14" y="76"/>
                  </a:cubicBezTo>
                  <a:cubicBezTo>
                    <a:pt x="11" y="92"/>
                    <a:pt x="6" y="107"/>
                    <a:pt x="1" y="123"/>
                  </a:cubicBezTo>
                  <a:cubicBezTo>
                    <a:pt x="0" y="128"/>
                    <a:pt x="6" y="129"/>
                    <a:pt x="7" y="124"/>
                  </a:cubicBezTo>
                  <a:cubicBezTo>
                    <a:pt x="12" y="110"/>
                    <a:pt x="15" y="95"/>
                    <a:pt x="19" y="80"/>
                  </a:cubicBezTo>
                  <a:cubicBezTo>
                    <a:pt x="23" y="70"/>
                    <a:pt x="24" y="60"/>
                    <a:pt x="28" y="49"/>
                  </a:cubicBezTo>
                  <a:cubicBezTo>
                    <a:pt x="33" y="34"/>
                    <a:pt x="41" y="20"/>
                    <a:pt x="47" y="5"/>
                  </a:cubicBezTo>
                  <a:cubicBezTo>
                    <a:pt x="49" y="1"/>
                    <a:pt x="43" y="0"/>
                    <a:pt x="41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3864" y="1653"/>
              <a:ext cx="174" cy="528"/>
            </a:xfrm>
            <a:custGeom>
              <a:avLst/>
              <a:gdLst>
                <a:gd name="T0" fmla="*/ 1 w 73"/>
                <a:gd name="T1" fmla="*/ 8 h 222"/>
                <a:gd name="T2" fmla="*/ 26 w 73"/>
                <a:gd name="T3" fmla="*/ 110 h 222"/>
                <a:gd name="T4" fmla="*/ 40 w 73"/>
                <a:gd name="T5" fmla="*/ 160 h 222"/>
                <a:gd name="T6" fmla="*/ 65 w 73"/>
                <a:gd name="T7" fmla="*/ 217 h 222"/>
                <a:gd name="T8" fmla="*/ 71 w 73"/>
                <a:gd name="T9" fmla="*/ 213 h 222"/>
                <a:gd name="T10" fmla="*/ 32 w 73"/>
                <a:gd name="T11" fmla="*/ 106 h 222"/>
                <a:gd name="T12" fmla="*/ 7 w 73"/>
                <a:gd name="T13" fmla="*/ 4 h 222"/>
                <a:gd name="T14" fmla="*/ 1 w 73"/>
                <a:gd name="T15" fmla="*/ 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222">
                  <a:moveTo>
                    <a:pt x="1" y="8"/>
                  </a:moveTo>
                  <a:cubicBezTo>
                    <a:pt x="7" y="42"/>
                    <a:pt x="14" y="79"/>
                    <a:pt x="26" y="110"/>
                  </a:cubicBezTo>
                  <a:cubicBezTo>
                    <a:pt x="32" y="126"/>
                    <a:pt x="34" y="144"/>
                    <a:pt x="40" y="160"/>
                  </a:cubicBezTo>
                  <a:cubicBezTo>
                    <a:pt x="47" y="180"/>
                    <a:pt x="57" y="198"/>
                    <a:pt x="65" y="217"/>
                  </a:cubicBezTo>
                  <a:cubicBezTo>
                    <a:pt x="67" y="222"/>
                    <a:pt x="73" y="217"/>
                    <a:pt x="71" y="213"/>
                  </a:cubicBezTo>
                  <a:cubicBezTo>
                    <a:pt x="56" y="178"/>
                    <a:pt x="41" y="145"/>
                    <a:pt x="32" y="106"/>
                  </a:cubicBezTo>
                  <a:cubicBezTo>
                    <a:pt x="25" y="72"/>
                    <a:pt x="13" y="39"/>
                    <a:pt x="7" y="4"/>
                  </a:cubicBezTo>
                  <a:cubicBezTo>
                    <a:pt x="7" y="0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3478" y="2146"/>
              <a:ext cx="569" cy="159"/>
            </a:xfrm>
            <a:custGeom>
              <a:avLst/>
              <a:gdLst>
                <a:gd name="T0" fmla="*/ 0 w 239"/>
                <a:gd name="T1" fmla="*/ 63 h 67"/>
                <a:gd name="T2" fmla="*/ 0 w 239"/>
                <a:gd name="T3" fmla="*/ 64 h 67"/>
                <a:gd name="T4" fmla="*/ 3 w 239"/>
                <a:gd name="T5" fmla="*/ 67 h 67"/>
                <a:gd name="T6" fmla="*/ 105 w 239"/>
                <a:gd name="T7" fmla="*/ 46 h 67"/>
                <a:gd name="T8" fmla="*/ 175 w 239"/>
                <a:gd name="T9" fmla="*/ 26 h 67"/>
                <a:gd name="T10" fmla="*/ 234 w 239"/>
                <a:gd name="T11" fmla="*/ 8 h 67"/>
                <a:gd name="T12" fmla="*/ 234 w 239"/>
                <a:gd name="T13" fmla="*/ 1 h 67"/>
                <a:gd name="T14" fmla="*/ 182 w 239"/>
                <a:gd name="T15" fmla="*/ 17 h 67"/>
                <a:gd name="T16" fmla="*/ 112 w 239"/>
                <a:gd name="T17" fmla="*/ 37 h 67"/>
                <a:gd name="T18" fmla="*/ 7 w 239"/>
                <a:gd name="T19" fmla="*/ 61 h 67"/>
                <a:gd name="T20" fmla="*/ 0 w 239"/>
                <a:gd name="T21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9" h="67">
                  <a:moveTo>
                    <a:pt x="0" y="63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1" y="67"/>
                    <a:pt x="3" y="67"/>
                  </a:cubicBezTo>
                  <a:cubicBezTo>
                    <a:pt x="37" y="61"/>
                    <a:pt x="72" y="54"/>
                    <a:pt x="105" y="46"/>
                  </a:cubicBezTo>
                  <a:cubicBezTo>
                    <a:pt x="128" y="40"/>
                    <a:pt x="152" y="33"/>
                    <a:pt x="175" y="26"/>
                  </a:cubicBezTo>
                  <a:cubicBezTo>
                    <a:pt x="195" y="21"/>
                    <a:pt x="214" y="14"/>
                    <a:pt x="234" y="8"/>
                  </a:cubicBezTo>
                  <a:cubicBezTo>
                    <a:pt x="238" y="8"/>
                    <a:pt x="239" y="0"/>
                    <a:pt x="234" y="1"/>
                  </a:cubicBezTo>
                  <a:cubicBezTo>
                    <a:pt x="216" y="6"/>
                    <a:pt x="199" y="12"/>
                    <a:pt x="182" y="17"/>
                  </a:cubicBezTo>
                  <a:cubicBezTo>
                    <a:pt x="159" y="24"/>
                    <a:pt x="135" y="30"/>
                    <a:pt x="112" y="37"/>
                  </a:cubicBezTo>
                  <a:cubicBezTo>
                    <a:pt x="104" y="39"/>
                    <a:pt x="7" y="54"/>
                    <a:pt x="7" y="61"/>
                  </a:cubicBezTo>
                  <a:cubicBezTo>
                    <a:pt x="7" y="56"/>
                    <a:pt x="0" y="60"/>
                    <a:pt x="0" y="6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3804" y="1917"/>
              <a:ext cx="105" cy="65"/>
            </a:xfrm>
            <a:custGeom>
              <a:avLst/>
              <a:gdLst>
                <a:gd name="T0" fmla="*/ 7 w 44"/>
                <a:gd name="T1" fmla="*/ 5 h 27"/>
                <a:gd name="T2" fmla="*/ 7 w 44"/>
                <a:gd name="T3" fmla="*/ 5 h 27"/>
                <a:gd name="T4" fmla="*/ 0 w 44"/>
                <a:gd name="T5" fmla="*/ 7 h 27"/>
                <a:gd name="T6" fmla="*/ 39 w 44"/>
                <a:gd name="T7" fmla="*/ 21 h 27"/>
                <a:gd name="T8" fmla="*/ 39 w 44"/>
                <a:gd name="T9" fmla="*/ 14 h 27"/>
                <a:gd name="T10" fmla="*/ 7 w 44"/>
                <a:gd name="T11" fmla="*/ 5 h 27"/>
                <a:gd name="T12" fmla="*/ 0 w 44"/>
                <a:gd name="T13" fmla="*/ 7 h 27"/>
                <a:gd name="T14" fmla="*/ 0 w 44"/>
                <a:gd name="T15" fmla="*/ 8 h 27"/>
                <a:gd name="T16" fmla="*/ 7 w 44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0"/>
                    <a:pt x="0" y="3"/>
                    <a:pt x="0" y="7"/>
                  </a:cubicBezTo>
                  <a:cubicBezTo>
                    <a:pt x="0" y="27"/>
                    <a:pt x="26" y="25"/>
                    <a:pt x="39" y="21"/>
                  </a:cubicBezTo>
                  <a:cubicBezTo>
                    <a:pt x="43" y="20"/>
                    <a:pt x="44" y="13"/>
                    <a:pt x="39" y="14"/>
                  </a:cubicBezTo>
                  <a:cubicBezTo>
                    <a:pt x="30" y="17"/>
                    <a:pt x="6" y="20"/>
                    <a:pt x="7" y="5"/>
                  </a:cubicBezTo>
                  <a:cubicBezTo>
                    <a:pt x="4" y="6"/>
                    <a:pt x="2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3"/>
                    <a:pt x="7" y="9"/>
                    <a:pt x="7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3819" y="1865"/>
              <a:ext cx="21" cy="33"/>
            </a:xfrm>
            <a:custGeom>
              <a:avLst/>
              <a:gdLst>
                <a:gd name="T0" fmla="*/ 8 w 9"/>
                <a:gd name="T1" fmla="*/ 5 h 14"/>
                <a:gd name="T2" fmla="*/ 8 w 9"/>
                <a:gd name="T3" fmla="*/ 5 h 14"/>
                <a:gd name="T4" fmla="*/ 7 w 9"/>
                <a:gd name="T5" fmla="*/ 7 h 14"/>
                <a:gd name="T6" fmla="*/ 9 w 9"/>
                <a:gd name="T7" fmla="*/ 4 h 14"/>
                <a:gd name="T8" fmla="*/ 4 w 9"/>
                <a:gd name="T9" fmla="*/ 1 h 14"/>
                <a:gd name="T10" fmla="*/ 0 w 9"/>
                <a:gd name="T11" fmla="*/ 11 h 14"/>
                <a:gd name="T12" fmla="*/ 3 w 9"/>
                <a:gd name="T13" fmla="*/ 13 h 14"/>
                <a:gd name="T14" fmla="*/ 7 w 9"/>
                <a:gd name="T15" fmla="*/ 10 h 14"/>
                <a:gd name="T16" fmla="*/ 7 w 9"/>
                <a:gd name="T17" fmla="*/ 10 h 14"/>
                <a:gd name="T18" fmla="*/ 8 w 9"/>
                <a:gd name="T19" fmla="*/ 9 h 14"/>
                <a:gd name="T20" fmla="*/ 9 w 9"/>
                <a:gd name="T21" fmla="*/ 5 h 14"/>
                <a:gd name="T22" fmla="*/ 3 w 9"/>
                <a:gd name="T23" fmla="*/ 6 h 14"/>
                <a:gd name="T24" fmla="*/ 3 w 9"/>
                <a:gd name="T25" fmla="*/ 5 h 14"/>
                <a:gd name="T26" fmla="*/ 3 w 9"/>
                <a:gd name="T27" fmla="*/ 6 h 14"/>
                <a:gd name="T28" fmla="*/ 1 w 9"/>
                <a:gd name="T29" fmla="*/ 8 h 14"/>
                <a:gd name="T30" fmla="*/ 8 w 9"/>
                <a:gd name="T31" fmla="*/ 8 h 14"/>
                <a:gd name="T32" fmla="*/ 8 w 9"/>
                <a:gd name="T33" fmla="*/ 9 h 14"/>
                <a:gd name="T34" fmla="*/ 8 w 9"/>
                <a:gd name="T35" fmla="*/ 8 h 14"/>
                <a:gd name="T36" fmla="*/ 9 w 9"/>
                <a:gd name="T37" fmla="*/ 5 h 14"/>
                <a:gd name="T38" fmla="*/ 7 w 9"/>
                <a:gd name="T39" fmla="*/ 2 h 14"/>
                <a:gd name="T40" fmla="*/ 3 w 9"/>
                <a:gd name="T41" fmla="*/ 6 h 14"/>
                <a:gd name="T42" fmla="*/ 2 w 9"/>
                <a:gd name="T43" fmla="*/ 7 h 14"/>
                <a:gd name="T44" fmla="*/ 4 w 9"/>
                <a:gd name="T45" fmla="*/ 4 h 14"/>
                <a:gd name="T46" fmla="*/ 1 w 9"/>
                <a:gd name="T47" fmla="*/ 9 h 14"/>
                <a:gd name="T48" fmla="*/ 7 w 9"/>
                <a:gd name="T49" fmla="*/ 8 h 14"/>
                <a:gd name="T50" fmla="*/ 7 w 9"/>
                <a:gd name="T51" fmla="*/ 7 h 14"/>
                <a:gd name="T52" fmla="*/ 7 w 9"/>
                <a:gd name="T53" fmla="*/ 6 h 14"/>
                <a:gd name="T54" fmla="*/ 6 w 9"/>
                <a:gd name="T55" fmla="*/ 7 h 14"/>
                <a:gd name="T56" fmla="*/ 2 w 9"/>
                <a:gd name="T57" fmla="*/ 4 h 14"/>
                <a:gd name="T58" fmla="*/ 2 w 9"/>
                <a:gd name="T59" fmla="*/ 5 h 14"/>
                <a:gd name="T60" fmla="*/ 3 w 9"/>
                <a:gd name="T61" fmla="*/ 3 h 14"/>
                <a:gd name="T62" fmla="*/ 1 w 9"/>
                <a:gd name="T63" fmla="*/ 6 h 14"/>
                <a:gd name="T64" fmla="*/ 4 w 9"/>
                <a:gd name="T65" fmla="*/ 9 h 14"/>
                <a:gd name="T66" fmla="*/ 8 w 9"/>
                <a:gd name="T67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4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7"/>
                  </a:cubicBezTo>
                  <a:cubicBezTo>
                    <a:pt x="8" y="6"/>
                    <a:pt x="8" y="5"/>
                    <a:pt x="9" y="4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1" y="3"/>
                    <a:pt x="0" y="7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10"/>
                    <a:pt x="7" y="9"/>
                    <a:pt x="7" y="10"/>
                  </a:cubicBezTo>
                  <a:cubicBezTo>
                    <a:pt x="6" y="12"/>
                    <a:pt x="8" y="9"/>
                    <a:pt x="8" y="9"/>
                  </a:cubicBezTo>
                  <a:cubicBezTo>
                    <a:pt x="8" y="8"/>
                    <a:pt x="9" y="6"/>
                    <a:pt x="9" y="5"/>
                  </a:cubicBezTo>
                  <a:cubicBezTo>
                    <a:pt x="7" y="5"/>
                    <a:pt x="5" y="5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14"/>
                    <a:pt x="7" y="12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3"/>
                    <a:pt x="9" y="2"/>
                    <a:pt x="7" y="2"/>
                  </a:cubicBezTo>
                  <a:cubicBezTo>
                    <a:pt x="5" y="2"/>
                    <a:pt x="3" y="4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5"/>
                    <a:pt x="2" y="7"/>
                    <a:pt x="1" y="9"/>
                  </a:cubicBezTo>
                  <a:cubicBezTo>
                    <a:pt x="3" y="9"/>
                    <a:pt x="5" y="8"/>
                    <a:pt x="7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6"/>
                    <a:pt x="8" y="6"/>
                    <a:pt x="6" y="7"/>
                  </a:cubicBezTo>
                  <a:cubicBezTo>
                    <a:pt x="5" y="6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1" y="7"/>
                    <a:pt x="2" y="9"/>
                    <a:pt x="4" y="9"/>
                  </a:cubicBezTo>
                  <a:cubicBezTo>
                    <a:pt x="6" y="9"/>
                    <a:pt x="8" y="7"/>
                    <a:pt x="8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3861" y="1889"/>
              <a:ext cx="53" cy="31"/>
            </a:xfrm>
            <a:custGeom>
              <a:avLst/>
              <a:gdLst>
                <a:gd name="T0" fmla="*/ 7 w 22"/>
                <a:gd name="T1" fmla="*/ 6 h 13"/>
                <a:gd name="T2" fmla="*/ 5 w 22"/>
                <a:gd name="T3" fmla="*/ 8 h 13"/>
                <a:gd name="T4" fmla="*/ 6 w 22"/>
                <a:gd name="T5" fmla="*/ 9 h 13"/>
                <a:gd name="T6" fmla="*/ 8 w 22"/>
                <a:gd name="T7" fmla="*/ 9 h 13"/>
                <a:gd name="T8" fmla="*/ 9 w 22"/>
                <a:gd name="T9" fmla="*/ 10 h 13"/>
                <a:gd name="T10" fmla="*/ 16 w 22"/>
                <a:gd name="T11" fmla="*/ 13 h 13"/>
                <a:gd name="T12" fmla="*/ 18 w 22"/>
                <a:gd name="T13" fmla="*/ 6 h 13"/>
                <a:gd name="T14" fmla="*/ 13 w 22"/>
                <a:gd name="T15" fmla="*/ 3 h 13"/>
                <a:gd name="T16" fmla="*/ 9 w 22"/>
                <a:gd name="T17" fmla="*/ 1 h 13"/>
                <a:gd name="T18" fmla="*/ 1 w 22"/>
                <a:gd name="T19" fmla="*/ 6 h 13"/>
                <a:gd name="T20" fmla="*/ 7 w 22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3">
                  <a:moveTo>
                    <a:pt x="7" y="6"/>
                  </a:moveTo>
                  <a:cubicBezTo>
                    <a:pt x="4" y="7"/>
                    <a:pt x="3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9" y="10"/>
                    <a:pt x="9" y="10"/>
                  </a:cubicBezTo>
                  <a:cubicBezTo>
                    <a:pt x="12" y="11"/>
                    <a:pt x="13" y="13"/>
                    <a:pt x="16" y="13"/>
                  </a:cubicBezTo>
                  <a:cubicBezTo>
                    <a:pt x="20" y="13"/>
                    <a:pt x="22" y="6"/>
                    <a:pt x="18" y="6"/>
                  </a:cubicBezTo>
                  <a:cubicBezTo>
                    <a:pt x="16" y="5"/>
                    <a:pt x="15" y="4"/>
                    <a:pt x="13" y="3"/>
                  </a:cubicBezTo>
                  <a:cubicBezTo>
                    <a:pt x="12" y="2"/>
                    <a:pt x="11" y="2"/>
                    <a:pt x="9" y="1"/>
                  </a:cubicBezTo>
                  <a:cubicBezTo>
                    <a:pt x="5" y="0"/>
                    <a:pt x="1" y="2"/>
                    <a:pt x="1" y="6"/>
                  </a:cubicBezTo>
                  <a:cubicBezTo>
                    <a:pt x="0" y="11"/>
                    <a:pt x="7" y="10"/>
                    <a:pt x="7" y="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4021" y="2015"/>
              <a:ext cx="109" cy="59"/>
            </a:xfrm>
            <a:custGeom>
              <a:avLst/>
              <a:gdLst>
                <a:gd name="T0" fmla="*/ 0 w 46"/>
                <a:gd name="T1" fmla="*/ 22 h 25"/>
                <a:gd name="T2" fmla="*/ 0 w 46"/>
                <a:gd name="T3" fmla="*/ 22 h 25"/>
                <a:gd name="T4" fmla="*/ 3 w 46"/>
                <a:gd name="T5" fmla="*/ 25 h 25"/>
                <a:gd name="T6" fmla="*/ 42 w 46"/>
                <a:gd name="T7" fmla="*/ 9 h 25"/>
                <a:gd name="T8" fmla="*/ 40 w 46"/>
                <a:gd name="T9" fmla="*/ 3 h 25"/>
                <a:gd name="T10" fmla="*/ 5 w 46"/>
                <a:gd name="T11" fmla="*/ 17 h 25"/>
                <a:gd name="T12" fmla="*/ 7 w 46"/>
                <a:gd name="T13" fmla="*/ 20 h 25"/>
                <a:gd name="T14" fmla="*/ 7 w 46"/>
                <a:gd name="T15" fmla="*/ 19 h 25"/>
                <a:gd name="T16" fmla="*/ 0 w 46"/>
                <a:gd name="T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5"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5"/>
                    <a:pt x="3" y="25"/>
                  </a:cubicBezTo>
                  <a:cubicBezTo>
                    <a:pt x="17" y="25"/>
                    <a:pt x="31" y="17"/>
                    <a:pt x="42" y="9"/>
                  </a:cubicBezTo>
                  <a:cubicBezTo>
                    <a:pt x="46" y="7"/>
                    <a:pt x="45" y="0"/>
                    <a:pt x="40" y="3"/>
                  </a:cubicBezTo>
                  <a:cubicBezTo>
                    <a:pt x="30" y="10"/>
                    <a:pt x="17" y="17"/>
                    <a:pt x="5" y="17"/>
                  </a:cubicBezTo>
                  <a:cubicBezTo>
                    <a:pt x="5" y="18"/>
                    <a:pt x="6" y="19"/>
                    <a:pt x="7" y="20"/>
                  </a:cubicBezTo>
                  <a:cubicBezTo>
                    <a:pt x="7" y="20"/>
                    <a:pt x="7" y="20"/>
                    <a:pt x="7" y="19"/>
                  </a:cubicBezTo>
                  <a:cubicBezTo>
                    <a:pt x="7" y="14"/>
                    <a:pt x="0" y="18"/>
                    <a:pt x="0" y="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4050" y="2008"/>
              <a:ext cx="121" cy="100"/>
            </a:xfrm>
            <a:custGeom>
              <a:avLst/>
              <a:gdLst>
                <a:gd name="T0" fmla="*/ 5 w 51"/>
                <a:gd name="T1" fmla="*/ 26 h 42"/>
                <a:gd name="T2" fmla="*/ 5 w 51"/>
                <a:gd name="T3" fmla="*/ 26 h 42"/>
                <a:gd name="T4" fmla="*/ 3 w 51"/>
                <a:gd name="T5" fmla="*/ 24 h 42"/>
                <a:gd name="T6" fmla="*/ 20 w 51"/>
                <a:gd name="T7" fmla="*/ 39 h 42"/>
                <a:gd name="T8" fmla="*/ 42 w 51"/>
                <a:gd name="T9" fmla="*/ 39 h 42"/>
                <a:gd name="T10" fmla="*/ 50 w 51"/>
                <a:gd name="T11" fmla="*/ 23 h 42"/>
                <a:gd name="T12" fmla="*/ 43 w 51"/>
                <a:gd name="T13" fmla="*/ 12 h 42"/>
                <a:gd name="T14" fmla="*/ 36 w 51"/>
                <a:gd name="T15" fmla="*/ 2 h 42"/>
                <a:gd name="T16" fmla="*/ 32 w 51"/>
                <a:gd name="T17" fmla="*/ 8 h 42"/>
                <a:gd name="T18" fmla="*/ 36 w 51"/>
                <a:gd name="T19" fmla="*/ 15 h 42"/>
                <a:gd name="T20" fmla="*/ 38 w 51"/>
                <a:gd name="T21" fmla="*/ 33 h 42"/>
                <a:gd name="T22" fmla="*/ 9 w 51"/>
                <a:gd name="T23" fmla="*/ 20 h 42"/>
                <a:gd name="T24" fmla="*/ 7 w 51"/>
                <a:gd name="T25" fmla="*/ 19 h 42"/>
                <a:gd name="T26" fmla="*/ 6 w 51"/>
                <a:gd name="T27" fmla="*/ 19 h 42"/>
                <a:gd name="T28" fmla="*/ 5 w 51"/>
                <a:gd name="T2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42"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5"/>
                    <a:pt x="3" y="24"/>
                  </a:cubicBezTo>
                  <a:cubicBezTo>
                    <a:pt x="6" y="32"/>
                    <a:pt x="12" y="37"/>
                    <a:pt x="20" y="39"/>
                  </a:cubicBezTo>
                  <a:cubicBezTo>
                    <a:pt x="25" y="41"/>
                    <a:pt x="37" y="42"/>
                    <a:pt x="42" y="39"/>
                  </a:cubicBezTo>
                  <a:cubicBezTo>
                    <a:pt x="47" y="35"/>
                    <a:pt x="51" y="29"/>
                    <a:pt x="50" y="23"/>
                  </a:cubicBezTo>
                  <a:cubicBezTo>
                    <a:pt x="49" y="18"/>
                    <a:pt x="46" y="15"/>
                    <a:pt x="43" y="12"/>
                  </a:cubicBezTo>
                  <a:cubicBezTo>
                    <a:pt x="41" y="9"/>
                    <a:pt x="39" y="4"/>
                    <a:pt x="36" y="2"/>
                  </a:cubicBezTo>
                  <a:cubicBezTo>
                    <a:pt x="33" y="0"/>
                    <a:pt x="28" y="6"/>
                    <a:pt x="32" y="8"/>
                  </a:cubicBezTo>
                  <a:cubicBezTo>
                    <a:pt x="33" y="9"/>
                    <a:pt x="35" y="14"/>
                    <a:pt x="36" y="15"/>
                  </a:cubicBezTo>
                  <a:cubicBezTo>
                    <a:pt x="39" y="19"/>
                    <a:pt x="49" y="31"/>
                    <a:pt x="38" y="33"/>
                  </a:cubicBezTo>
                  <a:cubicBezTo>
                    <a:pt x="27" y="35"/>
                    <a:pt x="14" y="31"/>
                    <a:pt x="9" y="20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3" y="19"/>
                    <a:pt x="0" y="26"/>
                    <a:pt x="5" y="2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4090" y="2039"/>
              <a:ext cx="40" cy="42"/>
            </a:xfrm>
            <a:custGeom>
              <a:avLst/>
              <a:gdLst>
                <a:gd name="T0" fmla="*/ 2 w 17"/>
                <a:gd name="T1" fmla="*/ 7 h 18"/>
                <a:gd name="T2" fmla="*/ 8 w 17"/>
                <a:gd name="T3" fmla="*/ 12 h 18"/>
                <a:gd name="T4" fmla="*/ 12 w 17"/>
                <a:gd name="T5" fmla="*/ 17 h 18"/>
                <a:gd name="T6" fmla="*/ 17 w 17"/>
                <a:gd name="T7" fmla="*/ 14 h 18"/>
                <a:gd name="T8" fmla="*/ 15 w 17"/>
                <a:gd name="T9" fmla="*/ 10 h 18"/>
                <a:gd name="T10" fmla="*/ 15 w 17"/>
                <a:gd name="T11" fmla="*/ 9 h 18"/>
                <a:gd name="T12" fmla="*/ 14 w 17"/>
                <a:gd name="T13" fmla="*/ 8 h 18"/>
                <a:gd name="T14" fmla="*/ 13 w 17"/>
                <a:gd name="T15" fmla="*/ 5 h 18"/>
                <a:gd name="T16" fmla="*/ 7 w 17"/>
                <a:gd name="T17" fmla="*/ 1 h 18"/>
                <a:gd name="T18" fmla="*/ 2 w 17"/>
                <a:gd name="T19" fmla="*/ 3 h 18"/>
                <a:gd name="T20" fmla="*/ 2 w 17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8">
                  <a:moveTo>
                    <a:pt x="2" y="7"/>
                  </a:moveTo>
                  <a:cubicBezTo>
                    <a:pt x="4" y="9"/>
                    <a:pt x="7" y="10"/>
                    <a:pt x="8" y="12"/>
                  </a:cubicBezTo>
                  <a:cubicBezTo>
                    <a:pt x="9" y="14"/>
                    <a:pt x="10" y="16"/>
                    <a:pt x="12" y="17"/>
                  </a:cubicBezTo>
                  <a:cubicBezTo>
                    <a:pt x="14" y="18"/>
                    <a:pt x="16" y="16"/>
                    <a:pt x="17" y="14"/>
                  </a:cubicBezTo>
                  <a:cubicBezTo>
                    <a:pt x="17" y="12"/>
                    <a:pt x="17" y="11"/>
                    <a:pt x="15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5" y="8"/>
                    <a:pt x="14" y="8"/>
                  </a:cubicBezTo>
                  <a:cubicBezTo>
                    <a:pt x="14" y="7"/>
                    <a:pt x="13" y="6"/>
                    <a:pt x="13" y="5"/>
                  </a:cubicBezTo>
                  <a:cubicBezTo>
                    <a:pt x="11" y="3"/>
                    <a:pt x="9" y="2"/>
                    <a:pt x="7" y="1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7"/>
                    <a:pt x="2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58"/>
          <p:cNvGrpSpPr/>
          <p:nvPr/>
        </p:nvGrpSpPr>
        <p:grpSpPr>
          <a:xfrm rot="20175543">
            <a:off x="1448883" y="2650361"/>
            <a:ext cx="1466283" cy="680333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 rot="199847">
            <a:off x="1698227" y="2285967"/>
            <a:ext cx="1264800" cy="5844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知識技能態度的連結</a:t>
            </a:r>
            <a:endParaRPr lang="zh-TW" altLang="en-US" sz="15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427821" y="3165601"/>
            <a:ext cx="1934639" cy="1384966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1022350">
              <a:lnSpc>
                <a:spcPct val="90000"/>
              </a:lnSpc>
              <a:defRPr/>
            </a:pP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更</a:t>
            </a:r>
            <a:r>
              <a:rPr lang="zh-TW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能夠</a:t>
            </a:r>
            <a:r>
              <a:rPr lang="zh-TW" alt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連結</a:t>
            </a: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不同領域</a:t>
            </a:r>
            <a:r>
              <a:rPr lang="en-US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科目所習得的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知識、技能與態度</a:t>
            </a:r>
          </a:p>
          <a:p>
            <a:pPr algn="ctr"/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69"/>
          <p:cNvGrpSpPr/>
          <p:nvPr/>
        </p:nvGrpSpPr>
        <p:grpSpPr>
          <a:xfrm rot="20175543">
            <a:off x="3558545" y="3347215"/>
            <a:ext cx="1466283" cy="680333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文本框 72"/>
          <p:cNvSpPr txBox="1"/>
          <p:nvPr/>
        </p:nvSpPr>
        <p:spPr>
          <a:xfrm rot="199847">
            <a:off x="3799868" y="3188858"/>
            <a:ext cx="1264800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解決問</a:t>
            </a:r>
            <a:r>
              <a:rPr lang="zh-TW" altLang="en-US" sz="15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題</a:t>
            </a:r>
            <a:endParaRPr lang="zh-CN" altLang="en-US" sz="15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3537484" y="3862455"/>
            <a:ext cx="1934639" cy="92330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1022350">
              <a:lnSpc>
                <a:spcPct val="90000"/>
              </a:lnSpc>
              <a:defRPr/>
            </a:pP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更能夠靈活運用所學，以解決問題</a:t>
            </a:r>
            <a:endParaRPr lang="en-US" altLang="zh-TW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组合 74"/>
          <p:cNvGrpSpPr/>
          <p:nvPr/>
        </p:nvGrpSpPr>
        <p:grpSpPr>
          <a:xfrm rot="20175543">
            <a:off x="5578243" y="2412272"/>
            <a:ext cx="1466283" cy="680333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 rot="199847">
            <a:off x="5838725" y="2126877"/>
            <a:ext cx="1264800" cy="584491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實踐應用特定生活情境</a:t>
            </a:r>
            <a:endParaRPr lang="zh-CN" altLang="en-US" sz="15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557182" y="2927511"/>
            <a:ext cx="1934639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1022350">
              <a:lnSpc>
                <a:spcPct val="90000"/>
              </a:lnSpc>
              <a:defRPr/>
            </a:pP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更能夠強調將能力應用於特定生活情境</a:t>
            </a:r>
          </a:p>
          <a:p>
            <a:pPr algn="ctr"/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79"/>
          <p:cNvGrpSpPr/>
          <p:nvPr/>
        </p:nvGrpSpPr>
        <p:grpSpPr>
          <a:xfrm rot="20175543">
            <a:off x="7643193" y="3130715"/>
            <a:ext cx="1466283" cy="680333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 rot="199847">
            <a:off x="7937584" y="3006845"/>
            <a:ext cx="1465727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對行動的反思</a:t>
            </a:r>
            <a:endParaRPr lang="zh-TW" altLang="en-US" sz="15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622132" y="3645955"/>
            <a:ext cx="1934639" cy="1107967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1022350">
              <a:lnSpc>
                <a:spcPct val="90000"/>
              </a:lnSpc>
              <a:defRPr/>
            </a:pPr>
            <a:r>
              <a:rPr lang="zh-TW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更強調對於自己的實踐或行動進行反思</a:t>
            </a:r>
          </a:p>
          <a:p>
            <a:pPr algn="ctr"/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94804" y="634591"/>
            <a:ext cx="3809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4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、從</a:t>
            </a:r>
            <a:r>
              <a:rPr lang="zh-TW" altLang="en-US" sz="2400" b="1" dirty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能力導向到素養</a:t>
            </a:r>
            <a:r>
              <a:rPr lang="zh-TW" altLang="en-US" sz="2400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導向</a:t>
            </a:r>
            <a:endParaRPr lang="en-US" altLang="zh-TW" sz="2400" b="1" dirty="0">
              <a:solidFill>
                <a:schemeClr val="accent6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986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3" grpId="0"/>
      <p:bldP spid="74" grpId="0"/>
      <p:bldP spid="78" grpId="0"/>
      <p:bldP spid="79" grpId="0"/>
      <p:bldP spid="83" grpId="0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4738" y="351692"/>
            <a:ext cx="32707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 smtClean="0">
                <a:solidFill>
                  <a:srgbClr val="0000FF"/>
                </a:solidFill>
              </a:rPr>
              <a:t>3</a:t>
            </a:r>
            <a:r>
              <a:rPr lang="zh-TW" altLang="en-US" sz="2400" b="1" dirty="0" smtClean="0">
                <a:solidFill>
                  <a:srgbClr val="0000FF"/>
                </a:solidFill>
              </a:rPr>
              <a:t>、素養</a:t>
            </a:r>
            <a:r>
              <a:rPr lang="zh-TW" altLang="en-US" sz="2400" b="1" dirty="0">
                <a:solidFill>
                  <a:srgbClr val="0000FF"/>
                </a:solidFill>
              </a:rPr>
              <a:t>導向教學設計檢核參考表</a:t>
            </a:r>
            <a:r>
              <a:rPr lang="zh-TW" altLang="en-US" sz="2400" dirty="0"/>
              <a:t/>
            </a:r>
            <a:br>
              <a:rPr lang="zh-TW" altLang="en-US" sz="2400" dirty="0"/>
            </a:br>
            <a:endParaRPr lang="zh-TW" altLang="en-US" sz="2400" dirty="0"/>
          </a:p>
        </p:txBody>
      </p:sp>
      <p:graphicFrame>
        <p:nvGraphicFramePr>
          <p:cNvPr id="3" name="內容版面配置區 3"/>
          <p:cNvGraphicFramePr>
            <a:graphicFrameLocks/>
          </p:cNvGraphicFramePr>
          <p:nvPr>
            <p:extLst/>
          </p:nvPr>
        </p:nvGraphicFramePr>
        <p:xfrm>
          <a:off x="2063553" y="1340768"/>
          <a:ext cx="7705725" cy="2512406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567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層面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檢核指標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自我檢核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他人檢核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檢核意見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（文字敘述）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1408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課程理念的落實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>
                      <a:lvl1pPr marL="101600" indent="-10160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101600" marR="0" lvl="0" indent="-101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1.</a:t>
                      </a: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自發</a:t>
                      </a:r>
                      <a:r>
                        <a:rPr kumimoji="0" lang="zh-TW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：以學習者為學習的主體，選擇適當的學習方式，促進自我理解，引發學習興趣與動機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049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2.</a:t>
                      </a: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互動</a:t>
                      </a:r>
                      <a:r>
                        <a:rPr kumimoji="0" lang="zh-TW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：學習者能廣泛運用各種方式，有效與他人及環境正向互動。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40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3. </a:t>
                      </a: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共好</a:t>
                      </a:r>
                      <a:r>
                        <a:rPr kumimoji="0" lang="zh-TW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：和他人建立適切的合作模式與人際關係，參與公眾行動，應用所學產生共好的效果。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5917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4. </a:t>
                      </a: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跨領域／科目及議題融入</a:t>
                      </a:r>
                      <a:r>
                        <a:rPr kumimoji="0" lang="zh-TW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：考量與其他領域、科目的整合或議題融入教學。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2063553" y="3904963"/>
          <a:ext cx="7705725" cy="2310868"/>
        </p:xfrm>
        <a:graphic>
          <a:graphicData uri="http://schemas.openxmlformats.org/drawingml/2006/table">
            <a:tbl>
              <a:tblPr/>
              <a:tblGrid>
                <a:gridCol w="12239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3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32149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素養導向的設計</a:t>
                      </a:r>
                      <a:endParaRPr kumimoji="0" lang="zh-TW" altLang="zh-TW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>
                      <a:lvl1pPr marL="30480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304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1.</a:t>
                      </a: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整合知識、技能、態度</a:t>
                      </a:r>
                      <a:r>
                        <a:rPr kumimoji="0" lang="zh-TW" altLang="zh-TW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﹕強調學習是完整的，不能只偏重知識層面。</a:t>
                      </a:r>
                      <a:endParaRPr kumimoji="0" lang="zh-TW" altLang="zh-TW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       </a:t>
                      </a:r>
                      <a:r>
                        <a:rPr kumimoji="0" lang="en-US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2.</a:t>
                      </a:r>
                      <a:r>
                        <a:rPr kumimoji="0" lang="zh-TW" altLang="zh-TW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注重情境化、脈絡化的學習</a:t>
                      </a:r>
                      <a:r>
                        <a:rPr kumimoji="0" lang="zh-TW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﹕能將學習內容和過程與</a:t>
                      </a:r>
                      <a:endParaRPr kumimoji="0" lang="en-US" altLang="zh-TW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           </a:t>
                      </a:r>
                      <a:r>
                        <a:rPr kumimoji="0" lang="zh-TW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經驗、</a:t>
                      </a:r>
                      <a:r>
                        <a:rPr kumimoji="0" lang="zh-TW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</a:t>
                      </a:r>
                      <a:r>
                        <a:rPr kumimoji="0" lang="zh-TW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事件、情境、脈絡進行適切結合。</a:t>
                      </a:r>
                      <a:endParaRPr kumimoji="0" lang="zh-TW" altLang="zh-TW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30480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3048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3.</a:t>
                      </a:r>
                      <a:r>
                        <a:rPr kumimoji="0" lang="zh-TW" altLang="zh-TW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兼重學習歷程、策略及方法</a:t>
                      </a:r>
                      <a:r>
                        <a:rPr kumimoji="0" lang="zh-TW" altLang="zh-TW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﹕課程規劃及教學設計能結合學習內容與探究歷程，以陶養學生擁有自學能力，成為終身學習者。</a:t>
                      </a:r>
                      <a:endParaRPr kumimoji="0" lang="zh-TW" altLang="zh-TW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030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     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4.</a:t>
                      </a: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強調實踐力行的表現</a:t>
                      </a:r>
                      <a:r>
                        <a:rPr kumimoji="0" lang="zh-TW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：讓學生能學以致用，整合所學遷移應</a:t>
                      </a:r>
                      <a:endParaRPr kumimoji="0" lang="en-US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zh-TW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用到其他事例，或實際活用於生活中，更可對其所知所行進</a:t>
                      </a:r>
                      <a:endParaRPr kumimoji="0" lang="en-US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         </a:t>
                      </a:r>
                      <a:r>
                        <a:rPr kumimoji="0" lang="zh-TW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行後設思考，而有再持續精進的可能。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  <a:sym typeface="Wingdings" pitchFamily="2" charset="2"/>
                        </a:rPr>
                        <a:t>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新細明體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  <a:cs typeface="Times New Roman" pitchFamily="18" charset="0"/>
                        </a:rPr>
                        <a:t> 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474677" y="507676"/>
            <a:ext cx="444407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zh-TW" sz="1200" dirty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資料來源：引用自國家教育研究院「公民與社會」教學及教材模組研發小組（</a:t>
            </a:r>
            <a:r>
              <a:rPr lang="en-US" altLang="zh-TW" sz="1200" dirty="0">
                <a:solidFill>
                  <a:prstClr val="black"/>
                </a:solidFill>
                <a:latin typeface="Calibri" pitchFamily="34" charset="0"/>
                <a:ea typeface="標楷體" pitchFamily="65" charset="-120"/>
                <a:cs typeface="Times New Roman" pitchFamily="18" charset="0"/>
              </a:rPr>
              <a:t>2016</a:t>
            </a:r>
            <a:r>
              <a:rPr lang="zh-TW" altLang="en-US" sz="1200" dirty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年</a:t>
            </a:r>
            <a:r>
              <a:rPr lang="en-US" altLang="zh-TW" sz="1200" dirty="0">
                <a:solidFill>
                  <a:prstClr val="black"/>
                </a:solidFill>
                <a:latin typeface="Calibri" pitchFamily="34" charset="0"/>
                <a:ea typeface="標楷體" pitchFamily="65" charset="-120"/>
                <a:cs typeface="Times New Roman" pitchFamily="18" charset="0"/>
              </a:rPr>
              <a:t>7</a:t>
            </a:r>
            <a:r>
              <a:rPr lang="zh-TW" altLang="en-US" sz="1200" dirty="0">
                <a:solidFill>
                  <a:prstClr val="black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月）研訂</a:t>
            </a:r>
            <a:endParaRPr lang="zh-TW" altLang="en-US" sz="1200" dirty="0">
              <a:solidFill>
                <a:prstClr val="black"/>
              </a:solidFill>
              <a:latin typeface="Arial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40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8"/>
          <p:cNvGrpSpPr/>
          <p:nvPr/>
        </p:nvGrpSpPr>
        <p:grpSpPr>
          <a:xfrm>
            <a:off x="8815137" y="2853226"/>
            <a:ext cx="3374982" cy="3167262"/>
            <a:chOff x="0" y="0"/>
            <a:chExt cx="2222306" cy="1644486"/>
          </a:xfrm>
        </p:grpSpPr>
        <p:sp>
          <p:nvSpPr>
            <p:cNvPr id="3" name="chenying0907 214"/>
            <p:cNvSpPr/>
            <p:nvPr/>
          </p:nvSpPr>
          <p:spPr>
            <a:xfrm>
              <a:off x="177800" y="-1"/>
              <a:ext cx="268610" cy="42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0825" extrusionOk="0">
                  <a:moveTo>
                    <a:pt x="0" y="978"/>
                  </a:moveTo>
                  <a:cubicBezTo>
                    <a:pt x="4331" y="132"/>
                    <a:pt x="6848" y="-775"/>
                    <a:pt x="10359" y="1107"/>
                  </a:cubicBezTo>
                  <a:cubicBezTo>
                    <a:pt x="14373" y="3260"/>
                    <a:pt x="15631" y="7002"/>
                    <a:pt x="17595" y="9981"/>
                  </a:cubicBezTo>
                  <a:cubicBezTo>
                    <a:pt x="19135" y="12318"/>
                    <a:pt x="19785" y="13548"/>
                    <a:pt x="20568" y="16020"/>
                  </a:cubicBezTo>
                  <a:cubicBezTo>
                    <a:pt x="21600" y="19279"/>
                    <a:pt x="17061" y="19856"/>
                    <a:pt x="13655" y="20825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sp>
          <p:nvSpPr>
            <p:cNvPr id="4" name="chenying0907 215"/>
            <p:cNvSpPr/>
            <p:nvPr/>
          </p:nvSpPr>
          <p:spPr>
            <a:xfrm>
              <a:off x="876300" y="990599"/>
              <a:ext cx="288326" cy="392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952" extrusionOk="0">
                  <a:moveTo>
                    <a:pt x="0" y="1473"/>
                  </a:moveTo>
                  <a:cubicBezTo>
                    <a:pt x="6540" y="-2648"/>
                    <a:pt x="10391" y="2786"/>
                    <a:pt x="14004" y="6685"/>
                  </a:cubicBezTo>
                  <a:cubicBezTo>
                    <a:pt x="18693" y="11746"/>
                    <a:pt x="21600" y="16421"/>
                    <a:pt x="17023" y="18952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sp>
          <p:nvSpPr>
            <p:cNvPr id="5" name="chenying0907 216"/>
            <p:cNvSpPr/>
            <p:nvPr/>
          </p:nvSpPr>
          <p:spPr>
            <a:xfrm>
              <a:off x="0" y="25400"/>
              <a:ext cx="1130505" cy="1441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6" h="21249" extrusionOk="0">
                  <a:moveTo>
                    <a:pt x="6695" y="5964"/>
                  </a:moveTo>
                  <a:cubicBezTo>
                    <a:pt x="5870" y="4835"/>
                    <a:pt x="5320" y="3733"/>
                    <a:pt x="4734" y="2782"/>
                  </a:cubicBezTo>
                  <a:cubicBezTo>
                    <a:pt x="4160" y="1851"/>
                    <a:pt x="3364" y="1097"/>
                    <a:pt x="3346" y="0"/>
                  </a:cubicBezTo>
                  <a:cubicBezTo>
                    <a:pt x="2749" y="212"/>
                    <a:pt x="2098" y="524"/>
                    <a:pt x="1695" y="926"/>
                  </a:cubicBezTo>
                  <a:cubicBezTo>
                    <a:pt x="988" y="1632"/>
                    <a:pt x="570" y="2910"/>
                    <a:pt x="299" y="3769"/>
                  </a:cubicBezTo>
                  <a:cubicBezTo>
                    <a:pt x="-19" y="4774"/>
                    <a:pt x="-82" y="5809"/>
                    <a:pt x="104" y="6834"/>
                  </a:cubicBezTo>
                  <a:cubicBezTo>
                    <a:pt x="507" y="9059"/>
                    <a:pt x="1907" y="11120"/>
                    <a:pt x="3352" y="13032"/>
                  </a:cubicBezTo>
                  <a:cubicBezTo>
                    <a:pt x="4121" y="14050"/>
                    <a:pt x="4913" y="15069"/>
                    <a:pt x="5760" y="16050"/>
                  </a:cubicBezTo>
                  <a:cubicBezTo>
                    <a:pt x="7632" y="18216"/>
                    <a:pt x="10200" y="20007"/>
                    <a:pt x="13428" y="20934"/>
                  </a:cubicBezTo>
                  <a:cubicBezTo>
                    <a:pt x="15746" y="21600"/>
                    <a:pt x="19972" y="21179"/>
                    <a:pt x="21384" y="19961"/>
                  </a:cubicBezTo>
                  <a:cubicBezTo>
                    <a:pt x="21518" y="19211"/>
                    <a:pt x="16578" y="14785"/>
                    <a:pt x="16540" y="14807"/>
                  </a:cubicBezTo>
                  <a:cubicBezTo>
                    <a:pt x="15277" y="15530"/>
                    <a:pt x="13118" y="16386"/>
                    <a:pt x="11538" y="16347"/>
                  </a:cubicBezTo>
                  <a:cubicBezTo>
                    <a:pt x="9234" y="16290"/>
                    <a:pt x="7991" y="14209"/>
                    <a:pt x="7048" y="12885"/>
                  </a:cubicBezTo>
                  <a:cubicBezTo>
                    <a:pt x="6162" y="11641"/>
                    <a:pt x="5096" y="10300"/>
                    <a:pt x="4890" y="8855"/>
                  </a:cubicBezTo>
                  <a:cubicBezTo>
                    <a:pt x="4802" y="8239"/>
                    <a:pt x="4929" y="7607"/>
                    <a:pt x="5302" y="7056"/>
                  </a:cubicBezTo>
                  <a:cubicBezTo>
                    <a:pt x="5511" y="6746"/>
                    <a:pt x="6171" y="5989"/>
                    <a:pt x="6695" y="5964"/>
                  </a:cubicBez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chenying0907 217"/>
            <p:cNvSpPr/>
            <p:nvPr/>
          </p:nvSpPr>
          <p:spPr>
            <a:xfrm>
              <a:off x="1041400" y="888999"/>
              <a:ext cx="1180907" cy="75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56" extrusionOk="0">
                  <a:moveTo>
                    <a:pt x="0" y="14067"/>
                  </a:moveTo>
                  <a:cubicBezTo>
                    <a:pt x="1546" y="18995"/>
                    <a:pt x="4265" y="21549"/>
                    <a:pt x="7901" y="18005"/>
                  </a:cubicBezTo>
                  <a:cubicBezTo>
                    <a:pt x="9262" y="16678"/>
                    <a:pt x="11668" y="12078"/>
                    <a:pt x="9432" y="10109"/>
                  </a:cubicBezTo>
                  <a:cubicBezTo>
                    <a:pt x="7906" y="8766"/>
                    <a:pt x="6036" y="11469"/>
                    <a:pt x="6486" y="13754"/>
                  </a:cubicBezTo>
                  <a:cubicBezTo>
                    <a:pt x="7019" y="16458"/>
                    <a:pt x="10653" y="17259"/>
                    <a:pt x="12181" y="16654"/>
                  </a:cubicBezTo>
                  <a:cubicBezTo>
                    <a:pt x="14962" y="15554"/>
                    <a:pt x="14704" y="12109"/>
                    <a:pt x="15038" y="8516"/>
                  </a:cubicBezTo>
                  <a:cubicBezTo>
                    <a:pt x="15338" y="5296"/>
                    <a:pt x="15973" y="-51"/>
                    <a:pt x="18921" y="0"/>
                  </a:cubicBezTo>
                  <a:cubicBezTo>
                    <a:pt x="20260" y="23"/>
                    <a:pt x="21600" y="1260"/>
                    <a:pt x="20434" y="3163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" name="Group 157"/>
          <p:cNvGrpSpPr/>
          <p:nvPr/>
        </p:nvGrpSpPr>
        <p:grpSpPr>
          <a:xfrm>
            <a:off x="10237815" y="1468837"/>
            <a:ext cx="1566779" cy="1894222"/>
            <a:chOff x="0" y="0"/>
            <a:chExt cx="832429" cy="1006091"/>
          </a:xfrm>
        </p:grpSpPr>
        <p:sp>
          <p:nvSpPr>
            <p:cNvPr id="11" name="chenying0907 153"/>
            <p:cNvSpPr/>
            <p:nvPr/>
          </p:nvSpPr>
          <p:spPr>
            <a:xfrm>
              <a:off x="0" y="0"/>
              <a:ext cx="825247" cy="100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18782" extrusionOk="0">
                  <a:moveTo>
                    <a:pt x="20606" y="8003"/>
                  </a:moveTo>
                  <a:cubicBezTo>
                    <a:pt x="20536" y="9105"/>
                    <a:pt x="20133" y="10194"/>
                    <a:pt x="19322" y="11192"/>
                  </a:cubicBezTo>
                  <a:cubicBezTo>
                    <a:pt x="17235" y="13763"/>
                    <a:pt x="10676" y="14469"/>
                    <a:pt x="6988" y="14575"/>
                  </a:cubicBezTo>
                  <a:cubicBezTo>
                    <a:pt x="4986" y="15277"/>
                    <a:pt x="3185" y="16577"/>
                    <a:pt x="3059" y="18782"/>
                  </a:cubicBezTo>
                  <a:cubicBezTo>
                    <a:pt x="2578" y="17275"/>
                    <a:pt x="1936" y="15773"/>
                    <a:pt x="4218" y="13676"/>
                  </a:cubicBezTo>
                  <a:cubicBezTo>
                    <a:pt x="3958" y="13915"/>
                    <a:pt x="973" y="11280"/>
                    <a:pt x="253" y="9351"/>
                  </a:cubicBezTo>
                  <a:cubicBezTo>
                    <a:pt x="-538" y="7230"/>
                    <a:pt x="624" y="4258"/>
                    <a:pt x="2405" y="2680"/>
                  </a:cubicBezTo>
                  <a:cubicBezTo>
                    <a:pt x="8610" y="-2818"/>
                    <a:pt x="21062" y="731"/>
                    <a:pt x="20606" y="8003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sp>
          <p:nvSpPr>
            <p:cNvPr id="10" name="chenying0907 152"/>
            <p:cNvSpPr/>
            <p:nvPr/>
          </p:nvSpPr>
          <p:spPr>
            <a:xfrm>
              <a:off x="63500" y="177800"/>
              <a:ext cx="768929" cy="828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extrusionOk="0">
                  <a:moveTo>
                    <a:pt x="21365" y="6553"/>
                  </a:moveTo>
                  <a:cubicBezTo>
                    <a:pt x="21209" y="8299"/>
                    <a:pt x="20695" y="9966"/>
                    <a:pt x="20017" y="11011"/>
                  </a:cubicBezTo>
                  <a:cubicBezTo>
                    <a:pt x="17690" y="14597"/>
                    <a:pt x="10380" y="15582"/>
                    <a:pt x="6269" y="15729"/>
                  </a:cubicBezTo>
                  <a:cubicBezTo>
                    <a:pt x="4038" y="16710"/>
                    <a:pt x="2030" y="18524"/>
                    <a:pt x="1890" y="21600"/>
                  </a:cubicBezTo>
                  <a:cubicBezTo>
                    <a:pt x="1354" y="19498"/>
                    <a:pt x="638" y="17403"/>
                    <a:pt x="3179" y="14478"/>
                  </a:cubicBezTo>
                  <a:cubicBezTo>
                    <a:pt x="2729" y="14996"/>
                    <a:pt x="-3" y="11060"/>
                    <a:pt x="0" y="10322"/>
                  </a:cubicBezTo>
                  <a:cubicBezTo>
                    <a:pt x="7119" y="10785"/>
                    <a:pt x="20375" y="9891"/>
                    <a:pt x="18971" y="0"/>
                  </a:cubicBezTo>
                  <a:cubicBezTo>
                    <a:pt x="21020" y="1136"/>
                    <a:pt x="21597" y="3933"/>
                    <a:pt x="21365" y="655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chemeClr val="accent4"/>
              </a:solidFill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12" name="Group 156"/>
            <p:cNvGrpSpPr/>
            <p:nvPr/>
          </p:nvGrpSpPr>
          <p:grpSpPr>
            <a:xfrm>
              <a:off x="330200" y="215900"/>
              <a:ext cx="178940" cy="367431"/>
              <a:chOff x="0" y="0"/>
              <a:chExt cx="178939" cy="367430"/>
            </a:xfrm>
          </p:grpSpPr>
          <p:sp>
            <p:nvSpPr>
              <p:cNvPr id="13" name="chenying0907 154"/>
              <p:cNvSpPr/>
              <p:nvPr/>
            </p:nvSpPr>
            <p:spPr>
              <a:xfrm>
                <a:off x="0" y="0"/>
                <a:ext cx="178940" cy="24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24" h="18018" extrusionOk="0">
                    <a:moveTo>
                      <a:pt x="100" y="9277"/>
                    </a:moveTo>
                    <a:cubicBezTo>
                      <a:pt x="-1213" y="3536"/>
                      <a:pt x="10703" y="-3582"/>
                      <a:pt x="16203" y="2063"/>
                    </a:cubicBezTo>
                    <a:cubicBezTo>
                      <a:pt x="20387" y="6358"/>
                      <a:pt x="10513" y="14060"/>
                      <a:pt x="8251" y="18018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4" name="chenying0907 155"/>
              <p:cNvSpPr/>
              <p:nvPr/>
            </p:nvSpPr>
            <p:spPr>
              <a:xfrm>
                <a:off x="76200" y="342900"/>
                <a:ext cx="19564" cy="24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9" h="15561" extrusionOk="0">
                    <a:moveTo>
                      <a:pt x="0" y="8336"/>
                    </a:moveTo>
                    <a:cubicBezTo>
                      <a:pt x="3561" y="8171"/>
                      <a:pt x="10161" y="-5031"/>
                      <a:pt x="7784" y="2124"/>
                    </a:cubicBezTo>
                    <a:cubicBezTo>
                      <a:pt x="8671" y="6888"/>
                      <a:pt x="11060" y="11294"/>
                      <a:pt x="14952" y="15353"/>
                    </a:cubicBezTo>
                    <a:cubicBezTo>
                      <a:pt x="21600" y="16569"/>
                      <a:pt x="19305" y="12443"/>
                      <a:pt x="8067" y="2966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802994" y="582079"/>
            <a:ext cx="3712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0"/>
              </a:spcBef>
              <a:buClr>
                <a:srgbClr val="000000"/>
              </a:buClr>
              <a:buSzPct val="25000"/>
            </a:pPr>
            <a:r>
              <a:rPr lang="en-US" altLang="zh-TW" sz="32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4</a:t>
            </a:r>
            <a:r>
              <a:rPr lang="zh-TW" altLang="en-US" sz="32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、教師</a:t>
            </a:r>
            <a:r>
              <a:rPr lang="zh-TW" altLang="en-US" sz="32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與學生角色</a:t>
            </a:r>
            <a:endParaRPr lang="zh-TW" altLang="en-US" sz="3200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  <a:sym typeface="Arial" pitchFamily="34" charset="0"/>
            </a:endParaRPr>
          </a:p>
        </p:txBody>
      </p:sp>
      <p:graphicFrame>
        <p:nvGraphicFramePr>
          <p:cNvPr id="24" name="資料庫圖表 23"/>
          <p:cNvGraphicFramePr/>
          <p:nvPr>
            <p:extLst>
              <p:ext uri="{D42A27DB-BD31-4B8C-83A1-F6EECF244321}">
                <p14:modId xmlns:p14="http://schemas.microsoft.com/office/powerpoint/2010/main" val="153041495"/>
              </p:ext>
            </p:extLst>
          </p:nvPr>
        </p:nvGraphicFramePr>
        <p:xfrm>
          <a:off x="575264" y="1703574"/>
          <a:ext cx="7964412" cy="4316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1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09"/>
          <p:cNvSpPr/>
          <p:nvPr/>
        </p:nvSpPr>
        <p:spPr>
          <a:xfrm>
            <a:off x="6153308" y="467775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4" name="chenying0907 148"/>
          <p:cNvSpPr/>
          <p:nvPr/>
        </p:nvSpPr>
        <p:spPr>
          <a:xfrm>
            <a:off x="7293503" y="467775"/>
            <a:ext cx="4409571" cy="8377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088" tIns="38088" rIns="38088" bIns="38088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熟悉任教領域的課程綱要內涵與具體學習重點（含學習表現和學習內容）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chenying0907 109"/>
          <p:cNvSpPr/>
          <p:nvPr/>
        </p:nvSpPr>
        <p:spPr>
          <a:xfrm>
            <a:off x="6244807" y="1597266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6" name="chenying0907 148"/>
          <p:cNvSpPr/>
          <p:nvPr/>
        </p:nvSpPr>
        <p:spPr>
          <a:xfrm>
            <a:off x="7325898" y="1563732"/>
            <a:ext cx="4424747" cy="8377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088" tIns="38088" rIns="38088" bIns="38088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TW" altLang="en-US" sz="2000" b="1" dirty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掌握任教領域課程縱向課程銜接的關係及橫向課程統整的運作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chenying0907 109"/>
          <p:cNvSpPr/>
          <p:nvPr/>
        </p:nvSpPr>
        <p:spPr>
          <a:xfrm>
            <a:off x="6264145" y="2697832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8" name="chenying0907 148"/>
          <p:cNvSpPr/>
          <p:nvPr/>
        </p:nvSpPr>
        <p:spPr>
          <a:xfrm>
            <a:off x="7302341" y="2858966"/>
            <a:ext cx="4582349" cy="5097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8088" tIns="38088" rIns="38088" bIns="38088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TW" altLang="en-US" sz="24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跨領域協同教學的課程設計能力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2630149" y="1653782"/>
            <a:ext cx="947691" cy="906808"/>
            <a:chOff x="0" y="0"/>
            <a:chExt cx="807366" cy="906807"/>
          </a:xfrm>
        </p:grpSpPr>
        <p:sp>
          <p:nvSpPr>
            <p:cNvPr id="16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" name="组 47"/>
          <p:cNvGrpSpPr/>
          <p:nvPr/>
        </p:nvGrpSpPr>
        <p:grpSpPr>
          <a:xfrm>
            <a:off x="938930" y="1383542"/>
            <a:ext cx="4187742" cy="4611267"/>
            <a:chOff x="829100" y="2206816"/>
            <a:chExt cx="4556482" cy="4874704"/>
          </a:xfrm>
        </p:grpSpPr>
        <p:grpSp>
          <p:nvGrpSpPr>
            <p:cNvPr id="10" name="Group 32"/>
            <p:cNvGrpSpPr/>
            <p:nvPr/>
          </p:nvGrpSpPr>
          <p:grpSpPr>
            <a:xfrm rot="20904357">
              <a:off x="829100" y="2206816"/>
              <a:ext cx="4556482" cy="4874704"/>
              <a:chOff x="88900" y="0"/>
              <a:chExt cx="2639505" cy="2823847"/>
            </a:xfrm>
          </p:grpSpPr>
          <p:sp>
            <p:nvSpPr>
              <p:cNvPr id="24" name="chenying0907 29"/>
              <p:cNvSpPr/>
              <p:nvPr/>
            </p:nvSpPr>
            <p:spPr>
              <a:xfrm>
                <a:off x="355600" y="0"/>
                <a:ext cx="2372805" cy="2607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8" y="0"/>
                    </a:moveTo>
                    <a:cubicBezTo>
                      <a:pt x="15283" y="360"/>
                      <a:pt x="1413" y="2588"/>
                      <a:pt x="0" y="2538"/>
                    </a:cubicBezTo>
                    <a:cubicBezTo>
                      <a:pt x="1189" y="8871"/>
                      <a:pt x="2988" y="15292"/>
                      <a:pt x="4463" y="21600"/>
                    </a:cubicBezTo>
                    <a:cubicBezTo>
                      <a:pt x="10160" y="21478"/>
                      <a:pt x="15941" y="19429"/>
                      <a:pt x="21600" y="18751"/>
                    </a:cubicBezTo>
                    <a:cubicBezTo>
                      <a:pt x="21453" y="15310"/>
                      <a:pt x="18621" y="11919"/>
                      <a:pt x="17450" y="8748"/>
                    </a:cubicBezTo>
                    <a:cubicBezTo>
                      <a:pt x="16397" y="5895"/>
                      <a:pt x="16019" y="2887"/>
                      <a:pt x="15178" y="0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chenying0907 30"/>
              <p:cNvSpPr/>
              <p:nvPr/>
            </p:nvSpPr>
            <p:spPr>
              <a:xfrm>
                <a:off x="88900" y="508000"/>
                <a:ext cx="2533719" cy="23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5" y="0"/>
                    </a:moveTo>
                    <a:lnTo>
                      <a:pt x="0" y="702"/>
                    </a:lnTo>
                    <a:cubicBezTo>
                      <a:pt x="1804" y="5235"/>
                      <a:pt x="3615" y="14498"/>
                      <a:pt x="4997" y="21600"/>
                    </a:cubicBezTo>
                    <a:cubicBezTo>
                      <a:pt x="10332" y="21463"/>
                      <a:pt x="16300" y="19156"/>
                      <a:pt x="21600" y="18393"/>
                    </a:cubicBezTo>
                    <a:lnTo>
                      <a:pt x="20804" y="16702"/>
                    </a:ln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2" name="任意形状 41"/>
            <p:cNvSpPr/>
            <p:nvPr/>
          </p:nvSpPr>
          <p:spPr>
            <a:xfrm>
              <a:off x="1723292" y="3446585"/>
              <a:ext cx="949570" cy="299210"/>
            </a:xfrm>
            <a:custGeom>
              <a:avLst/>
              <a:gdLst>
                <a:gd name="connsiteX0" fmla="*/ 0 w 949570"/>
                <a:gd name="connsiteY0" fmla="*/ 281353 h 299210"/>
                <a:gd name="connsiteX1" fmla="*/ 70339 w 949570"/>
                <a:gd name="connsiteY1" fmla="*/ 298938 h 299210"/>
                <a:gd name="connsiteX2" fmla="*/ 228600 w 949570"/>
                <a:gd name="connsiteY2" fmla="*/ 246184 h 299210"/>
                <a:gd name="connsiteX3" fmla="*/ 509954 w 949570"/>
                <a:gd name="connsiteY3" fmla="*/ 193430 h 299210"/>
                <a:gd name="connsiteX4" fmla="*/ 703385 w 949570"/>
                <a:gd name="connsiteY4" fmla="*/ 123092 h 299210"/>
                <a:gd name="connsiteX5" fmla="*/ 773723 w 949570"/>
                <a:gd name="connsiteY5" fmla="*/ 87923 h 299210"/>
                <a:gd name="connsiteX6" fmla="*/ 879231 w 949570"/>
                <a:gd name="connsiteY6" fmla="*/ 52753 h 299210"/>
                <a:gd name="connsiteX7" fmla="*/ 931985 w 949570"/>
                <a:gd name="connsiteY7" fmla="*/ 35169 h 299210"/>
                <a:gd name="connsiteX8" fmla="*/ 949570 w 949570"/>
                <a:gd name="connsiteY8" fmla="*/ 0 h 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9570" h="299210">
                  <a:moveTo>
                    <a:pt x="0" y="281353"/>
                  </a:moveTo>
                  <a:cubicBezTo>
                    <a:pt x="23446" y="287215"/>
                    <a:pt x="46291" y="301343"/>
                    <a:pt x="70339" y="298938"/>
                  </a:cubicBezTo>
                  <a:cubicBezTo>
                    <a:pt x="202234" y="285749"/>
                    <a:pt x="136276" y="261571"/>
                    <a:pt x="228600" y="246184"/>
                  </a:cubicBezTo>
                  <a:cubicBezTo>
                    <a:pt x="309104" y="232767"/>
                    <a:pt x="422748" y="219592"/>
                    <a:pt x="509954" y="193430"/>
                  </a:cubicBezTo>
                  <a:cubicBezTo>
                    <a:pt x="569940" y="175434"/>
                    <a:pt x="645300" y="148908"/>
                    <a:pt x="703385" y="123092"/>
                  </a:cubicBezTo>
                  <a:cubicBezTo>
                    <a:pt x="727339" y="112446"/>
                    <a:pt x="749384" y="97658"/>
                    <a:pt x="773723" y="87923"/>
                  </a:cubicBezTo>
                  <a:cubicBezTo>
                    <a:pt x="808143" y="74155"/>
                    <a:pt x="844062" y="64476"/>
                    <a:pt x="879231" y="52753"/>
                  </a:cubicBezTo>
                  <a:cubicBezTo>
                    <a:pt x="896816" y="46891"/>
                    <a:pt x="923695" y="51748"/>
                    <a:pt x="931985" y="35169"/>
                  </a:cubicBezTo>
                  <a:lnTo>
                    <a:pt x="949570" y="0"/>
                  </a:ln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1969477" y="4149969"/>
              <a:ext cx="351692" cy="123093"/>
            </a:xfrm>
            <a:custGeom>
              <a:avLst/>
              <a:gdLst>
                <a:gd name="connsiteX0" fmla="*/ 0 w 351692"/>
                <a:gd name="connsiteY0" fmla="*/ 123093 h 123093"/>
                <a:gd name="connsiteX1" fmla="*/ 140677 w 351692"/>
                <a:gd name="connsiteY1" fmla="*/ 87923 h 123093"/>
                <a:gd name="connsiteX2" fmla="*/ 193431 w 351692"/>
                <a:gd name="connsiteY2" fmla="*/ 70339 h 123093"/>
                <a:gd name="connsiteX3" fmla="*/ 281354 w 351692"/>
                <a:gd name="connsiteY3" fmla="*/ 52754 h 123093"/>
                <a:gd name="connsiteX4" fmla="*/ 351692 w 351692"/>
                <a:gd name="connsiteY4" fmla="*/ 0 h 1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692" h="123093">
                  <a:moveTo>
                    <a:pt x="0" y="123093"/>
                  </a:moveTo>
                  <a:cubicBezTo>
                    <a:pt x="46892" y="111370"/>
                    <a:pt x="94822" y="103208"/>
                    <a:pt x="140677" y="87923"/>
                  </a:cubicBezTo>
                  <a:cubicBezTo>
                    <a:pt x="158262" y="82062"/>
                    <a:pt x="175449" y="74835"/>
                    <a:pt x="193431" y="70339"/>
                  </a:cubicBezTo>
                  <a:cubicBezTo>
                    <a:pt x="222427" y="63090"/>
                    <a:pt x="252046" y="58616"/>
                    <a:pt x="281354" y="52754"/>
                  </a:cubicBezTo>
                  <a:cubicBezTo>
                    <a:pt x="341005" y="12987"/>
                    <a:pt x="319164" y="32529"/>
                    <a:pt x="351692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任意形状 43"/>
            <p:cNvSpPr/>
            <p:nvPr/>
          </p:nvSpPr>
          <p:spPr>
            <a:xfrm>
              <a:off x="2514600" y="4026314"/>
              <a:ext cx="404446" cy="141240"/>
            </a:xfrm>
            <a:custGeom>
              <a:avLst/>
              <a:gdLst>
                <a:gd name="connsiteX0" fmla="*/ 0 w 404446"/>
                <a:gd name="connsiteY0" fmla="*/ 141240 h 141240"/>
                <a:gd name="connsiteX1" fmla="*/ 87923 w 404446"/>
                <a:gd name="connsiteY1" fmla="*/ 88486 h 141240"/>
                <a:gd name="connsiteX2" fmla="*/ 158262 w 404446"/>
                <a:gd name="connsiteY2" fmla="*/ 70901 h 141240"/>
                <a:gd name="connsiteX3" fmla="*/ 211015 w 404446"/>
                <a:gd name="connsiteY3" fmla="*/ 53317 h 141240"/>
                <a:gd name="connsiteX4" fmla="*/ 281354 w 404446"/>
                <a:gd name="connsiteY4" fmla="*/ 35732 h 141240"/>
                <a:gd name="connsiteX5" fmla="*/ 404446 w 404446"/>
                <a:gd name="connsiteY5" fmla="*/ 563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46" h="141240">
                  <a:moveTo>
                    <a:pt x="0" y="141240"/>
                  </a:moveTo>
                  <a:cubicBezTo>
                    <a:pt x="29308" y="123655"/>
                    <a:pt x="56690" y="102367"/>
                    <a:pt x="87923" y="88486"/>
                  </a:cubicBezTo>
                  <a:cubicBezTo>
                    <a:pt x="110008" y="78670"/>
                    <a:pt x="135024" y="77540"/>
                    <a:pt x="158262" y="70901"/>
                  </a:cubicBezTo>
                  <a:cubicBezTo>
                    <a:pt x="176084" y="65809"/>
                    <a:pt x="193193" y="58409"/>
                    <a:pt x="211015" y="53317"/>
                  </a:cubicBezTo>
                  <a:cubicBezTo>
                    <a:pt x="234253" y="46678"/>
                    <a:pt x="258725" y="44218"/>
                    <a:pt x="281354" y="35732"/>
                  </a:cubicBezTo>
                  <a:cubicBezTo>
                    <a:pt x="396109" y="-7301"/>
                    <a:pt x="306234" y="563"/>
                    <a:pt x="404446" y="563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任意形状 44"/>
            <p:cNvSpPr/>
            <p:nvPr/>
          </p:nvSpPr>
          <p:spPr>
            <a:xfrm>
              <a:off x="3112477" y="3621846"/>
              <a:ext cx="844061" cy="369862"/>
            </a:xfrm>
            <a:custGeom>
              <a:avLst/>
              <a:gdLst>
                <a:gd name="connsiteX0" fmla="*/ 0 w 844061"/>
                <a:gd name="connsiteY0" fmla="*/ 369862 h 369862"/>
                <a:gd name="connsiteX1" fmla="*/ 158261 w 844061"/>
                <a:gd name="connsiteY1" fmla="*/ 317108 h 369862"/>
                <a:gd name="connsiteX2" fmla="*/ 298938 w 844061"/>
                <a:gd name="connsiteY2" fmla="*/ 264354 h 369862"/>
                <a:gd name="connsiteX3" fmla="*/ 369277 w 844061"/>
                <a:gd name="connsiteY3" fmla="*/ 211600 h 369862"/>
                <a:gd name="connsiteX4" fmla="*/ 474785 w 844061"/>
                <a:gd name="connsiteY4" fmla="*/ 176431 h 369862"/>
                <a:gd name="connsiteX5" fmla="*/ 597877 w 844061"/>
                <a:gd name="connsiteY5" fmla="*/ 106092 h 369862"/>
                <a:gd name="connsiteX6" fmla="*/ 703385 w 844061"/>
                <a:gd name="connsiteY6" fmla="*/ 53339 h 369862"/>
                <a:gd name="connsiteX7" fmla="*/ 738554 w 844061"/>
                <a:gd name="connsiteY7" fmla="*/ 18169 h 369862"/>
                <a:gd name="connsiteX8" fmla="*/ 844061 w 844061"/>
                <a:gd name="connsiteY8" fmla="*/ 585 h 36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4061" h="369862">
                  <a:moveTo>
                    <a:pt x="0" y="369862"/>
                  </a:moveTo>
                  <a:cubicBezTo>
                    <a:pt x="148214" y="340219"/>
                    <a:pt x="30856" y="371710"/>
                    <a:pt x="158261" y="317108"/>
                  </a:cubicBezTo>
                  <a:cubicBezTo>
                    <a:pt x="227354" y="287496"/>
                    <a:pt x="216975" y="309889"/>
                    <a:pt x="298938" y="264354"/>
                  </a:cubicBezTo>
                  <a:cubicBezTo>
                    <a:pt x="324558" y="250121"/>
                    <a:pt x="343063" y="224707"/>
                    <a:pt x="369277" y="211600"/>
                  </a:cubicBezTo>
                  <a:cubicBezTo>
                    <a:pt x="402435" y="195021"/>
                    <a:pt x="474785" y="176431"/>
                    <a:pt x="474785" y="176431"/>
                  </a:cubicBezTo>
                  <a:cubicBezTo>
                    <a:pt x="644861" y="48873"/>
                    <a:pt x="463618" y="173222"/>
                    <a:pt x="597877" y="106092"/>
                  </a:cubicBezTo>
                  <a:cubicBezTo>
                    <a:pt x="734223" y="37919"/>
                    <a:pt x="570793" y="97535"/>
                    <a:pt x="703385" y="53339"/>
                  </a:cubicBezTo>
                  <a:cubicBezTo>
                    <a:pt x="715108" y="41616"/>
                    <a:pt x="724338" y="26699"/>
                    <a:pt x="738554" y="18169"/>
                  </a:cubicBezTo>
                  <a:cubicBezTo>
                    <a:pt x="777128" y="-4975"/>
                    <a:pt x="802050" y="585"/>
                    <a:pt x="844061" y="585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2233246" y="4149969"/>
              <a:ext cx="2039816" cy="756139"/>
            </a:xfrm>
            <a:custGeom>
              <a:avLst/>
              <a:gdLst>
                <a:gd name="connsiteX0" fmla="*/ 0 w 2039816"/>
                <a:gd name="connsiteY0" fmla="*/ 756139 h 756139"/>
                <a:gd name="connsiteX1" fmla="*/ 105508 w 2039816"/>
                <a:gd name="connsiteY1" fmla="*/ 738554 h 756139"/>
                <a:gd name="connsiteX2" fmla="*/ 158262 w 2039816"/>
                <a:gd name="connsiteY2" fmla="*/ 703385 h 756139"/>
                <a:gd name="connsiteX3" fmla="*/ 281354 w 2039816"/>
                <a:gd name="connsiteY3" fmla="*/ 650631 h 756139"/>
                <a:gd name="connsiteX4" fmla="*/ 386862 w 2039816"/>
                <a:gd name="connsiteY4" fmla="*/ 615462 h 756139"/>
                <a:gd name="connsiteX5" fmla="*/ 527539 w 2039816"/>
                <a:gd name="connsiteY5" fmla="*/ 562708 h 756139"/>
                <a:gd name="connsiteX6" fmla="*/ 650631 w 2039816"/>
                <a:gd name="connsiteY6" fmla="*/ 527539 h 756139"/>
                <a:gd name="connsiteX7" fmla="*/ 720969 w 2039816"/>
                <a:gd name="connsiteY7" fmla="*/ 492369 h 756139"/>
                <a:gd name="connsiteX8" fmla="*/ 773723 w 2039816"/>
                <a:gd name="connsiteY8" fmla="*/ 474785 h 756139"/>
                <a:gd name="connsiteX9" fmla="*/ 861646 w 2039816"/>
                <a:gd name="connsiteY9" fmla="*/ 439616 h 756139"/>
                <a:gd name="connsiteX10" fmla="*/ 1019908 w 2039816"/>
                <a:gd name="connsiteY10" fmla="*/ 369277 h 756139"/>
                <a:gd name="connsiteX11" fmla="*/ 1160585 w 2039816"/>
                <a:gd name="connsiteY11" fmla="*/ 334108 h 756139"/>
                <a:gd name="connsiteX12" fmla="*/ 1248508 w 2039816"/>
                <a:gd name="connsiteY12" fmla="*/ 298939 h 756139"/>
                <a:gd name="connsiteX13" fmla="*/ 1301262 w 2039816"/>
                <a:gd name="connsiteY13" fmla="*/ 281354 h 756139"/>
                <a:gd name="connsiteX14" fmla="*/ 1371600 w 2039816"/>
                <a:gd name="connsiteY14" fmla="*/ 228600 h 756139"/>
                <a:gd name="connsiteX15" fmla="*/ 1441939 w 2039816"/>
                <a:gd name="connsiteY15" fmla="*/ 211016 h 756139"/>
                <a:gd name="connsiteX16" fmla="*/ 1529862 w 2039816"/>
                <a:gd name="connsiteY16" fmla="*/ 175846 h 756139"/>
                <a:gd name="connsiteX17" fmla="*/ 1670539 w 2039816"/>
                <a:gd name="connsiteY17" fmla="*/ 123093 h 756139"/>
                <a:gd name="connsiteX18" fmla="*/ 1723292 w 2039816"/>
                <a:gd name="connsiteY18" fmla="*/ 87923 h 756139"/>
                <a:gd name="connsiteX19" fmla="*/ 1776046 w 2039816"/>
                <a:gd name="connsiteY19" fmla="*/ 70339 h 756139"/>
                <a:gd name="connsiteX20" fmla="*/ 1951892 w 2039816"/>
                <a:gd name="connsiteY20" fmla="*/ 35169 h 756139"/>
                <a:gd name="connsiteX21" fmla="*/ 2039816 w 2039816"/>
                <a:gd name="connsiteY21" fmla="*/ 0 h 7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39816" h="756139">
                  <a:moveTo>
                    <a:pt x="0" y="756139"/>
                  </a:moveTo>
                  <a:cubicBezTo>
                    <a:pt x="35169" y="750277"/>
                    <a:pt x="71683" y="749829"/>
                    <a:pt x="105508" y="738554"/>
                  </a:cubicBezTo>
                  <a:cubicBezTo>
                    <a:pt x="125558" y="731871"/>
                    <a:pt x="139359" y="712836"/>
                    <a:pt x="158262" y="703385"/>
                  </a:cubicBezTo>
                  <a:cubicBezTo>
                    <a:pt x="198189" y="683421"/>
                    <a:pt x="239689" y="666656"/>
                    <a:pt x="281354" y="650631"/>
                  </a:cubicBezTo>
                  <a:cubicBezTo>
                    <a:pt x="315955" y="637323"/>
                    <a:pt x="351950" y="627931"/>
                    <a:pt x="386862" y="615462"/>
                  </a:cubicBezTo>
                  <a:cubicBezTo>
                    <a:pt x="434025" y="598618"/>
                    <a:pt x="480028" y="578545"/>
                    <a:pt x="527539" y="562708"/>
                  </a:cubicBezTo>
                  <a:cubicBezTo>
                    <a:pt x="568022" y="549214"/>
                    <a:pt x="610528" y="542122"/>
                    <a:pt x="650631" y="527539"/>
                  </a:cubicBezTo>
                  <a:cubicBezTo>
                    <a:pt x="675266" y="518581"/>
                    <a:pt x="696875" y="502695"/>
                    <a:pt x="720969" y="492369"/>
                  </a:cubicBezTo>
                  <a:cubicBezTo>
                    <a:pt x="738006" y="485067"/>
                    <a:pt x="756367" y="481293"/>
                    <a:pt x="773723" y="474785"/>
                  </a:cubicBezTo>
                  <a:cubicBezTo>
                    <a:pt x="803279" y="463702"/>
                    <a:pt x="832801" y="452436"/>
                    <a:pt x="861646" y="439616"/>
                  </a:cubicBezTo>
                  <a:cubicBezTo>
                    <a:pt x="937337" y="405975"/>
                    <a:pt x="935198" y="395342"/>
                    <a:pt x="1019908" y="369277"/>
                  </a:cubicBezTo>
                  <a:cubicBezTo>
                    <a:pt x="1066106" y="355062"/>
                    <a:pt x="1114387" y="348323"/>
                    <a:pt x="1160585" y="334108"/>
                  </a:cubicBezTo>
                  <a:cubicBezTo>
                    <a:pt x="1190754" y="324825"/>
                    <a:pt x="1218952" y="310022"/>
                    <a:pt x="1248508" y="298939"/>
                  </a:cubicBezTo>
                  <a:cubicBezTo>
                    <a:pt x="1265864" y="292431"/>
                    <a:pt x="1283677" y="287216"/>
                    <a:pt x="1301262" y="281354"/>
                  </a:cubicBezTo>
                  <a:cubicBezTo>
                    <a:pt x="1324708" y="263769"/>
                    <a:pt x="1345386" y="241707"/>
                    <a:pt x="1371600" y="228600"/>
                  </a:cubicBezTo>
                  <a:cubicBezTo>
                    <a:pt x="1393216" y="217792"/>
                    <a:pt x="1419011" y="218659"/>
                    <a:pt x="1441939" y="211016"/>
                  </a:cubicBezTo>
                  <a:cubicBezTo>
                    <a:pt x="1471885" y="201034"/>
                    <a:pt x="1501629" y="189963"/>
                    <a:pt x="1529862" y="175846"/>
                  </a:cubicBezTo>
                  <a:cubicBezTo>
                    <a:pt x="1650604" y="115475"/>
                    <a:pt x="1500912" y="157017"/>
                    <a:pt x="1670539" y="123093"/>
                  </a:cubicBezTo>
                  <a:cubicBezTo>
                    <a:pt x="1688123" y="111370"/>
                    <a:pt x="1704389" y="97374"/>
                    <a:pt x="1723292" y="87923"/>
                  </a:cubicBezTo>
                  <a:cubicBezTo>
                    <a:pt x="1739871" y="79633"/>
                    <a:pt x="1758223" y="75431"/>
                    <a:pt x="1776046" y="70339"/>
                  </a:cubicBezTo>
                  <a:cubicBezTo>
                    <a:pt x="1898674" y="35303"/>
                    <a:pt x="1796434" y="69715"/>
                    <a:pt x="1951892" y="35169"/>
                  </a:cubicBezTo>
                  <a:cubicBezTo>
                    <a:pt x="1991008" y="26477"/>
                    <a:pt x="2006504" y="16656"/>
                    <a:pt x="2039816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2567354" y="4730194"/>
              <a:ext cx="1881554" cy="650698"/>
            </a:xfrm>
            <a:custGeom>
              <a:avLst/>
              <a:gdLst>
                <a:gd name="connsiteX0" fmla="*/ 0 w 1881554"/>
                <a:gd name="connsiteY0" fmla="*/ 650698 h 650698"/>
                <a:gd name="connsiteX1" fmla="*/ 105508 w 1881554"/>
                <a:gd name="connsiteY1" fmla="*/ 615529 h 650698"/>
                <a:gd name="connsiteX2" fmla="*/ 351692 w 1881554"/>
                <a:gd name="connsiteY2" fmla="*/ 545191 h 650698"/>
                <a:gd name="connsiteX3" fmla="*/ 703384 w 1881554"/>
                <a:gd name="connsiteY3" fmla="*/ 422098 h 650698"/>
                <a:gd name="connsiteX4" fmla="*/ 879231 w 1881554"/>
                <a:gd name="connsiteY4" fmla="*/ 386929 h 650698"/>
                <a:gd name="connsiteX5" fmla="*/ 984738 w 1881554"/>
                <a:gd name="connsiteY5" fmla="*/ 369344 h 650698"/>
                <a:gd name="connsiteX6" fmla="*/ 1213338 w 1881554"/>
                <a:gd name="connsiteY6" fmla="*/ 316591 h 650698"/>
                <a:gd name="connsiteX7" fmla="*/ 1266092 w 1881554"/>
                <a:gd name="connsiteY7" fmla="*/ 263837 h 650698"/>
                <a:gd name="connsiteX8" fmla="*/ 1336431 w 1881554"/>
                <a:gd name="connsiteY8" fmla="*/ 246252 h 650698"/>
                <a:gd name="connsiteX9" fmla="*/ 1389184 w 1881554"/>
                <a:gd name="connsiteY9" fmla="*/ 228668 h 650698"/>
                <a:gd name="connsiteX10" fmla="*/ 1441938 w 1881554"/>
                <a:gd name="connsiteY10" fmla="*/ 175914 h 650698"/>
                <a:gd name="connsiteX11" fmla="*/ 1582615 w 1881554"/>
                <a:gd name="connsiteY11" fmla="*/ 140744 h 650698"/>
                <a:gd name="connsiteX12" fmla="*/ 1635369 w 1881554"/>
                <a:gd name="connsiteY12" fmla="*/ 87991 h 650698"/>
                <a:gd name="connsiteX13" fmla="*/ 1811215 w 1881554"/>
                <a:gd name="connsiteY13" fmla="*/ 35237 h 650698"/>
                <a:gd name="connsiteX14" fmla="*/ 1881554 w 1881554"/>
                <a:gd name="connsiteY14" fmla="*/ 68 h 6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81554" h="650698">
                  <a:moveTo>
                    <a:pt x="0" y="650698"/>
                  </a:moveTo>
                  <a:cubicBezTo>
                    <a:pt x="35169" y="638975"/>
                    <a:pt x="70000" y="626181"/>
                    <a:pt x="105508" y="615529"/>
                  </a:cubicBezTo>
                  <a:cubicBezTo>
                    <a:pt x="187254" y="591005"/>
                    <a:pt x="271781" y="575158"/>
                    <a:pt x="351692" y="545191"/>
                  </a:cubicBezTo>
                  <a:cubicBezTo>
                    <a:pt x="428741" y="516298"/>
                    <a:pt x="641835" y="434408"/>
                    <a:pt x="703384" y="422098"/>
                  </a:cubicBezTo>
                  <a:cubicBezTo>
                    <a:pt x="762000" y="410375"/>
                    <a:pt x="820268" y="396756"/>
                    <a:pt x="879231" y="386929"/>
                  </a:cubicBezTo>
                  <a:cubicBezTo>
                    <a:pt x="914400" y="381067"/>
                    <a:pt x="950148" y="377991"/>
                    <a:pt x="984738" y="369344"/>
                  </a:cubicBezTo>
                  <a:cubicBezTo>
                    <a:pt x="1242199" y="304979"/>
                    <a:pt x="927621" y="357406"/>
                    <a:pt x="1213338" y="316591"/>
                  </a:cubicBezTo>
                  <a:cubicBezTo>
                    <a:pt x="1230923" y="299006"/>
                    <a:pt x="1244500" y="276175"/>
                    <a:pt x="1266092" y="263837"/>
                  </a:cubicBezTo>
                  <a:cubicBezTo>
                    <a:pt x="1287076" y="251846"/>
                    <a:pt x="1313193" y="252891"/>
                    <a:pt x="1336431" y="246252"/>
                  </a:cubicBezTo>
                  <a:cubicBezTo>
                    <a:pt x="1354253" y="241160"/>
                    <a:pt x="1371600" y="234529"/>
                    <a:pt x="1389184" y="228668"/>
                  </a:cubicBezTo>
                  <a:cubicBezTo>
                    <a:pt x="1406769" y="211083"/>
                    <a:pt x="1421246" y="189709"/>
                    <a:pt x="1441938" y="175914"/>
                  </a:cubicBezTo>
                  <a:cubicBezTo>
                    <a:pt x="1465112" y="160464"/>
                    <a:pt x="1569932" y="143281"/>
                    <a:pt x="1582615" y="140744"/>
                  </a:cubicBezTo>
                  <a:cubicBezTo>
                    <a:pt x="1600200" y="123160"/>
                    <a:pt x="1614281" y="101171"/>
                    <a:pt x="1635369" y="87991"/>
                  </a:cubicBezTo>
                  <a:cubicBezTo>
                    <a:pt x="1689807" y="53967"/>
                    <a:pt x="1750321" y="47415"/>
                    <a:pt x="1811215" y="35237"/>
                  </a:cubicBezTo>
                  <a:cubicBezTo>
                    <a:pt x="1868846" y="-3183"/>
                    <a:pt x="1842835" y="68"/>
                    <a:pt x="1881554" y="68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784" tIns="50784" rIns="50784" bIns="50784" numCol="1" anchor="ctr">
              <a:noAutofit/>
            </a:bodyPr>
            <a:lstStyle/>
            <a:p>
              <a:pPr defTabSz="457051"/>
              <a:endParaRPr lang="zh-CN" altLang="en-US" sz="3066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chenying0907 109"/>
          <p:cNvSpPr/>
          <p:nvPr/>
        </p:nvSpPr>
        <p:spPr>
          <a:xfrm>
            <a:off x="6302887" y="3768346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22" name="chenying0907 109"/>
          <p:cNvSpPr/>
          <p:nvPr/>
        </p:nvSpPr>
        <p:spPr>
          <a:xfrm>
            <a:off x="6264145" y="4838860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23" name="chenying0907 109"/>
          <p:cNvSpPr/>
          <p:nvPr/>
        </p:nvSpPr>
        <p:spPr>
          <a:xfrm>
            <a:off x="5144099" y="5511033"/>
            <a:ext cx="873401" cy="83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38088" tIns="38088" rIns="38088" bIns="38088" anchor="ctr"/>
          <a:lstStyle/>
          <a:p>
            <a:pPr defTabSz="457051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sz="3999" dirty="0">
              <a:latin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25867" y="3797448"/>
            <a:ext cx="43229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議題融入任</a:t>
            </a:r>
            <a:r>
              <a:rPr lang="zh-TW" altLang="en-US" sz="2400" b="1" kern="0" dirty="0" smtClean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一教學</a:t>
            </a: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領域的面向及可能的策略</a:t>
            </a:r>
            <a:endParaRPr kumimoji="0" lang="zh-TW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93503" y="5109084"/>
            <a:ext cx="4289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多元取向活化教學的策略</a:t>
            </a:r>
            <a:endParaRPr lang="zh-TW" altLang="en-US" sz="2400" dirty="0"/>
          </a:p>
        </p:txBody>
      </p:sp>
      <p:sp>
        <p:nvSpPr>
          <p:cNvPr id="14" name="矩形 13"/>
          <p:cNvSpPr/>
          <p:nvPr/>
        </p:nvSpPr>
        <p:spPr>
          <a:xfrm rot="20331177">
            <a:off x="1397483" y="2371014"/>
            <a:ext cx="46117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多元評量的運作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素養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導向的紙筆命題能力</a:t>
            </a:r>
            <a:endParaRPr lang="zh-TW" altLang="en-US" sz="2000" dirty="0"/>
          </a:p>
        </p:txBody>
      </p:sp>
      <p:sp>
        <p:nvSpPr>
          <p:cNvPr id="15" name="矩形 14"/>
          <p:cNvSpPr/>
          <p:nvPr/>
        </p:nvSpPr>
        <p:spPr>
          <a:xfrm>
            <a:off x="6153308" y="5909375"/>
            <a:ext cx="60123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</a:rPr>
              <a:t>參與公開觀課的態度與觀課、議課的能力</a:t>
            </a:r>
            <a:endParaRPr kumimoji="0" lang="zh-TW" alt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4893" y="692351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學校協助教師做好教學準備</a:t>
            </a:r>
            <a:endParaRPr kumimoji="0" lang="zh-TW" altLang="en-US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4810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5">
            <a:extLst>
              <a:ext uri="{FF2B5EF4-FFF2-40B4-BE49-F238E27FC236}">
                <a16:creationId xmlns:a16="http://schemas.microsoft.com/office/drawing/2014/main" id="{3B18FBED-50EC-4A2C-B87E-7AD18086145C}"/>
              </a:ext>
            </a:extLst>
          </p:cNvPr>
          <p:cNvSpPr txBox="1"/>
          <p:nvPr/>
        </p:nvSpPr>
        <p:spPr>
          <a:xfrm>
            <a:off x="5557996" y="2985440"/>
            <a:ext cx="283670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宣導與</a:t>
            </a:r>
            <a:r>
              <a:rPr lang="zh-TW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增能</a:t>
            </a:r>
            <a:endParaRPr lang="zh-CN" altLang="en-US" sz="3200" dirty="0">
              <a:solidFill>
                <a:srgbClr val="5092E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BFC41E5-B144-4672-BFD4-F54938A37F23}"/>
              </a:ext>
            </a:extLst>
          </p:cNvPr>
          <p:cNvSpPr/>
          <p:nvPr/>
        </p:nvSpPr>
        <p:spPr>
          <a:xfrm>
            <a:off x="5638799" y="2589396"/>
            <a:ext cx="1770185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THREE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E220914B-EAD4-44D8-B7E7-16EBC713CF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30216" y="1835200"/>
            <a:ext cx="1565672" cy="2155697"/>
            <a:chOff x="1558" y="1280"/>
            <a:chExt cx="1315" cy="1810"/>
          </a:xfrm>
          <a:solidFill>
            <a:schemeClr val="accent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A493B61-CBEE-4373-A2FB-209592249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B22D548-17FC-4B4F-B342-CC310700F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7E3639C4-8F5B-46A4-8162-7D9D2FFB4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72756FB-CB07-4C24-812D-6D9379776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97B16132-325D-4C6F-9741-960F1D09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6EFD52DB-9C7C-4BAF-A8CC-9F5F0523F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CB6F9BB-6F10-4F3C-8EB1-FE39ED91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5273170-3D68-4D25-9BCC-8CEFCCB5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350C9C20-6DD6-4E83-8B3B-1AF0AB055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77405DD8-B175-4B43-B162-A5A9DECB8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31072511-A203-40B7-B064-2A760DC7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BEE57299-03CC-451E-BF86-A61CEB7F6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62387C69-38FB-449C-A4FE-202685FF1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Freeform 34">
            <a:extLst>
              <a:ext uri="{FF2B5EF4-FFF2-40B4-BE49-F238E27FC236}">
                <a16:creationId xmlns:a16="http://schemas.microsoft.com/office/drawing/2014/main" id="{65779202-A3C0-4ACF-A8E8-464CDF47DCFA}"/>
              </a:ext>
            </a:extLst>
          </p:cNvPr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>
            <a:extLst>
              <a:ext uri="{FF2B5EF4-FFF2-40B4-BE49-F238E27FC236}">
                <a16:creationId xmlns:a16="http://schemas.microsoft.com/office/drawing/2014/main" id="{BF5085DC-9782-4820-990E-8B114F11625C}"/>
              </a:ext>
            </a:extLst>
          </p:cNvPr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47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stCxn id="61" idx="1"/>
          </p:cNvCxnSpPr>
          <p:nvPr/>
        </p:nvCxnSpPr>
        <p:spPr>
          <a:xfrm>
            <a:off x="1965077" y="2501484"/>
            <a:ext cx="379765" cy="358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61" idx="4"/>
          </p:cNvCxnSpPr>
          <p:nvPr/>
        </p:nvCxnSpPr>
        <p:spPr>
          <a:xfrm flipH="1" flipV="1">
            <a:off x="2344843" y="2859625"/>
            <a:ext cx="313871" cy="1316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7"/>
          <p:cNvGrpSpPr/>
          <p:nvPr/>
        </p:nvGrpSpPr>
        <p:grpSpPr>
          <a:xfrm>
            <a:off x="5288298" y="2249018"/>
            <a:ext cx="1994991" cy="2181571"/>
            <a:chOff x="8851055" y="3734113"/>
            <a:chExt cx="2660172" cy="2908064"/>
          </a:xfrm>
        </p:grpSpPr>
        <p:grpSp>
          <p:nvGrpSpPr>
            <p:cNvPr id="3" name="组合 90"/>
            <p:cNvGrpSpPr/>
            <p:nvPr/>
          </p:nvGrpSpPr>
          <p:grpSpPr>
            <a:xfrm>
              <a:off x="8920778" y="3792573"/>
              <a:ext cx="2590449" cy="2590449"/>
              <a:chOff x="5856865" y="2769088"/>
              <a:chExt cx="1800000" cy="180000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3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0000" contrast="6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 useBgFill="1">
            <p:nvSpPr>
              <p:cNvPr id="93" name="椭圆 92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9330670" y="3734114"/>
              <a:ext cx="885333" cy="1396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105" name="矩形 104"/>
            <p:cNvSpPr/>
            <p:nvPr/>
          </p:nvSpPr>
          <p:spPr>
            <a:xfrm rot="18916401">
              <a:off x="9915226" y="5213873"/>
              <a:ext cx="885333" cy="13058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106" name="矩形 105"/>
            <p:cNvSpPr/>
            <p:nvPr/>
          </p:nvSpPr>
          <p:spPr>
            <a:xfrm>
              <a:off x="8851055" y="3734113"/>
              <a:ext cx="1364946" cy="29080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 useBgFill="1">
          <p:nvSpPr>
            <p:cNvPr id="107" name="矩形 106"/>
            <p:cNvSpPr/>
            <p:nvPr/>
          </p:nvSpPr>
          <p:spPr>
            <a:xfrm rot="16200000">
              <a:off x="9844799" y="5953306"/>
              <a:ext cx="556674" cy="8210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19"/>
          <p:cNvGrpSpPr/>
          <p:nvPr/>
        </p:nvGrpSpPr>
        <p:grpSpPr>
          <a:xfrm>
            <a:off x="1677762" y="2214082"/>
            <a:ext cx="1961904" cy="2292055"/>
            <a:chOff x="4716422" y="2094225"/>
            <a:chExt cx="1748237" cy="2041802"/>
          </a:xfrm>
        </p:grpSpPr>
        <p:grpSp>
          <p:nvGrpSpPr>
            <p:cNvPr id="5" name="组合 18"/>
            <p:cNvGrpSpPr/>
            <p:nvPr/>
          </p:nvGrpSpPr>
          <p:grpSpPr>
            <a:xfrm>
              <a:off x="4716422" y="2094225"/>
              <a:ext cx="1748237" cy="2041802"/>
              <a:chOff x="5802096" y="2064364"/>
              <a:chExt cx="2590449" cy="3025438"/>
            </a:xfrm>
          </p:grpSpPr>
          <p:grpSp>
            <p:nvGrpSpPr>
              <p:cNvPr id="6" name="组合 1"/>
              <p:cNvGrpSpPr/>
              <p:nvPr/>
            </p:nvGrpSpPr>
            <p:grpSpPr>
              <a:xfrm>
                <a:off x="5802096" y="2064364"/>
                <a:ext cx="2590449" cy="2590449"/>
                <a:chOff x="5856865" y="2769088"/>
                <a:chExt cx="1800000" cy="1800000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5856865" y="2769088"/>
                  <a:ext cx="1800000" cy="1800000"/>
                </a:xfrm>
                <a:prstGeom prst="ellipse">
                  <a:avLst/>
                </a:prstGeom>
                <a:blipFill>
                  <a:blip r:embed="rId3" cstate="screen">
                    <a:duotone>
                      <a:prstClr val="black"/>
                      <a:schemeClr val="accent5">
                        <a:tint val="45000"/>
                        <a:satMod val="400000"/>
                      </a:schemeClr>
                    </a:duotone>
                    <a:lum bright="44000" contrast="78000"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399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 useBgFill="1">
              <p:nvSpPr>
                <p:cNvPr id="62" name="椭圆 61"/>
                <p:cNvSpPr/>
                <p:nvPr/>
              </p:nvSpPr>
              <p:spPr>
                <a:xfrm>
                  <a:off x="5996321" y="2908544"/>
                  <a:ext cx="1521088" cy="1521088"/>
                </a:xfrm>
                <a:prstGeom prst="ellipse">
                  <a:avLst/>
                </a:prstGeom>
                <a:ln>
                  <a:solidFill>
                    <a:srgbClr val="4A67A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399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" name="组合 17"/>
              <p:cNvGrpSpPr/>
              <p:nvPr/>
            </p:nvGrpSpPr>
            <p:grpSpPr>
              <a:xfrm>
                <a:off x="5844700" y="2213912"/>
                <a:ext cx="1269612" cy="2875890"/>
                <a:chOff x="5844700" y="2213912"/>
                <a:chExt cx="1269612" cy="2875890"/>
              </a:xfrm>
            </p:grpSpPr>
            <p:sp useBgFill="1">
              <p:nvSpPr>
                <p:cNvPr id="16" name="等腰三角形 15"/>
                <p:cNvSpPr/>
                <p:nvPr/>
              </p:nvSpPr>
              <p:spPr>
                <a:xfrm rot="4077603">
                  <a:off x="5583338" y="3282994"/>
                  <a:ext cx="2600055" cy="461892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399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 useBgFill="1">
              <p:nvSpPr>
                <p:cNvPr id="17" name="矩形 16"/>
                <p:cNvSpPr/>
                <p:nvPr/>
              </p:nvSpPr>
              <p:spPr>
                <a:xfrm rot="20272009">
                  <a:off x="5844700" y="2478381"/>
                  <a:ext cx="885333" cy="261142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399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60" name="椭圆 59"/>
            <p:cNvSpPr/>
            <p:nvPr/>
          </p:nvSpPr>
          <p:spPr>
            <a:xfrm>
              <a:off x="4851867" y="2229671"/>
              <a:ext cx="1477346" cy="147734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8" name="椭圆 107"/>
          <p:cNvSpPr/>
          <p:nvPr/>
        </p:nvSpPr>
        <p:spPr>
          <a:xfrm>
            <a:off x="5469536" y="2450250"/>
            <a:ext cx="1657904" cy="165841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9" name="直接连接符 108"/>
          <p:cNvCxnSpPr>
            <a:stCxn id="118" idx="1"/>
          </p:cNvCxnSpPr>
          <p:nvPr/>
        </p:nvCxnSpPr>
        <p:spPr>
          <a:xfrm>
            <a:off x="9041660" y="2519188"/>
            <a:ext cx="379765" cy="358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18" idx="4"/>
          </p:cNvCxnSpPr>
          <p:nvPr/>
        </p:nvCxnSpPr>
        <p:spPr>
          <a:xfrm flipH="1" flipV="1">
            <a:off x="9421427" y="2877328"/>
            <a:ext cx="313871" cy="1316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11"/>
          <p:cNvGrpSpPr/>
          <p:nvPr/>
        </p:nvGrpSpPr>
        <p:grpSpPr>
          <a:xfrm>
            <a:off x="8754346" y="2231784"/>
            <a:ext cx="1961904" cy="2292055"/>
            <a:chOff x="5802096" y="2064364"/>
            <a:chExt cx="2590449" cy="3025438"/>
          </a:xfrm>
        </p:grpSpPr>
        <p:grpSp>
          <p:nvGrpSpPr>
            <p:cNvPr id="10" name="组合 113"/>
            <p:cNvGrpSpPr/>
            <p:nvPr/>
          </p:nvGrpSpPr>
          <p:grpSpPr>
            <a:xfrm>
              <a:off x="5802096" y="2064364"/>
              <a:ext cx="2590449" cy="2590449"/>
              <a:chOff x="5856865" y="2769088"/>
              <a:chExt cx="1800000" cy="1800000"/>
            </a:xfrm>
          </p:grpSpPr>
          <p:sp>
            <p:nvSpPr>
              <p:cNvPr id="118" name="椭圆 117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3" cstate="screen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2000" contrast="68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 useBgFill="1">
            <p:nvSpPr>
              <p:cNvPr id="119" name="椭圆 118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4"/>
            <p:cNvGrpSpPr/>
            <p:nvPr/>
          </p:nvGrpSpPr>
          <p:grpSpPr>
            <a:xfrm>
              <a:off x="5844700" y="2213912"/>
              <a:ext cx="1269612" cy="2875890"/>
              <a:chOff x="5844700" y="2213912"/>
              <a:chExt cx="1269612" cy="2875890"/>
            </a:xfrm>
          </p:grpSpPr>
          <p:sp useBgFill="1">
            <p:nvSpPr>
              <p:cNvPr id="116" name="等腰三角形 115"/>
              <p:cNvSpPr/>
              <p:nvPr/>
            </p:nvSpPr>
            <p:spPr>
              <a:xfrm rot="4077603">
                <a:off x="5583338" y="3282994"/>
                <a:ext cx="2600055" cy="46189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 useBgFill="1">
            <p:nvSpPr>
              <p:cNvPr id="117" name="矩形 116"/>
              <p:cNvSpPr/>
              <p:nvPr/>
            </p:nvSpPr>
            <p:spPr>
              <a:xfrm rot="20272009">
                <a:off x="5844700" y="2478381"/>
                <a:ext cx="885333" cy="26114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 useBgFill="1">
        <p:nvSpPr>
          <p:cNvPr id="50" name="矩形 49"/>
          <p:cNvSpPr/>
          <p:nvPr/>
        </p:nvSpPr>
        <p:spPr>
          <a:xfrm>
            <a:off x="9056170" y="1959423"/>
            <a:ext cx="763342" cy="9001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8896745" y="2383831"/>
            <a:ext cx="1657904" cy="165841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Freeform 5"/>
          <p:cNvSpPr>
            <a:spLocks noEditPoints="1"/>
          </p:cNvSpPr>
          <p:nvPr/>
        </p:nvSpPr>
        <p:spPr bwMode="auto">
          <a:xfrm>
            <a:off x="2224192" y="2622355"/>
            <a:ext cx="844942" cy="528943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12" tIns="45706" rIns="91412" bIns="45706"/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Freeform 33"/>
          <p:cNvSpPr>
            <a:spLocks noEditPoints="1"/>
          </p:cNvSpPr>
          <p:nvPr/>
        </p:nvSpPr>
        <p:spPr bwMode="auto">
          <a:xfrm>
            <a:off x="5964330" y="2625856"/>
            <a:ext cx="722090" cy="593725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12" tIns="45706" rIns="91412" bIns="45706"/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42"/>
          <p:cNvGrpSpPr>
            <a:grpSpLocks/>
          </p:cNvGrpSpPr>
          <p:nvPr/>
        </p:nvGrpSpPr>
        <p:grpSpPr bwMode="auto">
          <a:xfrm>
            <a:off x="9420044" y="2601853"/>
            <a:ext cx="694412" cy="694627"/>
            <a:chOff x="11417301" y="2544763"/>
            <a:chExt cx="479425" cy="479425"/>
          </a:xfrm>
          <a:solidFill>
            <a:schemeClr val="accent2"/>
          </a:solidFill>
        </p:grpSpPr>
        <p:sp>
          <p:nvSpPr>
            <p:cNvPr id="124" name="Freeform 101"/>
            <p:cNvSpPr>
              <a:spLocks noEditPoints="1"/>
            </p:cNvSpPr>
            <p:nvPr/>
          </p:nvSpPr>
          <p:spPr bwMode="auto">
            <a:xfrm>
              <a:off x="11533188" y="2660650"/>
              <a:ext cx="363538" cy="363538"/>
            </a:xfrm>
            <a:custGeom>
              <a:avLst/>
              <a:gdLst>
                <a:gd name="T0" fmla="*/ 2147483646 w 170"/>
                <a:gd name="T1" fmla="*/ 2147483646 h 170"/>
                <a:gd name="T2" fmla="*/ 2147483646 w 170"/>
                <a:gd name="T3" fmla="*/ 2147483646 h 170"/>
                <a:gd name="T4" fmla="*/ 2147483646 w 170"/>
                <a:gd name="T5" fmla="*/ 2147483646 h 170"/>
                <a:gd name="T6" fmla="*/ 2147483646 w 170"/>
                <a:gd name="T7" fmla="*/ 2147483646 h 170"/>
                <a:gd name="T8" fmla="*/ 2147483646 w 170"/>
                <a:gd name="T9" fmla="*/ 2147483646 h 170"/>
                <a:gd name="T10" fmla="*/ 2147483646 w 170"/>
                <a:gd name="T11" fmla="*/ 2147483646 h 170"/>
                <a:gd name="T12" fmla="*/ 2147483646 w 170"/>
                <a:gd name="T13" fmla="*/ 2147483646 h 170"/>
                <a:gd name="T14" fmla="*/ 2147483646 w 170"/>
                <a:gd name="T15" fmla="*/ 2147483646 h 170"/>
                <a:gd name="T16" fmla="*/ 2147483646 w 170"/>
                <a:gd name="T17" fmla="*/ 0 h 170"/>
                <a:gd name="T18" fmla="*/ 2147483646 w 170"/>
                <a:gd name="T19" fmla="*/ 2147483646 h 170"/>
                <a:gd name="T20" fmla="*/ 2147483646 w 170"/>
                <a:gd name="T21" fmla="*/ 2147483646 h 170"/>
                <a:gd name="T22" fmla="*/ 2147483646 w 170"/>
                <a:gd name="T23" fmla="*/ 2147483646 h 170"/>
                <a:gd name="T24" fmla="*/ 2147483646 w 170"/>
                <a:gd name="T25" fmla="*/ 2147483646 h 170"/>
                <a:gd name="T26" fmla="*/ 2147483646 w 170"/>
                <a:gd name="T27" fmla="*/ 2147483646 h 170"/>
                <a:gd name="T28" fmla="*/ 2147483646 w 170"/>
                <a:gd name="T29" fmla="*/ 2147483646 h 170"/>
                <a:gd name="T30" fmla="*/ 2147483646 w 170"/>
                <a:gd name="T31" fmla="*/ 2147483646 h 170"/>
                <a:gd name="T32" fmla="*/ 2147483646 w 170"/>
                <a:gd name="T33" fmla="*/ 2147483646 h 170"/>
                <a:gd name="T34" fmla="*/ 0 w 170"/>
                <a:gd name="T35" fmla="*/ 2147483646 h 170"/>
                <a:gd name="T36" fmla="*/ 2147483646 w 170"/>
                <a:gd name="T37" fmla="*/ 2147483646 h 170"/>
                <a:gd name="T38" fmla="*/ 2147483646 w 170"/>
                <a:gd name="T39" fmla="*/ 2147483646 h 170"/>
                <a:gd name="T40" fmla="*/ 2147483646 w 170"/>
                <a:gd name="T41" fmla="*/ 2147483646 h 170"/>
                <a:gd name="T42" fmla="*/ 2147483646 w 170"/>
                <a:gd name="T43" fmla="*/ 2147483646 h 170"/>
                <a:gd name="T44" fmla="*/ 2147483646 w 170"/>
                <a:gd name="T45" fmla="*/ 2147483646 h 170"/>
                <a:gd name="T46" fmla="*/ 2147483646 w 170"/>
                <a:gd name="T47" fmla="*/ 2147483646 h 170"/>
                <a:gd name="T48" fmla="*/ 2147483646 w 170"/>
                <a:gd name="T49" fmla="*/ 2147483646 h 170"/>
                <a:gd name="T50" fmla="*/ 2147483646 w 170"/>
                <a:gd name="T51" fmla="*/ 2147483646 h 170"/>
                <a:gd name="T52" fmla="*/ 2147483646 w 170"/>
                <a:gd name="T53" fmla="*/ 2147483646 h 170"/>
                <a:gd name="T54" fmla="*/ 2147483646 w 170"/>
                <a:gd name="T55" fmla="*/ 2147483646 h 170"/>
                <a:gd name="T56" fmla="*/ 2147483646 w 170"/>
                <a:gd name="T57" fmla="*/ 2147483646 h 170"/>
                <a:gd name="T58" fmla="*/ 2147483646 w 170"/>
                <a:gd name="T59" fmla="*/ 2147483646 h 170"/>
                <a:gd name="T60" fmla="*/ 2147483646 w 170"/>
                <a:gd name="T61" fmla="*/ 2147483646 h 170"/>
                <a:gd name="T62" fmla="*/ 2147483646 w 170"/>
                <a:gd name="T63" fmla="*/ 2147483646 h 170"/>
                <a:gd name="T64" fmla="*/ 2147483646 w 170"/>
                <a:gd name="T65" fmla="*/ 2147483646 h 170"/>
                <a:gd name="T66" fmla="*/ 2147483646 w 170"/>
                <a:gd name="T67" fmla="*/ 2147483646 h 170"/>
                <a:gd name="T68" fmla="*/ 2147483646 w 170"/>
                <a:gd name="T69" fmla="*/ 2147483646 h 170"/>
                <a:gd name="T70" fmla="*/ 2147483646 w 170"/>
                <a:gd name="T71" fmla="*/ 2147483646 h 170"/>
                <a:gd name="T72" fmla="*/ 2147483646 w 170"/>
                <a:gd name="T73" fmla="*/ 2147483646 h 170"/>
                <a:gd name="T74" fmla="*/ 2147483646 w 170"/>
                <a:gd name="T75" fmla="*/ 2147483646 h 170"/>
                <a:gd name="T76" fmla="*/ 2147483646 w 170"/>
                <a:gd name="T77" fmla="*/ 2147483646 h 1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0" h="170">
                  <a:moveTo>
                    <a:pt x="159" y="68"/>
                  </a:moveTo>
                  <a:cubicBezTo>
                    <a:pt x="151" y="68"/>
                    <a:pt x="151" y="68"/>
                    <a:pt x="151" y="68"/>
                  </a:cubicBezTo>
                  <a:cubicBezTo>
                    <a:pt x="149" y="68"/>
                    <a:pt x="146" y="66"/>
                    <a:pt x="146" y="64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2" y="52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4"/>
                    <a:pt x="150" y="3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18"/>
                    <a:pt x="136" y="17"/>
                    <a:pt x="133" y="17"/>
                  </a:cubicBezTo>
                  <a:cubicBezTo>
                    <a:pt x="130" y="17"/>
                    <a:pt x="127" y="18"/>
                    <a:pt x="125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8"/>
                    <a:pt x="116" y="28"/>
                  </a:cubicBezTo>
                  <a:cubicBezTo>
                    <a:pt x="115" y="28"/>
                    <a:pt x="114" y="27"/>
                    <a:pt x="113" y="27"/>
                  </a:cubicBezTo>
                  <a:cubicBezTo>
                    <a:pt x="111" y="26"/>
                    <a:pt x="108" y="25"/>
                    <a:pt x="106" y="24"/>
                  </a:cubicBezTo>
                  <a:cubicBezTo>
                    <a:pt x="104" y="23"/>
                    <a:pt x="102" y="21"/>
                    <a:pt x="102" y="1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5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5"/>
                    <a:pt x="68" y="1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6" y="23"/>
                    <a:pt x="64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7"/>
                    <a:pt x="55" y="28"/>
                    <a:pt x="54" y="28"/>
                  </a:cubicBezTo>
                  <a:cubicBezTo>
                    <a:pt x="53" y="28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8" y="32"/>
                    <a:pt x="17" y="34"/>
                    <a:pt x="17" y="37"/>
                  </a:cubicBezTo>
                  <a:cubicBezTo>
                    <a:pt x="17" y="40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2"/>
                    <a:pt x="28" y="55"/>
                    <a:pt x="27" y="57"/>
                  </a:cubicBezTo>
                  <a:cubicBezTo>
                    <a:pt x="26" y="59"/>
                    <a:pt x="25" y="61"/>
                    <a:pt x="24" y="64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73"/>
                    <a:pt x="0" y="7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5" y="102"/>
                    <a:pt x="11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1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8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7" y="151"/>
                    <a:pt x="130" y="153"/>
                    <a:pt x="133" y="153"/>
                  </a:cubicBezTo>
                  <a:cubicBezTo>
                    <a:pt x="136" y="153"/>
                    <a:pt x="138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18"/>
                    <a:pt x="142" y="115"/>
                    <a:pt x="143" y="113"/>
                  </a:cubicBezTo>
                  <a:cubicBezTo>
                    <a:pt x="144" y="111"/>
                    <a:pt x="145" y="108"/>
                    <a:pt x="146" y="106"/>
                  </a:cubicBezTo>
                  <a:cubicBezTo>
                    <a:pt x="146" y="104"/>
                    <a:pt x="149" y="102"/>
                    <a:pt x="151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5" y="102"/>
                    <a:pt x="170" y="97"/>
                    <a:pt x="170" y="92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3"/>
                    <a:pt x="165" y="68"/>
                    <a:pt x="159" y="68"/>
                  </a:cubicBezTo>
                  <a:moveTo>
                    <a:pt x="115" y="85"/>
                  </a:moveTo>
                  <a:cubicBezTo>
                    <a:pt x="115" y="102"/>
                    <a:pt x="102" y="115"/>
                    <a:pt x="85" y="115"/>
                  </a:cubicBezTo>
                  <a:cubicBezTo>
                    <a:pt x="68" y="115"/>
                    <a:pt x="55" y="102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5" y="68"/>
                    <a:pt x="115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Freeform 102"/>
            <p:cNvSpPr>
              <a:spLocks noEditPoints="1"/>
            </p:cNvSpPr>
            <p:nvPr/>
          </p:nvSpPr>
          <p:spPr bwMode="auto">
            <a:xfrm>
              <a:off x="11417301" y="2544763"/>
              <a:ext cx="188913" cy="187325"/>
            </a:xfrm>
            <a:custGeom>
              <a:avLst/>
              <a:gdLst>
                <a:gd name="T0" fmla="*/ 2147483646 w 88"/>
                <a:gd name="T1" fmla="*/ 2147483646 h 88"/>
                <a:gd name="T2" fmla="*/ 2147483646 w 88"/>
                <a:gd name="T3" fmla="*/ 2147483646 h 88"/>
                <a:gd name="T4" fmla="*/ 2147483646 w 88"/>
                <a:gd name="T5" fmla="*/ 2147483646 h 88"/>
                <a:gd name="T6" fmla="*/ 2147483646 w 88"/>
                <a:gd name="T7" fmla="*/ 2147483646 h 88"/>
                <a:gd name="T8" fmla="*/ 2147483646 w 88"/>
                <a:gd name="T9" fmla="*/ 2147483646 h 88"/>
                <a:gd name="T10" fmla="*/ 2147483646 w 88"/>
                <a:gd name="T11" fmla="*/ 2147483646 h 88"/>
                <a:gd name="T12" fmla="*/ 2147483646 w 88"/>
                <a:gd name="T13" fmla="*/ 2147483646 h 88"/>
                <a:gd name="T14" fmla="*/ 2147483646 w 88"/>
                <a:gd name="T15" fmla="*/ 2147483646 h 88"/>
                <a:gd name="T16" fmla="*/ 2147483646 w 88"/>
                <a:gd name="T17" fmla="*/ 2147483646 h 88"/>
                <a:gd name="T18" fmla="*/ 2147483646 w 88"/>
                <a:gd name="T19" fmla="*/ 2147483646 h 88"/>
                <a:gd name="T20" fmla="*/ 2147483646 w 88"/>
                <a:gd name="T21" fmla="*/ 0 h 88"/>
                <a:gd name="T22" fmla="*/ 2147483646 w 88"/>
                <a:gd name="T23" fmla="*/ 2147483646 h 88"/>
                <a:gd name="T24" fmla="*/ 2147483646 w 88"/>
                <a:gd name="T25" fmla="*/ 2147483646 h 88"/>
                <a:gd name="T26" fmla="*/ 2147483646 w 88"/>
                <a:gd name="T27" fmla="*/ 2147483646 h 88"/>
                <a:gd name="T28" fmla="*/ 2147483646 w 88"/>
                <a:gd name="T29" fmla="*/ 2147483646 h 88"/>
                <a:gd name="T30" fmla="*/ 2147483646 w 88"/>
                <a:gd name="T31" fmla="*/ 2147483646 h 88"/>
                <a:gd name="T32" fmla="*/ 2147483646 w 88"/>
                <a:gd name="T33" fmla="*/ 2147483646 h 88"/>
                <a:gd name="T34" fmla="*/ 2147483646 w 88"/>
                <a:gd name="T35" fmla="*/ 2147483646 h 88"/>
                <a:gd name="T36" fmla="*/ 2147483646 w 88"/>
                <a:gd name="T37" fmla="*/ 2147483646 h 88"/>
                <a:gd name="T38" fmla="*/ 0 w 88"/>
                <a:gd name="T39" fmla="*/ 2147483646 h 88"/>
                <a:gd name="T40" fmla="*/ 2147483646 w 88"/>
                <a:gd name="T41" fmla="*/ 2147483646 h 88"/>
                <a:gd name="T42" fmla="*/ 2147483646 w 88"/>
                <a:gd name="T43" fmla="*/ 2147483646 h 88"/>
                <a:gd name="T44" fmla="*/ 2147483646 w 88"/>
                <a:gd name="T45" fmla="*/ 2147483646 h 88"/>
                <a:gd name="T46" fmla="*/ 2147483646 w 88"/>
                <a:gd name="T47" fmla="*/ 2147483646 h 88"/>
                <a:gd name="T48" fmla="*/ 2147483646 w 88"/>
                <a:gd name="T49" fmla="*/ 2147483646 h 88"/>
                <a:gd name="T50" fmla="*/ 2147483646 w 88"/>
                <a:gd name="T51" fmla="*/ 2147483646 h 88"/>
                <a:gd name="T52" fmla="*/ 2147483646 w 88"/>
                <a:gd name="T53" fmla="*/ 2147483646 h 88"/>
                <a:gd name="T54" fmla="*/ 2147483646 w 88"/>
                <a:gd name="T55" fmla="*/ 2147483646 h 88"/>
                <a:gd name="T56" fmla="*/ 2147483646 w 88"/>
                <a:gd name="T57" fmla="*/ 2147483646 h 88"/>
                <a:gd name="T58" fmla="*/ 2147483646 w 88"/>
                <a:gd name="T59" fmla="*/ 2147483646 h 88"/>
                <a:gd name="T60" fmla="*/ 2147483646 w 88"/>
                <a:gd name="T61" fmla="*/ 2147483646 h 88"/>
                <a:gd name="T62" fmla="*/ 2147483646 w 88"/>
                <a:gd name="T63" fmla="*/ 2147483646 h 88"/>
                <a:gd name="T64" fmla="*/ 2147483646 w 88"/>
                <a:gd name="T65" fmla="*/ 2147483646 h 88"/>
                <a:gd name="T66" fmla="*/ 2147483646 w 88"/>
                <a:gd name="T67" fmla="*/ 2147483646 h 88"/>
                <a:gd name="T68" fmla="*/ 2147483646 w 88"/>
                <a:gd name="T69" fmla="*/ 2147483646 h 88"/>
                <a:gd name="T70" fmla="*/ 2147483646 w 88"/>
                <a:gd name="T71" fmla="*/ 2147483646 h 88"/>
                <a:gd name="T72" fmla="*/ 2147483646 w 88"/>
                <a:gd name="T73" fmla="*/ 2147483646 h 88"/>
                <a:gd name="T74" fmla="*/ 2147483646 w 88"/>
                <a:gd name="T75" fmla="*/ 2147483646 h 88"/>
                <a:gd name="T76" fmla="*/ 2147483646 w 88"/>
                <a:gd name="T77" fmla="*/ 2147483646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6" y="55"/>
                  </a:moveTo>
                  <a:cubicBezTo>
                    <a:pt x="76" y="55"/>
                    <a:pt x="77" y="54"/>
                    <a:pt x="77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5" y="54"/>
                    <a:pt x="88" y="51"/>
                    <a:pt x="88" y="47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7"/>
                    <a:pt x="85" y="34"/>
                    <a:pt x="81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6" y="33"/>
                    <a:pt x="76" y="33"/>
                  </a:cubicBezTo>
                  <a:cubicBezTo>
                    <a:pt x="76" y="32"/>
                    <a:pt x="75" y="30"/>
                    <a:pt x="75" y="29"/>
                  </a:cubicBezTo>
                  <a:cubicBezTo>
                    <a:pt x="74" y="29"/>
                    <a:pt x="75" y="28"/>
                    <a:pt x="75" y="2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22"/>
                    <a:pt x="80" y="18"/>
                    <a:pt x="78" y="15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2" y="9"/>
                    <a:pt x="70" y="8"/>
                    <a:pt x="68" y="8"/>
                  </a:cubicBezTo>
                  <a:cubicBezTo>
                    <a:pt x="66" y="8"/>
                    <a:pt x="64" y="9"/>
                    <a:pt x="63" y="11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59" y="14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8" y="13"/>
                    <a:pt x="56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2"/>
                    <a:pt x="33" y="12"/>
                  </a:cubicBezTo>
                  <a:cubicBezTo>
                    <a:pt x="32" y="12"/>
                    <a:pt x="31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2" y="8"/>
                    <a:pt x="20" y="8"/>
                  </a:cubicBezTo>
                  <a:cubicBezTo>
                    <a:pt x="18" y="8"/>
                    <a:pt x="17" y="9"/>
                    <a:pt x="15" y="11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8" y="18"/>
                    <a:pt x="8" y="22"/>
                    <a:pt x="11" y="2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3" y="30"/>
                    <a:pt x="13" y="32"/>
                    <a:pt x="12" y="33"/>
                  </a:cubicBezTo>
                  <a:cubicBezTo>
                    <a:pt x="12" y="33"/>
                    <a:pt x="11" y="34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5"/>
                    <a:pt x="12" y="55"/>
                  </a:cubicBezTo>
                  <a:cubicBezTo>
                    <a:pt x="13" y="56"/>
                    <a:pt x="13" y="58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9" y="64"/>
                    <a:pt x="9" y="66"/>
                    <a:pt x="9" y="68"/>
                  </a:cubicBezTo>
                  <a:cubicBezTo>
                    <a:pt x="9" y="70"/>
                    <a:pt x="9" y="72"/>
                    <a:pt x="11" y="73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7" y="79"/>
                    <a:pt x="18" y="80"/>
                    <a:pt x="20" y="80"/>
                  </a:cubicBezTo>
                  <a:cubicBezTo>
                    <a:pt x="22" y="80"/>
                    <a:pt x="24" y="79"/>
                    <a:pt x="25" y="7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5"/>
                    <a:pt x="28" y="74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1" y="75"/>
                    <a:pt x="32" y="76"/>
                    <a:pt x="33" y="76"/>
                  </a:cubicBezTo>
                  <a:cubicBezTo>
                    <a:pt x="33" y="76"/>
                    <a:pt x="34" y="77"/>
                    <a:pt x="34" y="77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5"/>
                    <a:pt x="37" y="88"/>
                    <a:pt x="41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1" y="88"/>
                    <a:pt x="54" y="85"/>
                    <a:pt x="54" y="8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5" y="76"/>
                    <a:pt x="55" y="76"/>
                  </a:cubicBezTo>
                  <a:cubicBezTo>
                    <a:pt x="56" y="76"/>
                    <a:pt x="58" y="75"/>
                    <a:pt x="59" y="75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4" y="79"/>
                    <a:pt x="66" y="80"/>
                    <a:pt x="68" y="80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0"/>
                    <a:pt x="80" y="66"/>
                    <a:pt x="78" y="63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4" y="59"/>
                    <a:pt x="75" y="59"/>
                  </a:cubicBezTo>
                  <a:cubicBezTo>
                    <a:pt x="75" y="58"/>
                    <a:pt x="76" y="56"/>
                    <a:pt x="76" y="55"/>
                  </a:cubicBezTo>
                  <a:close/>
                  <a:moveTo>
                    <a:pt x="58" y="44"/>
                  </a:moveTo>
                  <a:cubicBezTo>
                    <a:pt x="58" y="51"/>
                    <a:pt x="52" y="58"/>
                    <a:pt x="44" y="58"/>
                  </a:cubicBezTo>
                  <a:cubicBezTo>
                    <a:pt x="37" y="58"/>
                    <a:pt x="31" y="51"/>
                    <a:pt x="31" y="44"/>
                  </a:cubicBezTo>
                  <a:cubicBezTo>
                    <a:pt x="31" y="37"/>
                    <a:pt x="37" y="31"/>
                    <a:pt x="44" y="31"/>
                  </a:cubicBezTo>
                  <a:cubicBezTo>
                    <a:pt x="52" y="31"/>
                    <a:pt x="58" y="37"/>
                    <a:pt x="5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1829761" y="3296480"/>
            <a:ext cx="1847721" cy="46150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399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領綱工作</a:t>
            </a:r>
            <a:r>
              <a:rPr lang="zh-TW" altLang="en-US" sz="2399" b="1" dirty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坊</a:t>
            </a:r>
            <a:endParaRPr lang="zh-CN" altLang="en-US" sz="2399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5647984" y="3329974"/>
            <a:ext cx="1427627" cy="46150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399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備觀議課</a:t>
            </a:r>
            <a:endParaRPr lang="zh-CN" altLang="en-US" sz="2399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8992580" y="3338007"/>
            <a:ext cx="1733271" cy="46150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399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教學與評量</a:t>
            </a:r>
            <a:endParaRPr lang="zh-CN" altLang="en-US" sz="2399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457600" y="4311444"/>
            <a:ext cx="2700302" cy="163118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辦理提升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十二年國民基本教育課程綱要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（領綱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國民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中小學教育階段之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教師實踐</a:t>
            </a:r>
            <a:r>
              <a:rPr lang="zh-TW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能力</a:t>
            </a:r>
            <a:r>
              <a:rPr lang="zh-TW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之研習或工作坊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5340587" y="4278079"/>
            <a:ext cx="2582166" cy="163118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強化教師共同備課、觀課、議課之運作，協助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校長及教師</a:t>
            </a:r>
            <a:r>
              <a:rPr lang="zh-TW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辦理</a:t>
            </a:r>
            <a:r>
              <a:rPr lang="zh-TW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公開授課與專業回饋之專業成長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8756334" y="4335696"/>
            <a:ext cx="2189686" cy="1200300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提升教師</a:t>
            </a:r>
            <a:r>
              <a:rPr lang="zh-TW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素養</a:t>
            </a:r>
            <a:r>
              <a:rPr lang="zh-TW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教學與評量之能力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38503" y="513033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 sz="36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教師專業的提升</a:t>
            </a:r>
            <a:endParaRPr lang="en-US" altLang="zh-TW" sz="36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8441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50" grpId="0" animBg="1"/>
      <p:bldP spid="120" grpId="0" animBg="1"/>
      <p:bldP spid="121" grpId="0" animBg="1"/>
      <p:bldP spid="122" grpId="0" animBg="1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8"/>
          <p:cNvGrpSpPr/>
          <p:nvPr/>
        </p:nvGrpSpPr>
        <p:grpSpPr>
          <a:xfrm>
            <a:off x="4840242" y="2787729"/>
            <a:ext cx="2511516" cy="3222180"/>
            <a:chOff x="4839855" y="2556820"/>
            <a:chExt cx="2512290" cy="3222180"/>
          </a:xfrm>
          <a:solidFill>
            <a:schemeClr val="accent4"/>
          </a:solidFill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037180" y="2556820"/>
              <a:ext cx="502940" cy="743581"/>
            </a:xfrm>
            <a:custGeom>
              <a:avLst/>
              <a:gdLst>
                <a:gd name="T0" fmla="*/ 24 w 154"/>
                <a:gd name="T1" fmla="*/ 22 h 228"/>
                <a:gd name="T2" fmla="*/ 41 w 154"/>
                <a:gd name="T3" fmla="*/ 193 h 228"/>
                <a:gd name="T4" fmla="*/ 154 w 154"/>
                <a:gd name="T5" fmla="*/ 125 h 228"/>
                <a:gd name="T6" fmla="*/ 118 w 154"/>
                <a:gd name="T7" fmla="*/ 110 h 228"/>
                <a:gd name="T8" fmla="*/ 105 w 154"/>
                <a:gd name="T9" fmla="*/ 99 h 228"/>
                <a:gd name="T10" fmla="*/ 99 w 154"/>
                <a:gd name="T11" fmla="*/ 154 h 228"/>
                <a:gd name="T12" fmla="*/ 76 w 154"/>
                <a:gd name="T13" fmla="*/ 166 h 228"/>
                <a:gd name="T14" fmla="*/ 66 w 154"/>
                <a:gd name="T15" fmla="*/ 143 h 228"/>
                <a:gd name="T16" fmla="*/ 34 w 154"/>
                <a:gd name="T17" fmla="*/ 95 h 228"/>
                <a:gd name="T18" fmla="*/ 82 w 154"/>
                <a:gd name="T19" fmla="*/ 58 h 228"/>
                <a:gd name="T20" fmla="*/ 94 w 154"/>
                <a:gd name="T21" fmla="*/ 31 h 228"/>
                <a:gd name="T22" fmla="*/ 96 w 154"/>
                <a:gd name="T23" fmla="*/ 70 h 228"/>
                <a:gd name="T24" fmla="*/ 96 w 154"/>
                <a:gd name="T25" fmla="*/ 123 h 228"/>
                <a:gd name="T26" fmla="*/ 81 w 154"/>
                <a:gd name="T27" fmla="*/ 80 h 228"/>
                <a:gd name="T28" fmla="*/ 80 w 154"/>
                <a:gd name="T29" fmla="*/ 105 h 228"/>
                <a:gd name="T30" fmla="*/ 93 w 154"/>
                <a:gd name="T31" fmla="*/ 82 h 228"/>
                <a:gd name="T32" fmla="*/ 91 w 154"/>
                <a:gd name="T33" fmla="*/ 96 h 228"/>
                <a:gd name="T34" fmla="*/ 89 w 154"/>
                <a:gd name="T35" fmla="*/ 35 h 228"/>
                <a:gd name="T36" fmla="*/ 78 w 154"/>
                <a:gd name="T37" fmla="*/ 53 h 228"/>
                <a:gd name="T38" fmla="*/ 76 w 154"/>
                <a:gd name="T39" fmla="*/ 81 h 228"/>
                <a:gd name="T40" fmla="*/ 58 w 154"/>
                <a:gd name="T41" fmla="*/ 47 h 228"/>
                <a:gd name="T42" fmla="*/ 60 w 154"/>
                <a:gd name="T43" fmla="*/ 55 h 228"/>
                <a:gd name="T44" fmla="*/ 67 w 154"/>
                <a:gd name="T45" fmla="*/ 16 h 228"/>
                <a:gd name="T46" fmla="*/ 51 w 154"/>
                <a:gd name="T47" fmla="*/ 65 h 228"/>
                <a:gd name="T48" fmla="*/ 53 w 154"/>
                <a:gd name="T49" fmla="*/ 135 h 228"/>
                <a:gd name="T50" fmla="*/ 47 w 154"/>
                <a:gd name="T51" fmla="*/ 73 h 228"/>
                <a:gd name="T52" fmla="*/ 43 w 154"/>
                <a:gd name="T53" fmla="*/ 52 h 228"/>
                <a:gd name="T54" fmla="*/ 43 w 154"/>
                <a:gd name="T55" fmla="*/ 138 h 228"/>
                <a:gd name="T56" fmla="*/ 48 w 154"/>
                <a:gd name="T57" fmla="*/ 129 h 228"/>
                <a:gd name="T58" fmla="*/ 54 w 154"/>
                <a:gd name="T59" fmla="*/ 93 h 228"/>
                <a:gd name="T60" fmla="*/ 63 w 154"/>
                <a:gd name="T61" fmla="*/ 92 h 228"/>
                <a:gd name="T62" fmla="*/ 67 w 154"/>
                <a:gd name="T63" fmla="*/ 78 h 228"/>
                <a:gd name="T64" fmla="*/ 70 w 154"/>
                <a:gd name="T65" fmla="*/ 115 h 228"/>
                <a:gd name="T66" fmla="*/ 79 w 154"/>
                <a:gd name="T67" fmla="*/ 139 h 228"/>
                <a:gd name="T68" fmla="*/ 85 w 154"/>
                <a:gd name="T69" fmla="*/ 175 h 228"/>
                <a:gd name="T70" fmla="*/ 94 w 154"/>
                <a:gd name="T71" fmla="*/ 157 h 228"/>
                <a:gd name="T72" fmla="*/ 91 w 154"/>
                <a:gd name="T73" fmla="*/ 177 h 228"/>
                <a:gd name="T74" fmla="*/ 96 w 154"/>
                <a:gd name="T75" fmla="*/ 141 h 228"/>
                <a:gd name="T76" fmla="*/ 99 w 154"/>
                <a:gd name="T77" fmla="*/ 64 h 228"/>
                <a:gd name="T78" fmla="*/ 109 w 154"/>
                <a:gd name="T79" fmla="*/ 96 h 228"/>
                <a:gd name="T80" fmla="*/ 109 w 154"/>
                <a:gd name="T81" fmla="*/ 137 h 228"/>
                <a:gd name="T82" fmla="*/ 113 w 154"/>
                <a:gd name="T83" fmla="*/ 147 h 228"/>
                <a:gd name="T84" fmla="*/ 110 w 154"/>
                <a:gd name="T85" fmla="*/ 66 h 228"/>
                <a:gd name="T86" fmla="*/ 125 w 154"/>
                <a:gd name="T87" fmla="*/ 60 h 228"/>
                <a:gd name="T88" fmla="*/ 87 w 154"/>
                <a:gd name="T89" fmla="*/ 12 h 228"/>
                <a:gd name="T90" fmla="*/ 72 w 154"/>
                <a:gd name="T91" fmla="*/ 47 h 228"/>
                <a:gd name="T92" fmla="*/ 12 w 154"/>
                <a:gd name="T93" fmla="*/ 98 h 228"/>
                <a:gd name="T94" fmla="*/ 19 w 154"/>
                <a:gd name="T95" fmla="*/ 41 h 228"/>
                <a:gd name="T96" fmla="*/ 20 w 154"/>
                <a:gd name="T97" fmla="*/ 46 h 228"/>
                <a:gd name="T98" fmla="*/ 26 w 154"/>
                <a:gd name="T99" fmla="*/ 83 h 228"/>
                <a:gd name="T100" fmla="*/ 32 w 154"/>
                <a:gd name="T101" fmla="*/ 73 h 228"/>
                <a:gd name="T102" fmla="*/ 32 w 154"/>
                <a:gd name="T103" fmla="*/ 109 h 228"/>
                <a:gd name="T104" fmla="*/ 58 w 154"/>
                <a:gd name="T105" fmla="*/ 142 h 228"/>
                <a:gd name="T106" fmla="*/ 63 w 154"/>
                <a:gd name="T107" fmla="*/ 197 h 228"/>
                <a:gd name="T108" fmla="*/ 70 w 154"/>
                <a:gd name="T109" fmla="*/ 165 h 228"/>
                <a:gd name="T110" fmla="*/ 87 w 154"/>
                <a:gd name="T111" fmla="*/ 203 h 228"/>
                <a:gd name="T112" fmla="*/ 118 w 154"/>
                <a:gd name="T113" fmla="*/ 132 h 228"/>
                <a:gd name="T114" fmla="*/ 124 w 154"/>
                <a:gd name="T115" fmla="*/ 156 h 228"/>
                <a:gd name="T116" fmla="*/ 124 w 154"/>
                <a:gd name="T117" fmla="*/ 118 h 228"/>
                <a:gd name="T118" fmla="*/ 130 w 154"/>
                <a:gd name="T119" fmla="*/ 93 h 228"/>
                <a:gd name="T120" fmla="*/ 122 w 154"/>
                <a:gd name="T121" fmla="*/ 68 h 228"/>
                <a:gd name="T122" fmla="*/ 137 w 154"/>
                <a:gd name="T123" fmla="*/ 18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" h="228">
                  <a:moveTo>
                    <a:pt x="143" y="74"/>
                  </a:moveTo>
                  <a:cubicBezTo>
                    <a:pt x="142" y="69"/>
                    <a:pt x="139" y="63"/>
                    <a:pt x="138" y="60"/>
                  </a:cubicBezTo>
                  <a:cubicBezTo>
                    <a:pt x="137" y="58"/>
                    <a:pt x="136" y="59"/>
                    <a:pt x="136" y="58"/>
                  </a:cubicBezTo>
                  <a:cubicBezTo>
                    <a:pt x="135" y="55"/>
                    <a:pt x="136" y="53"/>
                    <a:pt x="135" y="50"/>
                  </a:cubicBezTo>
                  <a:cubicBezTo>
                    <a:pt x="134" y="48"/>
                    <a:pt x="131" y="46"/>
                    <a:pt x="128" y="44"/>
                  </a:cubicBezTo>
                  <a:cubicBezTo>
                    <a:pt x="121" y="34"/>
                    <a:pt x="113" y="23"/>
                    <a:pt x="103" y="16"/>
                  </a:cubicBezTo>
                  <a:cubicBezTo>
                    <a:pt x="91" y="7"/>
                    <a:pt x="77" y="0"/>
                    <a:pt x="57" y="3"/>
                  </a:cubicBezTo>
                  <a:cubicBezTo>
                    <a:pt x="50" y="4"/>
                    <a:pt x="40" y="10"/>
                    <a:pt x="35" y="13"/>
                  </a:cubicBezTo>
                  <a:cubicBezTo>
                    <a:pt x="32" y="16"/>
                    <a:pt x="27" y="19"/>
                    <a:pt x="24" y="22"/>
                  </a:cubicBezTo>
                  <a:cubicBezTo>
                    <a:pt x="21" y="25"/>
                    <a:pt x="18" y="31"/>
                    <a:pt x="15" y="37"/>
                  </a:cubicBezTo>
                  <a:cubicBezTo>
                    <a:pt x="11" y="44"/>
                    <a:pt x="8" y="50"/>
                    <a:pt x="6" y="56"/>
                  </a:cubicBezTo>
                  <a:cubicBezTo>
                    <a:pt x="6" y="57"/>
                    <a:pt x="5" y="58"/>
                    <a:pt x="5" y="59"/>
                  </a:cubicBezTo>
                  <a:cubicBezTo>
                    <a:pt x="2" y="69"/>
                    <a:pt x="1" y="78"/>
                    <a:pt x="2" y="84"/>
                  </a:cubicBezTo>
                  <a:cubicBezTo>
                    <a:pt x="2" y="91"/>
                    <a:pt x="0" y="96"/>
                    <a:pt x="0" y="102"/>
                  </a:cubicBezTo>
                  <a:cubicBezTo>
                    <a:pt x="1" y="112"/>
                    <a:pt x="4" y="121"/>
                    <a:pt x="6" y="131"/>
                  </a:cubicBezTo>
                  <a:cubicBezTo>
                    <a:pt x="7" y="134"/>
                    <a:pt x="7" y="137"/>
                    <a:pt x="8" y="140"/>
                  </a:cubicBezTo>
                  <a:cubicBezTo>
                    <a:pt x="13" y="156"/>
                    <a:pt x="25" y="168"/>
                    <a:pt x="32" y="183"/>
                  </a:cubicBezTo>
                  <a:cubicBezTo>
                    <a:pt x="36" y="185"/>
                    <a:pt x="39" y="189"/>
                    <a:pt x="41" y="193"/>
                  </a:cubicBezTo>
                  <a:cubicBezTo>
                    <a:pt x="48" y="199"/>
                    <a:pt x="55" y="204"/>
                    <a:pt x="61" y="211"/>
                  </a:cubicBezTo>
                  <a:cubicBezTo>
                    <a:pt x="65" y="211"/>
                    <a:pt x="67" y="214"/>
                    <a:pt x="71" y="215"/>
                  </a:cubicBezTo>
                  <a:cubicBezTo>
                    <a:pt x="76" y="217"/>
                    <a:pt x="81" y="217"/>
                    <a:pt x="85" y="219"/>
                  </a:cubicBezTo>
                  <a:cubicBezTo>
                    <a:pt x="88" y="220"/>
                    <a:pt x="90" y="223"/>
                    <a:pt x="93" y="224"/>
                  </a:cubicBezTo>
                  <a:cubicBezTo>
                    <a:pt x="105" y="228"/>
                    <a:pt x="120" y="219"/>
                    <a:pt x="127" y="211"/>
                  </a:cubicBezTo>
                  <a:cubicBezTo>
                    <a:pt x="130" y="207"/>
                    <a:pt x="134" y="200"/>
                    <a:pt x="137" y="196"/>
                  </a:cubicBezTo>
                  <a:cubicBezTo>
                    <a:pt x="142" y="189"/>
                    <a:pt x="148" y="180"/>
                    <a:pt x="147" y="170"/>
                  </a:cubicBezTo>
                  <a:cubicBezTo>
                    <a:pt x="149" y="168"/>
                    <a:pt x="150" y="163"/>
                    <a:pt x="151" y="160"/>
                  </a:cubicBezTo>
                  <a:cubicBezTo>
                    <a:pt x="153" y="149"/>
                    <a:pt x="154" y="136"/>
                    <a:pt x="154" y="125"/>
                  </a:cubicBezTo>
                  <a:cubicBezTo>
                    <a:pt x="153" y="114"/>
                    <a:pt x="149" y="104"/>
                    <a:pt x="146" y="93"/>
                  </a:cubicBezTo>
                  <a:cubicBezTo>
                    <a:pt x="145" y="87"/>
                    <a:pt x="145" y="80"/>
                    <a:pt x="143" y="74"/>
                  </a:cubicBezTo>
                  <a:close/>
                  <a:moveTo>
                    <a:pt x="119" y="94"/>
                  </a:moveTo>
                  <a:cubicBezTo>
                    <a:pt x="116" y="93"/>
                    <a:pt x="116" y="89"/>
                    <a:pt x="117" y="85"/>
                  </a:cubicBezTo>
                  <a:cubicBezTo>
                    <a:pt x="121" y="86"/>
                    <a:pt x="120" y="91"/>
                    <a:pt x="119" y="94"/>
                  </a:cubicBezTo>
                  <a:close/>
                  <a:moveTo>
                    <a:pt x="119" y="77"/>
                  </a:moveTo>
                  <a:cubicBezTo>
                    <a:pt x="122" y="78"/>
                    <a:pt x="123" y="80"/>
                    <a:pt x="124" y="83"/>
                  </a:cubicBezTo>
                  <a:cubicBezTo>
                    <a:pt x="121" y="82"/>
                    <a:pt x="120" y="80"/>
                    <a:pt x="119" y="77"/>
                  </a:cubicBezTo>
                  <a:close/>
                  <a:moveTo>
                    <a:pt x="118" y="110"/>
                  </a:moveTo>
                  <a:cubicBezTo>
                    <a:pt x="117" y="110"/>
                    <a:pt x="117" y="109"/>
                    <a:pt x="116" y="108"/>
                  </a:cubicBezTo>
                  <a:cubicBezTo>
                    <a:pt x="117" y="106"/>
                    <a:pt x="118" y="104"/>
                    <a:pt x="119" y="102"/>
                  </a:cubicBezTo>
                  <a:cubicBezTo>
                    <a:pt x="120" y="103"/>
                    <a:pt x="119" y="107"/>
                    <a:pt x="118" y="110"/>
                  </a:cubicBezTo>
                  <a:close/>
                  <a:moveTo>
                    <a:pt x="118" y="99"/>
                  </a:moveTo>
                  <a:cubicBezTo>
                    <a:pt x="117" y="102"/>
                    <a:pt x="116" y="103"/>
                    <a:pt x="115" y="106"/>
                  </a:cubicBezTo>
                  <a:cubicBezTo>
                    <a:pt x="113" y="104"/>
                    <a:pt x="114" y="98"/>
                    <a:pt x="115" y="95"/>
                  </a:cubicBezTo>
                  <a:cubicBezTo>
                    <a:pt x="116" y="96"/>
                    <a:pt x="117" y="98"/>
                    <a:pt x="118" y="99"/>
                  </a:cubicBezTo>
                  <a:close/>
                  <a:moveTo>
                    <a:pt x="105" y="102"/>
                  </a:moveTo>
                  <a:cubicBezTo>
                    <a:pt x="104" y="101"/>
                    <a:pt x="105" y="101"/>
                    <a:pt x="105" y="99"/>
                  </a:cubicBezTo>
                  <a:cubicBezTo>
                    <a:pt x="107" y="99"/>
                    <a:pt x="106" y="101"/>
                    <a:pt x="108" y="101"/>
                  </a:cubicBezTo>
                  <a:cubicBezTo>
                    <a:pt x="108" y="104"/>
                    <a:pt x="106" y="105"/>
                    <a:pt x="108" y="107"/>
                  </a:cubicBezTo>
                  <a:cubicBezTo>
                    <a:pt x="103" y="107"/>
                    <a:pt x="107" y="103"/>
                    <a:pt x="105" y="102"/>
                  </a:cubicBezTo>
                  <a:close/>
                  <a:moveTo>
                    <a:pt x="107" y="185"/>
                  </a:moveTo>
                  <a:cubicBezTo>
                    <a:pt x="106" y="185"/>
                    <a:pt x="105" y="183"/>
                    <a:pt x="105" y="181"/>
                  </a:cubicBezTo>
                  <a:cubicBezTo>
                    <a:pt x="108" y="181"/>
                    <a:pt x="107" y="184"/>
                    <a:pt x="107" y="185"/>
                  </a:cubicBezTo>
                  <a:close/>
                  <a:moveTo>
                    <a:pt x="97" y="160"/>
                  </a:moveTo>
                  <a:cubicBezTo>
                    <a:pt x="98" y="160"/>
                    <a:pt x="98" y="159"/>
                    <a:pt x="99" y="159"/>
                  </a:cubicBezTo>
                  <a:cubicBezTo>
                    <a:pt x="98" y="157"/>
                    <a:pt x="98" y="156"/>
                    <a:pt x="99" y="154"/>
                  </a:cubicBezTo>
                  <a:cubicBezTo>
                    <a:pt x="100" y="156"/>
                    <a:pt x="101" y="157"/>
                    <a:pt x="101" y="160"/>
                  </a:cubicBezTo>
                  <a:cubicBezTo>
                    <a:pt x="100" y="160"/>
                    <a:pt x="100" y="160"/>
                    <a:pt x="99" y="160"/>
                  </a:cubicBezTo>
                  <a:cubicBezTo>
                    <a:pt x="103" y="162"/>
                    <a:pt x="99" y="165"/>
                    <a:pt x="102" y="169"/>
                  </a:cubicBezTo>
                  <a:cubicBezTo>
                    <a:pt x="98" y="168"/>
                    <a:pt x="99" y="162"/>
                    <a:pt x="97" y="160"/>
                  </a:cubicBezTo>
                  <a:close/>
                  <a:moveTo>
                    <a:pt x="101" y="192"/>
                  </a:moveTo>
                  <a:cubicBezTo>
                    <a:pt x="99" y="192"/>
                    <a:pt x="101" y="190"/>
                    <a:pt x="99" y="190"/>
                  </a:cubicBezTo>
                  <a:cubicBezTo>
                    <a:pt x="100" y="188"/>
                    <a:pt x="102" y="190"/>
                    <a:pt x="101" y="192"/>
                  </a:cubicBezTo>
                  <a:close/>
                  <a:moveTo>
                    <a:pt x="75" y="155"/>
                  </a:moveTo>
                  <a:cubicBezTo>
                    <a:pt x="79" y="157"/>
                    <a:pt x="80" y="164"/>
                    <a:pt x="76" y="166"/>
                  </a:cubicBezTo>
                  <a:cubicBezTo>
                    <a:pt x="75" y="162"/>
                    <a:pt x="76" y="161"/>
                    <a:pt x="75" y="155"/>
                  </a:cubicBezTo>
                  <a:close/>
                  <a:moveTo>
                    <a:pt x="66" y="143"/>
                  </a:moveTo>
                  <a:cubicBezTo>
                    <a:pt x="66" y="141"/>
                    <a:pt x="65" y="142"/>
                    <a:pt x="64" y="142"/>
                  </a:cubicBezTo>
                  <a:cubicBezTo>
                    <a:pt x="63" y="141"/>
                    <a:pt x="64" y="141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6" y="141"/>
                    <a:pt x="68" y="146"/>
                    <a:pt x="70" y="147"/>
                  </a:cubicBezTo>
                  <a:cubicBezTo>
                    <a:pt x="69" y="150"/>
                    <a:pt x="70" y="154"/>
                    <a:pt x="67" y="154"/>
                  </a:cubicBezTo>
                  <a:cubicBezTo>
                    <a:pt x="68" y="150"/>
                    <a:pt x="64" y="146"/>
                    <a:pt x="66" y="143"/>
                  </a:cubicBezTo>
                  <a:close/>
                  <a:moveTo>
                    <a:pt x="64" y="166"/>
                  </a:moveTo>
                  <a:cubicBezTo>
                    <a:pt x="63" y="164"/>
                    <a:pt x="63" y="162"/>
                    <a:pt x="64" y="160"/>
                  </a:cubicBezTo>
                  <a:cubicBezTo>
                    <a:pt x="65" y="161"/>
                    <a:pt x="66" y="164"/>
                    <a:pt x="64" y="166"/>
                  </a:cubicBezTo>
                  <a:close/>
                  <a:moveTo>
                    <a:pt x="67" y="129"/>
                  </a:moveTo>
                  <a:cubicBezTo>
                    <a:pt x="70" y="131"/>
                    <a:pt x="71" y="135"/>
                    <a:pt x="70" y="141"/>
                  </a:cubicBezTo>
                  <a:cubicBezTo>
                    <a:pt x="67" y="138"/>
                    <a:pt x="64" y="135"/>
                    <a:pt x="67" y="129"/>
                  </a:cubicBezTo>
                  <a:close/>
                  <a:moveTo>
                    <a:pt x="36" y="88"/>
                  </a:moveTo>
                  <a:cubicBezTo>
                    <a:pt x="40" y="89"/>
                    <a:pt x="41" y="95"/>
                    <a:pt x="41" y="101"/>
                  </a:cubicBezTo>
                  <a:cubicBezTo>
                    <a:pt x="37" y="100"/>
                    <a:pt x="36" y="96"/>
                    <a:pt x="34" y="95"/>
                  </a:cubicBezTo>
                  <a:cubicBezTo>
                    <a:pt x="34" y="92"/>
                    <a:pt x="35" y="90"/>
                    <a:pt x="36" y="88"/>
                  </a:cubicBezTo>
                  <a:close/>
                  <a:moveTo>
                    <a:pt x="35" y="66"/>
                  </a:moveTo>
                  <a:cubicBezTo>
                    <a:pt x="37" y="67"/>
                    <a:pt x="38" y="70"/>
                    <a:pt x="35" y="69"/>
                  </a:cubicBezTo>
                  <a:cubicBezTo>
                    <a:pt x="36" y="68"/>
                    <a:pt x="34" y="68"/>
                    <a:pt x="35" y="66"/>
                  </a:cubicBezTo>
                  <a:close/>
                  <a:moveTo>
                    <a:pt x="47" y="60"/>
                  </a:moveTo>
                  <a:cubicBezTo>
                    <a:pt x="44" y="60"/>
                    <a:pt x="46" y="58"/>
                    <a:pt x="46" y="56"/>
                  </a:cubicBezTo>
                  <a:cubicBezTo>
                    <a:pt x="48" y="57"/>
                    <a:pt x="46" y="58"/>
                    <a:pt x="47" y="60"/>
                  </a:cubicBezTo>
                  <a:close/>
                  <a:moveTo>
                    <a:pt x="83" y="50"/>
                  </a:moveTo>
                  <a:cubicBezTo>
                    <a:pt x="83" y="54"/>
                    <a:pt x="82" y="56"/>
                    <a:pt x="82" y="58"/>
                  </a:cubicBezTo>
                  <a:cubicBezTo>
                    <a:pt x="80" y="57"/>
                    <a:pt x="80" y="56"/>
                    <a:pt x="78" y="55"/>
                  </a:cubicBezTo>
                  <a:cubicBezTo>
                    <a:pt x="80" y="52"/>
                    <a:pt x="79" y="50"/>
                    <a:pt x="79" y="46"/>
                  </a:cubicBezTo>
                  <a:cubicBezTo>
                    <a:pt x="81" y="47"/>
                    <a:pt x="82" y="49"/>
                    <a:pt x="83" y="50"/>
                  </a:cubicBezTo>
                  <a:close/>
                  <a:moveTo>
                    <a:pt x="78" y="20"/>
                  </a:moveTo>
                  <a:cubicBezTo>
                    <a:pt x="79" y="19"/>
                    <a:pt x="81" y="21"/>
                    <a:pt x="82" y="21"/>
                  </a:cubicBezTo>
                  <a:cubicBezTo>
                    <a:pt x="82" y="23"/>
                    <a:pt x="82" y="25"/>
                    <a:pt x="80" y="25"/>
                  </a:cubicBezTo>
                  <a:cubicBezTo>
                    <a:pt x="80" y="23"/>
                    <a:pt x="79" y="21"/>
                    <a:pt x="78" y="20"/>
                  </a:cubicBezTo>
                  <a:close/>
                  <a:moveTo>
                    <a:pt x="100" y="41"/>
                  </a:moveTo>
                  <a:cubicBezTo>
                    <a:pt x="97" y="39"/>
                    <a:pt x="95" y="36"/>
                    <a:pt x="94" y="31"/>
                  </a:cubicBezTo>
                  <a:cubicBezTo>
                    <a:pt x="98" y="26"/>
                    <a:pt x="106" y="38"/>
                    <a:pt x="100" y="41"/>
                  </a:cubicBezTo>
                  <a:close/>
                  <a:moveTo>
                    <a:pt x="108" y="61"/>
                  </a:moveTo>
                  <a:cubicBezTo>
                    <a:pt x="104" y="59"/>
                    <a:pt x="103" y="55"/>
                    <a:pt x="100" y="52"/>
                  </a:cubicBezTo>
                  <a:cubicBezTo>
                    <a:pt x="103" y="52"/>
                    <a:pt x="106" y="58"/>
                    <a:pt x="108" y="61"/>
                  </a:cubicBezTo>
                  <a:close/>
                  <a:moveTo>
                    <a:pt x="99" y="80"/>
                  </a:moveTo>
                  <a:cubicBezTo>
                    <a:pt x="99" y="80"/>
                    <a:pt x="99" y="80"/>
                    <a:pt x="99" y="80"/>
                  </a:cubicBezTo>
                  <a:cubicBezTo>
                    <a:pt x="99" y="81"/>
                    <a:pt x="99" y="81"/>
                    <a:pt x="99" y="82"/>
                  </a:cubicBezTo>
                  <a:cubicBezTo>
                    <a:pt x="96" y="81"/>
                    <a:pt x="96" y="77"/>
                    <a:pt x="94" y="75"/>
                  </a:cubicBezTo>
                  <a:cubicBezTo>
                    <a:pt x="94" y="74"/>
                    <a:pt x="95" y="71"/>
                    <a:pt x="96" y="70"/>
                  </a:cubicBezTo>
                  <a:cubicBezTo>
                    <a:pt x="98" y="74"/>
                    <a:pt x="97" y="76"/>
                    <a:pt x="97" y="79"/>
                  </a:cubicBezTo>
                  <a:cubicBezTo>
                    <a:pt x="99" y="78"/>
                    <a:pt x="99" y="79"/>
                    <a:pt x="97" y="80"/>
                  </a:cubicBezTo>
                  <a:cubicBezTo>
                    <a:pt x="97" y="80"/>
                    <a:pt x="99" y="80"/>
                    <a:pt x="99" y="80"/>
                  </a:cubicBezTo>
                  <a:close/>
                  <a:moveTo>
                    <a:pt x="100" y="113"/>
                  </a:moveTo>
                  <a:cubicBezTo>
                    <a:pt x="96" y="113"/>
                    <a:pt x="97" y="107"/>
                    <a:pt x="99" y="105"/>
                  </a:cubicBezTo>
                  <a:cubicBezTo>
                    <a:pt x="101" y="107"/>
                    <a:pt x="98" y="110"/>
                    <a:pt x="100" y="113"/>
                  </a:cubicBezTo>
                  <a:close/>
                  <a:moveTo>
                    <a:pt x="100" y="132"/>
                  </a:moveTo>
                  <a:cubicBezTo>
                    <a:pt x="98" y="130"/>
                    <a:pt x="95" y="127"/>
                    <a:pt x="94" y="123"/>
                  </a:cubicBezTo>
                  <a:cubicBezTo>
                    <a:pt x="95" y="123"/>
                    <a:pt x="95" y="123"/>
                    <a:pt x="96" y="123"/>
                  </a:cubicBezTo>
                  <a:cubicBezTo>
                    <a:pt x="93" y="122"/>
                    <a:pt x="95" y="118"/>
                    <a:pt x="96" y="115"/>
                  </a:cubicBezTo>
                  <a:cubicBezTo>
                    <a:pt x="100" y="118"/>
                    <a:pt x="101" y="124"/>
                    <a:pt x="101" y="130"/>
                  </a:cubicBezTo>
                  <a:cubicBezTo>
                    <a:pt x="100" y="129"/>
                    <a:pt x="99" y="128"/>
                    <a:pt x="99" y="126"/>
                  </a:cubicBezTo>
                  <a:cubicBezTo>
                    <a:pt x="97" y="128"/>
                    <a:pt x="101" y="130"/>
                    <a:pt x="100" y="132"/>
                  </a:cubicBezTo>
                  <a:close/>
                  <a:moveTo>
                    <a:pt x="82" y="96"/>
                  </a:moveTo>
                  <a:cubicBezTo>
                    <a:pt x="84" y="98"/>
                    <a:pt x="85" y="101"/>
                    <a:pt x="82" y="103"/>
                  </a:cubicBezTo>
                  <a:cubicBezTo>
                    <a:pt x="82" y="101"/>
                    <a:pt x="84" y="99"/>
                    <a:pt x="82" y="96"/>
                  </a:cubicBezTo>
                  <a:close/>
                  <a:moveTo>
                    <a:pt x="79" y="86"/>
                  </a:moveTo>
                  <a:cubicBezTo>
                    <a:pt x="80" y="84"/>
                    <a:pt x="81" y="83"/>
                    <a:pt x="81" y="80"/>
                  </a:cubicBezTo>
                  <a:cubicBezTo>
                    <a:pt x="84" y="84"/>
                    <a:pt x="89" y="87"/>
                    <a:pt x="86" y="93"/>
                  </a:cubicBezTo>
                  <a:cubicBezTo>
                    <a:pt x="83" y="92"/>
                    <a:pt x="81" y="88"/>
                    <a:pt x="79" y="86"/>
                  </a:cubicBezTo>
                  <a:close/>
                  <a:moveTo>
                    <a:pt x="76" y="111"/>
                  </a:moveTo>
                  <a:cubicBezTo>
                    <a:pt x="77" y="111"/>
                    <a:pt x="77" y="110"/>
                    <a:pt x="77" y="109"/>
                  </a:cubicBezTo>
                  <a:cubicBezTo>
                    <a:pt x="82" y="111"/>
                    <a:pt x="80" y="116"/>
                    <a:pt x="79" y="119"/>
                  </a:cubicBezTo>
                  <a:cubicBezTo>
                    <a:pt x="76" y="118"/>
                    <a:pt x="78" y="112"/>
                    <a:pt x="76" y="111"/>
                  </a:cubicBezTo>
                  <a:close/>
                  <a:moveTo>
                    <a:pt x="75" y="99"/>
                  </a:moveTo>
                  <a:cubicBezTo>
                    <a:pt x="76" y="96"/>
                    <a:pt x="76" y="93"/>
                    <a:pt x="77" y="90"/>
                  </a:cubicBezTo>
                  <a:cubicBezTo>
                    <a:pt x="81" y="92"/>
                    <a:pt x="79" y="100"/>
                    <a:pt x="80" y="105"/>
                  </a:cubicBezTo>
                  <a:cubicBezTo>
                    <a:pt x="78" y="103"/>
                    <a:pt x="77" y="101"/>
                    <a:pt x="75" y="99"/>
                  </a:cubicBezTo>
                  <a:close/>
                  <a:moveTo>
                    <a:pt x="87" y="104"/>
                  </a:moveTo>
                  <a:cubicBezTo>
                    <a:pt x="92" y="107"/>
                    <a:pt x="90" y="111"/>
                    <a:pt x="91" y="118"/>
                  </a:cubicBezTo>
                  <a:cubicBezTo>
                    <a:pt x="88" y="117"/>
                    <a:pt x="87" y="114"/>
                    <a:pt x="85" y="111"/>
                  </a:cubicBezTo>
                  <a:cubicBezTo>
                    <a:pt x="86" y="109"/>
                    <a:pt x="86" y="106"/>
                    <a:pt x="87" y="104"/>
                  </a:cubicBezTo>
                  <a:close/>
                  <a:moveTo>
                    <a:pt x="91" y="71"/>
                  </a:moveTo>
                  <a:cubicBezTo>
                    <a:pt x="87" y="69"/>
                    <a:pt x="89" y="64"/>
                    <a:pt x="87" y="59"/>
                  </a:cubicBezTo>
                  <a:cubicBezTo>
                    <a:pt x="92" y="61"/>
                    <a:pt x="94" y="66"/>
                    <a:pt x="91" y="71"/>
                  </a:cubicBezTo>
                  <a:close/>
                  <a:moveTo>
                    <a:pt x="93" y="82"/>
                  </a:moveTo>
                  <a:cubicBezTo>
                    <a:pt x="98" y="85"/>
                    <a:pt x="98" y="91"/>
                    <a:pt x="97" y="95"/>
                  </a:cubicBezTo>
                  <a:cubicBezTo>
                    <a:pt x="94" y="92"/>
                    <a:pt x="89" y="88"/>
                    <a:pt x="93" y="82"/>
                  </a:cubicBezTo>
                  <a:close/>
                  <a:moveTo>
                    <a:pt x="91" y="128"/>
                  </a:moveTo>
                  <a:cubicBezTo>
                    <a:pt x="94" y="131"/>
                    <a:pt x="91" y="134"/>
                    <a:pt x="93" y="138"/>
                  </a:cubicBezTo>
                  <a:cubicBezTo>
                    <a:pt x="91" y="138"/>
                    <a:pt x="90" y="136"/>
                    <a:pt x="90" y="135"/>
                  </a:cubicBezTo>
                  <a:cubicBezTo>
                    <a:pt x="92" y="132"/>
                    <a:pt x="90" y="131"/>
                    <a:pt x="91" y="128"/>
                  </a:cubicBezTo>
                  <a:close/>
                  <a:moveTo>
                    <a:pt x="91" y="96"/>
                  </a:moveTo>
                  <a:cubicBezTo>
                    <a:pt x="95" y="97"/>
                    <a:pt x="97" y="102"/>
                    <a:pt x="94" y="106"/>
                  </a:cubicBezTo>
                  <a:cubicBezTo>
                    <a:pt x="92" y="103"/>
                    <a:pt x="92" y="99"/>
                    <a:pt x="91" y="96"/>
                  </a:cubicBezTo>
                  <a:close/>
                  <a:moveTo>
                    <a:pt x="96" y="44"/>
                  </a:moveTo>
                  <a:cubicBezTo>
                    <a:pt x="92" y="43"/>
                    <a:pt x="91" y="40"/>
                    <a:pt x="91" y="37"/>
                  </a:cubicBezTo>
                  <a:cubicBezTo>
                    <a:pt x="94" y="38"/>
                    <a:pt x="96" y="42"/>
                    <a:pt x="96" y="44"/>
                  </a:cubicBezTo>
                  <a:close/>
                  <a:moveTo>
                    <a:pt x="94" y="59"/>
                  </a:moveTo>
                  <a:cubicBezTo>
                    <a:pt x="90" y="56"/>
                    <a:pt x="86" y="50"/>
                    <a:pt x="89" y="43"/>
                  </a:cubicBezTo>
                  <a:cubicBezTo>
                    <a:pt x="93" y="47"/>
                    <a:pt x="95" y="52"/>
                    <a:pt x="94" y="59"/>
                  </a:cubicBezTo>
                  <a:close/>
                  <a:moveTo>
                    <a:pt x="84" y="30"/>
                  </a:moveTo>
                  <a:cubicBezTo>
                    <a:pt x="85" y="28"/>
                    <a:pt x="85" y="26"/>
                    <a:pt x="85" y="25"/>
                  </a:cubicBezTo>
                  <a:cubicBezTo>
                    <a:pt x="87" y="27"/>
                    <a:pt x="89" y="31"/>
                    <a:pt x="89" y="35"/>
                  </a:cubicBezTo>
                  <a:cubicBezTo>
                    <a:pt x="86" y="35"/>
                    <a:pt x="86" y="31"/>
                    <a:pt x="84" y="30"/>
                  </a:cubicBezTo>
                  <a:close/>
                  <a:moveTo>
                    <a:pt x="87" y="39"/>
                  </a:moveTo>
                  <a:cubicBezTo>
                    <a:pt x="87" y="41"/>
                    <a:pt x="87" y="42"/>
                    <a:pt x="86" y="43"/>
                  </a:cubicBezTo>
                  <a:cubicBezTo>
                    <a:pt x="85" y="42"/>
                    <a:pt x="85" y="39"/>
                    <a:pt x="84" y="38"/>
                  </a:cubicBezTo>
                  <a:cubicBezTo>
                    <a:pt x="86" y="37"/>
                    <a:pt x="85" y="39"/>
                    <a:pt x="87" y="39"/>
                  </a:cubicBezTo>
                  <a:close/>
                  <a:moveTo>
                    <a:pt x="87" y="79"/>
                  </a:moveTo>
                  <a:cubicBezTo>
                    <a:pt x="83" y="79"/>
                    <a:pt x="80" y="73"/>
                    <a:pt x="82" y="68"/>
                  </a:cubicBezTo>
                  <a:cubicBezTo>
                    <a:pt x="87" y="69"/>
                    <a:pt x="85" y="75"/>
                    <a:pt x="87" y="79"/>
                  </a:cubicBezTo>
                  <a:close/>
                  <a:moveTo>
                    <a:pt x="78" y="53"/>
                  </a:moveTo>
                  <a:cubicBezTo>
                    <a:pt x="75" y="52"/>
                    <a:pt x="77" y="50"/>
                    <a:pt x="77" y="49"/>
                  </a:cubicBezTo>
                  <a:cubicBezTo>
                    <a:pt x="80" y="49"/>
                    <a:pt x="77" y="51"/>
                    <a:pt x="78" y="53"/>
                  </a:cubicBezTo>
                  <a:close/>
                  <a:moveTo>
                    <a:pt x="77" y="66"/>
                  </a:moveTo>
                  <a:cubicBezTo>
                    <a:pt x="73" y="65"/>
                    <a:pt x="73" y="61"/>
                    <a:pt x="75" y="57"/>
                  </a:cubicBezTo>
                  <a:cubicBezTo>
                    <a:pt x="78" y="58"/>
                    <a:pt x="76" y="62"/>
                    <a:pt x="77" y="66"/>
                  </a:cubicBezTo>
                  <a:close/>
                  <a:moveTo>
                    <a:pt x="76" y="81"/>
                  </a:moveTo>
                  <a:cubicBezTo>
                    <a:pt x="73" y="79"/>
                    <a:pt x="72" y="75"/>
                    <a:pt x="69" y="72"/>
                  </a:cubicBezTo>
                  <a:cubicBezTo>
                    <a:pt x="70" y="70"/>
                    <a:pt x="71" y="69"/>
                    <a:pt x="71" y="67"/>
                  </a:cubicBezTo>
                  <a:cubicBezTo>
                    <a:pt x="74" y="70"/>
                    <a:pt x="79" y="75"/>
                    <a:pt x="76" y="81"/>
                  </a:cubicBezTo>
                  <a:close/>
                  <a:moveTo>
                    <a:pt x="74" y="88"/>
                  </a:moveTo>
                  <a:cubicBezTo>
                    <a:pt x="73" y="87"/>
                    <a:pt x="71" y="86"/>
                    <a:pt x="72" y="84"/>
                  </a:cubicBezTo>
                  <a:cubicBezTo>
                    <a:pt x="74" y="84"/>
                    <a:pt x="76" y="86"/>
                    <a:pt x="74" y="88"/>
                  </a:cubicBezTo>
                  <a:close/>
                  <a:moveTo>
                    <a:pt x="70" y="58"/>
                  </a:moveTo>
                  <a:cubicBezTo>
                    <a:pt x="66" y="55"/>
                    <a:pt x="65" y="49"/>
                    <a:pt x="64" y="42"/>
                  </a:cubicBezTo>
                  <a:cubicBezTo>
                    <a:pt x="64" y="42"/>
                    <a:pt x="65" y="42"/>
                    <a:pt x="66" y="42"/>
                  </a:cubicBezTo>
                  <a:cubicBezTo>
                    <a:pt x="67" y="48"/>
                    <a:pt x="75" y="51"/>
                    <a:pt x="70" y="58"/>
                  </a:cubicBezTo>
                  <a:close/>
                  <a:moveTo>
                    <a:pt x="55" y="46"/>
                  </a:moveTo>
                  <a:cubicBezTo>
                    <a:pt x="57" y="45"/>
                    <a:pt x="56" y="48"/>
                    <a:pt x="58" y="47"/>
                  </a:cubicBezTo>
                  <a:cubicBezTo>
                    <a:pt x="58" y="49"/>
                    <a:pt x="57" y="50"/>
                    <a:pt x="57" y="51"/>
                  </a:cubicBezTo>
                  <a:cubicBezTo>
                    <a:pt x="55" y="51"/>
                    <a:pt x="57" y="47"/>
                    <a:pt x="55" y="46"/>
                  </a:cubicBezTo>
                  <a:close/>
                  <a:moveTo>
                    <a:pt x="58" y="63"/>
                  </a:moveTo>
                  <a:cubicBezTo>
                    <a:pt x="59" y="64"/>
                    <a:pt x="60" y="65"/>
                    <a:pt x="60" y="67"/>
                  </a:cubicBezTo>
                  <a:cubicBezTo>
                    <a:pt x="58" y="67"/>
                    <a:pt x="60" y="70"/>
                    <a:pt x="57" y="70"/>
                  </a:cubicBezTo>
                  <a:cubicBezTo>
                    <a:pt x="57" y="66"/>
                    <a:pt x="57" y="66"/>
                    <a:pt x="57" y="63"/>
                  </a:cubicBezTo>
                  <a:cubicBezTo>
                    <a:pt x="57" y="64"/>
                    <a:pt x="58" y="63"/>
                    <a:pt x="58" y="63"/>
                  </a:cubicBezTo>
                  <a:close/>
                  <a:moveTo>
                    <a:pt x="58" y="57"/>
                  </a:moveTo>
                  <a:cubicBezTo>
                    <a:pt x="59" y="57"/>
                    <a:pt x="58" y="55"/>
                    <a:pt x="60" y="55"/>
                  </a:cubicBezTo>
                  <a:cubicBezTo>
                    <a:pt x="61" y="56"/>
                    <a:pt x="60" y="59"/>
                    <a:pt x="61" y="59"/>
                  </a:cubicBezTo>
                  <a:cubicBezTo>
                    <a:pt x="60" y="60"/>
                    <a:pt x="60" y="57"/>
                    <a:pt x="58" y="57"/>
                  </a:cubicBezTo>
                  <a:close/>
                  <a:moveTo>
                    <a:pt x="59" y="42"/>
                  </a:moveTo>
                  <a:cubicBezTo>
                    <a:pt x="51" y="36"/>
                    <a:pt x="60" y="27"/>
                    <a:pt x="60" y="19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4" y="18"/>
                    <a:pt x="54" y="23"/>
                    <a:pt x="51" y="26"/>
                  </a:cubicBezTo>
                  <a:cubicBezTo>
                    <a:pt x="53" y="25"/>
                    <a:pt x="54" y="24"/>
                    <a:pt x="55" y="22"/>
                  </a:cubicBezTo>
                  <a:cubicBezTo>
                    <a:pt x="56" y="24"/>
                    <a:pt x="53" y="28"/>
                    <a:pt x="53" y="31"/>
                  </a:cubicBezTo>
                  <a:cubicBezTo>
                    <a:pt x="41" y="23"/>
                    <a:pt x="55" y="14"/>
                    <a:pt x="67" y="16"/>
                  </a:cubicBezTo>
                  <a:cubicBezTo>
                    <a:pt x="68" y="20"/>
                    <a:pt x="64" y="24"/>
                    <a:pt x="63" y="29"/>
                  </a:cubicBezTo>
                  <a:cubicBezTo>
                    <a:pt x="62" y="30"/>
                    <a:pt x="59" y="30"/>
                    <a:pt x="59" y="31"/>
                  </a:cubicBezTo>
                  <a:cubicBezTo>
                    <a:pt x="61" y="34"/>
                    <a:pt x="62" y="39"/>
                    <a:pt x="59" y="42"/>
                  </a:cubicBezTo>
                  <a:close/>
                  <a:moveTo>
                    <a:pt x="52" y="142"/>
                  </a:moveTo>
                  <a:cubicBezTo>
                    <a:pt x="55" y="144"/>
                    <a:pt x="55" y="150"/>
                    <a:pt x="54" y="153"/>
                  </a:cubicBezTo>
                  <a:cubicBezTo>
                    <a:pt x="51" y="151"/>
                    <a:pt x="54" y="146"/>
                    <a:pt x="52" y="142"/>
                  </a:cubicBezTo>
                  <a:close/>
                  <a:moveTo>
                    <a:pt x="51" y="65"/>
                  </a:moveTo>
                  <a:cubicBezTo>
                    <a:pt x="52" y="59"/>
                    <a:pt x="48" y="56"/>
                    <a:pt x="49" y="51"/>
                  </a:cubicBezTo>
                  <a:cubicBezTo>
                    <a:pt x="53" y="53"/>
                    <a:pt x="53" y="63"/>
                    <a:pt x="51" y="65"/>
                  </a:cubicBezTo>
                  <a:close/>
                  <a:moveTo>
                    <a:pt x="53" y="77"/>
                  </a:moveTo>
                  <a:cubicBezTo>
                    <a:pt x="54" y="77"/>
                    <a:pt x="55" y="79"/>
                    <a:pt x="54" y="81"/>
                  </a:cubicBezTo>
                  <a:cubicBezTo>
                    <a:pt x="51" y="81"/>
                    <a:pt x="53" y="79"/>
                    <a:pt x="53" y="77"/>
                  </a:cubicBezTo>
                  <a:close/>
                  <a:moveTo>
                    <a:pt x="50" y="108"/>
                  </a:moveTo>
                  <a:cubicBezTo>
                    <a:pt x="52" y="109"/>
                    <a:pt x="51" y="113"/>
                    <a:pt x="52" y="115"/>
                  </a:cubicBezTo>
                  <a:cubicBezTo>
                    <a:pt x="51" y="115"/>
                    <a:pt x="50" y="113"/>
                    <a:pt x="49" y="113"/>
                  </a:cubicBezTo>
                  <a:cubicBezTo>
                    <a:pt x="50" y="110"/>
                    <a:pt x="51" y="110"/>
                    <a:pt x="50" y="108"/>
                  </a:cubicBezTo>
                  <a:close/>
                  <a:moveTo>
                    <a:pt x="52" y="130"/>
                  </a:moveTo>
                  <a:cubicBezTo>
                    <a:pt x="54" y="131"/>
                    <a:pt x="53" y="133"/>
                    <a:pt x="53" y="135"/>
                  </a:cubicBezTo>
                  <a:cubicBezTo>
                    <a:pt x="51" y="134"/>
                    <a:pt x="51" y="132"/>
                    <a:pt x="52" y="130"/>
                  </a:cubicBezTo>
                  <a:close/>
                  <a:moveTo>
                    <a:pt x="54" y="83"/>
                  </a:moveTo>
                  <a:cubicBezTo>
                    <a:pt x="56" y="83"/>
                    <a:pt x="55" y="85"/>
                    <a:pt x="55" y="87"/>
                  </a:cubicBezTo>
                  <a:cubicBezTo>
                    <a:pt x="53" y="87"/>
                    <a:pt x="54" y="85"/>
                    <a:pt x="54" y="83"/>
                  </a:cubicBezTo>
                  <a:close/>
                  <a:moveTo>
                    <a:pt x="49" y="38"/>
                  </a:moveTo>
                  <a:cubicBezTo>
                    <a:pt x="48" y="37"/>
                    <a:pt x="47" y="36"/>
                    <a:pt x="48" y="34"/>
                  </a:cubicBezTo>
                  <a:cubicBezTo>
                    <a:pt x="50" y="34"/>
                    <a:pt x="49" y="36"/>
                    <a:pt x="49" y="38"/>
                  </a:cubicBezTo>
                  <a:close/>
                  <a:moveTo>
                    <a:pt x="48" y="75"/>
                  </a:moveTo>
                  <a:cubicBezTo>
                    <a:pt x="47" y="77"/>
                    <a:pt x="45" y="74"/>
                    <a:pt x="47" y="73"/>
                  </a:cubicBezTo>
                  <a:cubicBezTo>
                    <a:pt x="48" y="73"/>
                    <a:pt x="47" y="75"/>
                    <a:pt x="48" y="75"/>
                  </a:cubicBezTo>
                  <a:close/>
                  <a:moveTo>
                    <a:pt x="45" y="72"/>
                  </a:moveTo>
                  <a:cubicBezTo>
                    <a:pt x="44" y="71"/>
                    <a:pt x="42" y="69"/>
                    <a:pt x="41" y="66"/>
                  </a:cubicBezTo>
                  <a:cubicBezTo>
                    <a:pt x="41" y="65"/>
                    <a:pt x="44" y="65"/>
                    <a:pt x="43" y="62"/>
                  </a:cubicBezTo>
                  <a:cubicBezTo>
                    <a:pt x="46" y="64"/>
                    <a:pt x="46" y="69"/>
                    <a:pt x="45" y="72"/>
                  </a:cubicBezTo>
                  <a:close/>
                  <a:moveTo>
                    <a:pt x="44" y="91"/>
                  </a:moveTo>
                  <a:cubicBezTo>
                    <a:pt x="42" y="86"/>
                    <a:pt x="43" y="82"/>
                    <a:pt x="42" y="76"/>
                  </a:cubicBezTo>
                  <a:cubicBezTo>
                    <a:pt x="47" y="79"/>
                    <a:pt x="47" y="86"/>
                    <a:pt x="44" y="91"/>
                  </a:cubicBezTo>
                  <a:close/>
                  <a:moveTo>
                    <a:pt x="43" y="52"/>
                  </a:moveTo>
                  <a:cubicBezTo>
                    <a:pt x="37" y="50"/>
                    <a:pt x="40" y="43"/>
                    <a:pt x="42" y="40"/>
                  </a:cubicBezTo>
                  <a:cubicBezTo>
                    <a:pt x="46" y="42"/>
                    <a:pt x="45" y="48"/>
                    <a:pt x="43" y="52"/>
                  </a:cubicBezTo>
                  <a:close/>
                  <a:moveTo>
                    <a:pt x="38" y="34"/>
                  </a:moveTo>
                  <a:cubicBezTo>
                    <a:pt x="35" y="32"/>
                    <a:pt x="39" y="28"/>
                    <a:pt x="42" y="25"/>
                  </a:cubicBezTo>
                  <a:cubicBezTo>
                    <a:pt x="43" y="28"/>
                    <a:pt x="39" y="31"/>
                    <a:pt x="38" y="34"/>
                  </a:cubicBezTo>
                  <a:close/>
                  <a:moveTo>
                    <a:pt x="38" y="80"/>
                  </a:moveTo>
                  <a:cubicBezTo>
                    <a:pt x="40" y="81"/>
                    <a:pt x="38" y="82"/>
                    <a:pt x="39" y="84"/>
                  </a:cubicBezTo>
                  <a:cubicBezTo>
                    <a:pt x="37" y="85"/>
                    <a:pt x="39" y="81"/>
                    <a:pt x="38" y="80"/>
                  </a:cubicBezTo>
                  <a:close/>
                  <a:moveTo>
                    <a:pt x="43" y="138"/>
                  </a:moveTo>
                  <a:cubicBezTo>
                    <a:pt x="41" y="137"/>
                    <a:pt x="39" y="134"/>
                    <a:pt x="38" y="133"/>
                  </a:cubicBezTo>
                  <a:cubicBezTo>
                    <a:pt x="37" y="130"/>
                    <a:pt x="39" y="128"/>
                    <a:pt x="39" y="126"/>
                  </a:cubicBezTo>
                  <a:cubicBezTo>
                    <a:pt x="44" y="127"/>
                    <a:pt x="43" y="133"/>
                    <a:pt x="43" y="138"/>
                  </a:cubicBezTo>
                  <a:close/>
                  <a:moveTo>
                    <a:pt x="45" y="159"/>
                  </a:moveTo>
                  <a:cubicBezTo>
                    <a:pt x="44" y="161"/>
                    <a:pt x="45" y="164"/>
                    <a:pt x="47" y="166"/>
                  </a:cubicBezTo>
                  <a:cubicBezTo>
                    <a:pt x="46" y="167"/>
                    <a:pt x="44" y="163"/>
                    <a:pt x="43" y="162"/>
                  </a:cubicBezTo>
                  <a:cubicBezTo>
                    <a:pt x="43" y="160"/>
                    <a:pt x="43" y="158"/>
                    <a:pt x="45" y="159"/>
                  </a:cubicBezTo>
                  <a:close/>
                  <a:moveTo>
                    <a:pt x="45" y="115"/>
                  </a:moveTo>
                  <a:cubicBezTo>
                    <a:pt x="48" y="114"/>
                    <a:pt x="49" y="124"/>
                    <a:pt x="48" y="129"/>
                  </a:cubicBezTo>
                  <a:cubicBezTo>
                    <a:pt x="44" y="126"/>
                    <a:pt x="46" y="118"/>
                    <a:pt x="45" y="115"/>
                  </a:cubicBezTo>
                  <a:close/>
                  <a:moveTo>
                    <a:pt x="45" y="108"/>
                  </a:moveTo>
                  <a:cubicBezTo>
                    <a:pt x="46" y="106"/>
                    <a:pt x="46" y="105"/>
                    <a:pt x="47" y="103"/>
                  </a:cubicBezTo>
                  <a:cubicBezTo>
                    <a:pt x="48" y="106"/>
                    <a:pt x="48" y="109"/>
                    <a:pt x="49" y="112"/>
                  </a:cubicBezTo>
                  <a:cubicBezTo>
                    <a:pt x="47" y="112"/>
                    <a:pt x="47" y="109"/>
                    <a:pt x="45" y="108"/>
                  </a:cubicBezTo>
                  <a:close/>
                  <a:moveTo>
                    <a:pt x="55" y="185"/>
                  </a:moveTo>
                  <a:cubicBezTo>
                    <a:pt x="53" y="186"/>
                    <a:pt x="49" y="184"/>
                    <a:pt x="49" y="181"/>
                  </a:cubicBezTo>
                  <a:cubicBezTo>
                    <a:pt x="52" y="181"/>
                    <a:pt x="52" y="185"/>
                    <a:pt x="55" y="185"/>
                  </a:cubicBezTo>
                  <a:close/>
                  <a:moveTo>
                    <a:pt x="54" y="93"/>
                  </a:moveTo>
                  <a:cubicBezTo>
                    <a:pt x="58" y="94"/>
                    <a:pt x="57" y="101"/>
                    <a:pt x="55" y="104"/>
                  </a:cubicBezTo>
                  <a:cubicBezTo>
                    <a:pt x="52" y="101"/>
                    <a:pt x="56" y="98"/>
                    <a:pt x="54" y="93"/>
                  </a:cubicBezTo>
                  <a:close/>
                  <a:moveTo>
                    <a:pt x="56" y="115"/>
                  </a:moveTo>
                  <a:cubicBezTo>
                    <a:pt x="61" y="115"/>
                    <a:pt x="58" y="124"/>
                    <a:pt x="60" y="125"/>
                  </a:cubicBezTo>
                  <a:cubicBezTo>
                    <a:pt x="57" y="125"/>
                    <a:pt x="54" y="119"/>
                    <a:pt x="56" y="115"/>
                  </a:cubicBezTo>
                  <a:close/>
                  <a:moveTo>
                    <a:pt x="60" y="68"/>
                  </a:moveTo>
                  <a:cubicBezTo>
                    <a:pt x="63" y="70"/>
                    <a:pt x="62" y="77"/>
                    <a:pt x="62" y="81"/>
                  </a:cubicBezTo>
                  <a:cubicBezTo>
                    <a:pt x="57" y="79"/>
                    <a:pt x="58" y="73"/>
                    <a:pt x="60" y="68"/>
                  </a:cubicBezTo>
                  <a:close/>
                  <a:moveTo>
                    <a:pt x="63" y="92"/>
                  </a:moveTo>
                  <a:cubicBezTo>
                    <a:pt x="65" y="92"/>
                    <a:pt x="64" y="97"/>
                    <a:pt x="65" y="100"/>
                  </a:cubicBezTo>
                  <a:cubicBezTo>
                    <a:pt x="63" y="99"/>
                    <a:pt x="63" y="98"/>
                    <a:pt x="61" y="96"/>
                  </a:cubicBezTo>
                  <a:cubicBezTo>
                    <a:pt x="62" y="94"/>
                    <a:pt x="63" y="94"/>
                    <a:pt x="63" y="92"/>
                  </a:cubicBezTo>
                  <a:close/>
                  <a:moveTo>
                    <a:pt x="62" y="61"/>
                  </a:moveTo>
                  <a:cubicBezTo>
                    <a:pt x="63" y="61"/>
                    <a:pt x="63" y="62"/>
                    <a:pt x="63" y="62"/>
                  </a:cubicBezTo>
                  <a:cubicBezTo>
                    <a:pt x="64" y="62"/>
                    <a:pt x="63" y="60"/>
                    <a:pt x="63" y="59"/>
                  </a:cubicBezTo>
                  <a:cubicBezTo>
                    <a:pt x="65" y="61"/>
                    <a:pt x="65" y="63"/>
                    <a:pt x="65" y="66"/>
                  </a:cubicBezTo>
                  <a:cubicBezTo>
                    <a:pt x="64" y="65"/>
                    <a:pt x="63" y="63"/>
                    <a:pt x="62" y="61"/>
                  </a:cubicBezTo>
                  <a:close/>
                  <a:moveTo>
                    <a:pt x="67" y="78"/>
                  </a:moveTo>
                  <a:cubicBezTo>
                    <a:pt x="69" y="82"/>
                    <a:pt x="71" y="89"/>
                    <a:pt x="70" y="92"/>
                  </a:cubicBezTo>
                  <a:cubicBezTo>
                    <a:pt x="68" y="91"/>
                    <a:pt x="67" y="89"/>
                    <a:pt x="65" y="87"/>
                  </a:cubicBezTo>
                  <a:cubicBezTo>
                    <a:pt x="65" y="84"/>
                    <a:pt x="66" y="81"/>
                    <a:pt x="67" y="78"/>
                  </a:cubicBezTo>
                  <a:close/>
                  <a:moveTo>
                    <a:pt x="67" y="97"/>
                  </a:moveTo>
                  <a:cubicBezTo>
                    <a:pt x="72" y="98"/>
                    <a:pt x="71" y="102"/>
                    <a:pt x="70" y="106"/>
                  </a:cubicBezTo>
                  <a:cubicBezTo>
                    <a:pt x="68" y="104"/>
                    <a:pt x="67" y="99"/>
                    <a:pt x="67" y="97"/>
                  </a:cubicBezTo>
                  <a:close/>
                  <a:moveTo>
                    <a:pt x="70" y="115"/>
                  </a:moveTo>
                  <a:cubicBezTo>
                    <a:pt x="76" y="117"/>
                    <a:pt x="77" y="128"/>
                    <a:pt x="75" y="132"/>
                  </a:cubicBezTo>
                  <a:cubicBezTo>
                    <a:pt x="71" y="128"/>
                    <a:pt x="69" y="121"/>
                    <a:pt x="70" y="115"/>
                  </a:cubicBezTo>
                  <a:close/>
                  <a:moveTo>
                    <a:pt x="76" y="142"/>
                  </a:moveTo>
                  <a:cubicBezTo>
                    <a:pt x="76" y="142"/>
                    <a:pt x="77" y="142"/>
                    <a:pt x="78" y="142"/>
                  </a:cubicBezTo>
                  <a:cubicBezTo>
                    <a:pt x="77" y="146"/>
                    <a:pt x="79" y="148"/>
                    <a:pt x="78" y="150"/>
                  </a:cubicBezTo>
                  <a:cubicBezTo>
                    <a:pt x="76" y="149"/>
                    <a:pt x="76" y="147"/>
                    <a:pt x="74" y="146"/>
                  </a:cubicBezTo>
                  <a:cubicBezTo>
                    <a:pt x="75" y="145"/>
                    <a:pt x="75" y="143"/>
                    <a:pt x="76" y="142"/>
                  </a:cubicBezTo>
                  <a:close/>
                  <a:moveTo>
                    <a:pt x="79" y="176"/>
                  </a:moveTo>
                  <a:cubicBezTo>
                    <a:pt x="81" y="178"/>
                    <a:pt x="83" y="181"/>
                    <a:pt x="82" y="185"/>
                  </a:cubicBezTo>
                  <a:cubicBezTo>
                    <a:pt x="80" y="184"/>
                    <a:pt x="76" y="180"/>
                    <a:pt x="79" y="176"/>
                  </a:cubicBezTo>
                  <a:close/>
                  <a:moveTo>
                    <a:pt x="79" y="139"/>
                  </a:moveTo>
                  <a:cubicBezTo>
                    <a:pt x="82" y="136"/>
                    <a:pt x="79" y="133"/>
                    <a:pt x="79" y="128"/>
                  </a:cubicBezTo>
                  <a:cubicBezTo>
                    <a:pt x="85" y="131"/>
                    <a:pt x="82" y="138"/>
                    <a:pt x="84" y="143"/>
                  </a:cubicBezTo>
                  <a:cubicBezTo>
                    <a:pt x="81" y="143"/>
                    <a:pt x="81" y="140"/>
                    <a:pt x="79" y="139"/>
                  </a:cubicBezTo>
                  <a:close/>
                  <a:moveTo>
                    <a:pt x="84" y="156"/>
                  </a:moveTo>
                  <a:cubicBezTo>
                    <a:pt x="85" y="153"/>
                    <a:pt x="84" y="160"/>
                    <a:pt x="85" y="160"/>
                  </a:cubicBezTo>
                  <a:cubicBezTo>
                    <a:pt x="82" y="161"/>
                    <a:pt x="85" y="156"/>
                    <a:pt x="84" y="156"/>
                  </a:cubicBezTo>
                  <a:close/>
                  <a:moveTo>
                    <a:pt x="85" y="175"/>
                  </a:moveTo>
                  <a:cubicBezTo>
                    <a:pt x="85" y="173"/>
                    <a:pt x="83" y="168"/>
                    <a:pt x="83" y="166"/>
                  </a:cubicBezTo>
                  <a:cubicBezTo>
                    <a:pt x="86" y="167"/>
                    <a:pt x="86" y="174"/>
                    <a:pt x="85" y="175"/>
                  </a:cubicBezTo>
                  <a:close/>
                  <a:moveTo>
                    <a:pt x="85" y="118"/>
                  </a:moveTo>
                  <a:cubicBezTo>
                    <a:pt x="88" y="121"/>
                    <a:pt x="90" y="126"/>
                    <a:pt x="87" y="130"/>
                  </a:cubicBezTo>
                  <a:cubicBezTo>
                    <a:pt x="83" y="128"/>
                    <a:pt x="83" y="121"/>
                    <a:pt x="85" y="118"/>
                  </a:cubicBezTo>
                  <a:close/>
                  <a:moveTo>
                    <a:pt x="87" y="144"/>
                  </a:moveTo>
                  <a:cubicBezTo>
                    <a:pt x="88" y="144"/>
                    <a:pt x="89" y="144"/>
                    <a:pt x="89" y="146"/>
                  </a:cubicBezTo>
                  <a:cubicBezTo>
                    <a:pt x="91" y="144"/>
                    <a:pt x="86" y="143"/>
                    <a:pt x="88" y="140"/>
                  </a:cubicBezTo>
                  <a:cubicBezTo>
                    <a:pt x="92" y="142"/>
                    <a:pt x="95" y="148"/>
                    <a:pt x="94" y="153"/>
                  </a:cubicBezTo>
                  <a:cubicBezTo>
                    <a:pt x="92" y="152"/>
                    <a:pt x="92" y="149"/>
                    <a:pt x="90" y="148"/>
                  </a:cubicBezTo>
                  <a:cubicBezTo>
                    <a:pt x="88" y="152"/>
                    <a:pt x="95" y="154"/>
                    <a:pt x="94" y="157"/>
                  </a:cubicBezTo>
                  <a:cubicBezTo>
                    <a:pt x="90" y="155"/>
                    <a:pt x="86" y="150"/>
                    <a:pt x="87" y="144"/>
                  </a:cubicBezTo>
                  <a:close/>
                  <a:moveTo>
                    <a:pt x="88" y="160"/>
                  </a:moveTo>
                  <a:cubicBezTo>
                    <a:pt x="91" y="159"/>
                    <a:pt x="90" y="163"/>
                    <a:pt x="92" y="163"/>
                  </a:cubicBezTo>
                  <a:cubicBezTo>
                    <a:pt x="92" y="164"/>
                    <a:pt x="90" y="164"/>
                    <a:pt x="91" y="166"/>
                  </a:cubicBezTo>
                  <a:cubicBezTo>
                    <a:pt x="88" y="167"/>
                    <a:pt x="88" y="165"/>
                    <a:pt x="88" y="163"/>
                  </a:cubicBezTo>
                  <a:cubicBezTo>
                    <a:pt x="89" y="163"/>
                    <a:pt x="89" y="164"/>
                    <a:pt x="90" y="164"/>
                  </a:cubicBezTo>
                  <a:cubicBezTo>
                    <a:pt x="91" y="164"/>
                    <a:pt x="91" y="164"/>
                    <a:pt x="91" y="163"/>
                  </a:cubicBezTo>
                  <a:cubicBezTo>
                    <a:pt x="90" y="162"/>
                    <a:pt x="88" y="162"/>
                    <a:pt x="88" y="160"/>
                  </a:cubicBezTo>
                  <a:close/>
                  <a:moveTo>
                    <a:pt x="91" y="177"/>
                  </a:moveTo>
                  <a:cubicBezTo>
                    <a:pt x="94" y="179"/>
                    <a:pt x="95" y="182"/>
                    <a:pt x="96" y="185"/>
                  </a:cubicBezTo>
                  <a:cubicBezTo>
                    <a:pt x="94" y="184"/>
                    <a:pt x="93" y="182"/>
                    <a:pt x="91" y="180"/>
                  </a:cubicBezTo>
                  <a:cubicBezTo>
                    <a:pt x="91" y="179"/>
                    <a:pt x="92" y="179"/>
                    <a:pt x="91" y="177"/>
                  </a:cubicBezTo>
                  <a:close/>
                  <a:moveTo>
                    <a:pt x="94" y="167"/>
                  </a:moveTo>
                  <a:cubicBezTo>
                    <a:pt x="95" y="167"/>
                    <a:pt x="96" y="168"/>
                    <a:pt x="96" y="170"/>
                  </a:cubicBezTo>
                  <a:cubicBezTo>
                    <a:pt x="95" y="170"/>
                    <a:pt x="95" y="169"/>
                    <a:pt x="94" y="169"/>
                  </a:cubicBezTo>
                  <a:cubicBezTo>
                    <a:pt x="96" y="172"/>
                    <a:pt x="96" y="174"/>
                    <a:pt x="97" y="178"/>
                  </a:cubicBezTo>
                  <a:cubicBezTo>
                    <a:pt x="94" y="175"/>
                    <a:pt x="92" y="172"/>
                    <a:pt x="94" y="167"/>
                  </a:cubicBezTo>
                  <a:close/>
                  <a:moveTo>
                    <a:pt x="96" y="141"/>
                  </a:moveTo>
                  <a:cubicBezTo>
                    <a:pt x="96" y="138"/>
                    <a:pt x="95" y="137"/>
                    <a:pt x="96" y="135"/>
                  </a:cubicBezTo>
                  <a:cubicBezTo>
                    <a:pt x="98" y="136"/>
                    <a:pt x="100" y="139"/>
                    <a:pt x="99" y="141"/>
                  </a:cubicBezTo>
                  <a:cubicBezTo>
                    <a:pt x="97" y="142"/>
                    <a:pt x="97" y="140"/>
                    <a:pt x="96" y="141"/>
                  </a:cubicBezTo>
                  <a:close/>
                  <a:moveTo>
                    <a:pt x="100" y="149"/>
                  </a:moveTo>
                  <a:cubicBezTo>
                    <a:pt x="101" y="149"/>
                    <a:pt x="101" y="148"/>
                    <a:pt x="101" y="148"/>
                  </a:cubicBezTo>
                  <a:cubicBezTo>
                    <a:pt x="103" y="149"/>
                    <a:pt x="102" y="150"/>
                    <a:pt x="102" y="152"/>
                  </a:cubicBezTo>
                  <a:cubicBezTo>
                    <a:pt x="101" y="151"/>
                    <a:pt x="100" y="151"/>
                    <a:pt x="100" y="149"/>
                  </a:cubicBezTo>
                  <a:close/>
                  <a:moveTo>
                    <a:pt x="100" y="69"/>
                  </a:moveTo>
                  <a:cubicBezTo>
                    <a:pt x="101" y="68"/>
                    <a:pt x="101" y="65"/>
                    <a:pt x="99" y="64"/>
                  </a:cubicBezTo>
                  <a:cubicBezTo>
                    <a:pt x="98" y="61"/>
                    <a:pt x="100" y="61"/>
                    <a:pt x="100" y="59"/>
                  </a:cubicBezTo>
                  <a:cubicBezTo>
                    <a:pt x="102" y="61"/>
                    <a:pt x="105" y="63"/>
                    <a:pt x="105" y="68"/>
                  </a:cubicBezTo>
                  <a:cubicBezTo>
                    <a:pt x="103" y="67"/>
                    <a:pt x="105" y="70"/>
                    <a:pt x="103" y="69"/>
                  </a:cubicBezTo>
                  <a:cubicBezTo>
                    <a:pt x="104" y="70"/>
                    <a:pt x="104" y="69"/>
                    <a:pt x="105" y="69"/>
                  </a:cubicBezTo>
                  <a:cubicBezTo>
                    <a:pt x="106" y="72"/>
                    <a:pt x="104" y="72"/>
                    <a:pt x="104" y="74"/>
                  </a:cubicBezTo>
                  <a:cubicBezTo>
                    <a:pt x="102" y="73"/>
                    <a:pt x="102" y="70"/>
                    <a:pt x="100" y="69"/>
                  </a:cubicBezTo>
                  <a:close/>
                  <a:moveTo>
                    <a:pt x="106" y="83"/>
                  </a:moveTo>
                  <a:cubicBezTo>
                    <a:pt x="106" y="86"/>
                    <a:pt x="108" y="89"/>
                    <a:pt x="106" y="91"/>
                  </a:cubicBezTo>
                  <a:cubicBezTo>
                    <a:pt x="108" y="94"/>
                    <a:pt x="109" y="93"/>
                    <a:pt x="109" y="96"/>
                  </a:cubicBezTo>
                  <a:cubicBezTo>
                    <a:pt x="107" y="93"/>
                    <a:pt x="105" y="91"/>
                    <a:pt x="103" y="89"/>
                  </a:cubicBezTo>
                  <a:cubicBezTo>
                    <a:pt x="104" y="87"/>
                    <a:pt x="105" y="84"/>
                    <a:pt x="106" y="83"/>
                  </a:cubicBezTo>
                  <a:close/>
                  <a:moveTo>
                    <a:pt x="108" y="132"/>
                  </a:moveTo>
                  <a:cubicBezTo>
                    <a:pt x="108" y="132"/>
                    <a:pt x="108" y="132"/>
                    <a:pt x="109" y="132"/>
                  </a:cubicBezTo>
                  <a:cubicBezTo>
                    <a:pt x="109" y="134"/>
                    <a:pt x="109" y="135"/>
                    <a:pt x="109" y="136"/>
                  </a:cubicBezTo>
                  <a:cubicBezTo>
                    <a:pt x="108" y="136"/>
                    <a:pt x="107" y="132"/>
                    <a:pt x="108" y="132"/>
                  </a:cubicBezTo>
                  <a:close/>
                  <a:moveTo>
                    <a:pt x="109" y="137"/>
                  </a:moveTo>
                  <a:cubicBezTo>
                    <a:pt x="110" y="138"/>
                    <a:pt x="110" y="140"/>
                    <a:pt x="109" y="142"/>
                  </a:cubicBezTo>
                  <a:cubicBezTo>
                    <a:pt x="107" y="141"/>
                    <a:pt x="109" y="138"/>
                    <a:pt x="109" y="137"/>
                  </a:cubicBezTo>
                  <a:close/>
                  <a:moveTo>
                    <a:pt x="109" y="127"/>
                  </a:moveTo>
                  <a:cubicBezTo>
                    <a:pt x="109" y="125"/>
                    <a:pt x="111" y="126"/>
                    <a:pt x="111" y="124"/>
                  </a:cubicBezTo>
                  <a:cubicBezTo>
                    <a:pt x="114" y="124"/>
                    <a:pt x="114" y="129"/>
                    <a:pt x="112" y="129"/>
                  </a:cubicBezTo>
                  <a:cubicBezTo>
                    <a:pt x="112" y="127"/>
                    <a:pt x="111" y="126"/>
                    <a:pt x="109" y="127"/>
                  </a:cubicBezTo>
                  <a:close/>
                  <a:moveTo>
                    <a:pt x="110" y="73"/>
                  </a:moveTo>
                  <a:cubicBezTo>
                    <a:pt x="112" y="75"/>
                    <a:pt x="117" y="83"/>
                    <a:pt x="112" y="85"/>
                  </a:cubicBezTo>
                  <a:cubicBezTo>
                    <a:pt x="111" y="81"/>
                    <a:pt x="110" y="77"/>
                    <a:pt x="110" y="73"/>
                  </a:cubicBezTo>
                  <a:close/>
                  <a:moveTo>
                    <a:pt x="112" y="147"/>
                  </a:moveTo>
                  <a:cubicBezTo>
                    <a:pt x="112" y="147"/>
                    <a:pt x="113" y="147"/>
                    <a:pt x="113" y="147"/>
                  </a:cubicBezTo>
                  <a:cubicBezTo>
                    <a:pt x="113" y="145"/>
                    <a:pt x="113" y="143"/>
                    <a:pt x="113" y="141"/>
                  </a:cubicBezTo>
                  <a:cubicBezTo>
                    <a:pt x="115" y="145"/>
                    <a:pt x="114" y="149"/>
                    <a:pt x="115" y="153"/>
                  </a:cubicBezTo>
                  <a:cubicBezTo>
                    <a:pt x="114" y="154"/>
                    <a:pt x="113" y="150"/>
                    <a:pt x="113" y="148"/>
                  </a:cubicBezTo>
                  <a:cubicBezTo>
                    <a:pt x="112" y="148"/>
                    <a:pt x="112" y="149"/>
                    <a:pt x="112" y="150"/>
                  </a:cubicBezTo>
                  <a:cubicBezTo>
                    <a:pt x="111" y="150"/>
                    <a:pt x="112" y="147"/>
                    <a:pt x="112" y="147"/>
                  </a:cubicBezTo>
                  <a:close/>
                  <a:moveTo>
                    <a:pt x="115" y="191"/>
                  </a:moveTo>
                  <a:cubicBezTo>
                    <a:pt x="116" y="192"/>
                    <a:pt x="116" y="195"/>
                    <a:pt x="115" y="196"/>
                  </a:cubicBezTo>
                  <a:cubicBezTo>
                    <a:pt x="111" y="195"/>
                    <a:pt x="111" y="192"/>
                    <a:pt x="115" y="191"/>
                  </a:cubicBezTo>
                  <a:close/>
                  <a:moveTo>
                    <a:pt x="110" y="66"/>
                  </a:moveTo>
                  <a:cubicBezTo>
                    <a:pt x="111" y="66"/>
                    <a:pt x="111" y="66"/>
                    <a:pt x="111" y="65"/>
                  </a:cubicBezTo>
                  <a:cubicBezTo>
                    <a:pt x="114" y="67"/>
                    <a:pt x="114" y="71"/>
                    <a:pt x="116" y="72"/>
                  </a:cubicBezTo>
                  <a:cubicBezTo>
                    <a:pt x="115" y="73"/>
                    <a:pt x="112" y="68"/>
                    <a:pt x="110" y="66"/>
                  </a:cubicBezTo>
                  <a:close/>
                  <a:moveTo>
                    <a:pt x="109" y="55"/>
                  </a:moveTo>
                  <a:cubicBezTo>
                    <a:pt x="106" y="50"/>
                    <a:pt x="100" y="46"/>
                    <a:pt x="105" y="41"/>
                  </a:cubicBezTo>
                  <a:cubicBezTo>
                    <a:pt x="108" y="43"/>
                    <a:pt x="109" y="47"/>
                    <a:pt x="112" y="50"/>
                  </a:cubicBezTo>
                  <a:cubicBezTo>
                    <a:pt x="111" y="52"/>
                    <a:pt x="111" y="54"/>
                    <a:pt x="109" y="55"/>
                  </a:cubicBezTo>
                  <a:close/>
                  <a:moveTo>
                    <a:pt x="110" y="40"/>
                  </a:moveTo>
                  <a:cubicBezTo>
                    <a:pt x="118" y="43"/>
                    <a:pt x="123" y="51"/>
                    <a:pt x="125" y="60"/>
                  </a:cubicBezTo>
                  <a:cubicBezTo>
                    <a:pt x="119" y="54"/>
                    <a:pt x="114" y="48"/>
                    <a:pt x="110" y="40"/>
                  </a:cubicBezTo>
                  <a:close/>
                  <a:moveTo>
                    <a:pt x="118" y="37"/>
                  </a:moveTo>
                  <a:cubicBezTo>
                    <a:pt x="117" y="37"/>
                    <a:pt x="116" y="38"/>
                    <a:pt x="116" y="38"/>
                  </a:cubicBezTo>
                  <a:cubicBezTo>
                    <a:pt x="111" y="36"/>
                    <a:pt x="106" y="33"/>
                    <a:pt x="103" y="28"/>
                  </a:cubicBezTo>
                  <a:cubicBezTo>
                    <a:pt x="103" y="26"/>
                    <a:pt x="102" y="29"/>
                    <a:pt x="100" y="28"/>
                  </a:cubicBezTo>
                  <a:cubicBezTo>
                    <a:pt x="99" y="26"/>
                    <a:pt x="98" y="26"/>
                    <a:pt x="99" y="23"/>
                  </a:cubicBezTo>
                  <a:cubicBezTo>
                    <a:pt x="93" y="24"/>
                    <a:pt x="89" y="19"/>
                    <a:pt x="83" y="17"/>
                  </a:cubicBezTo>
                  <a:cubicBezTo>
                    <a:pt x="97" y="13"/>
                    <a:pt x="111" y="26"/>
                    <a:pt x="118" y="37"/>
                  </a:cubicBezTo>
                  <a:close/>
                  <a:moveTo>
                    <a:pt x="87" y="12"/>
                  </a:moveTo>
                  <a:cubicBezTo>
                    <a:pt x="82" y="12"/>
                    <a:pt x="80" y="14"/>
                    <a:pt x="75" y="14"/>
                  </a:cubicBezTo>
                  <a:cubicBezTo>
                    <a:pt x="75" y="11"/>
                    <a:pt x="72" y="9"/>
                    <a:pt x="73" y="7"/>
                  </a:cubicBezTo>
                  <a:cubicBezTo>
                    <a:pt x="77" y="9"/>
                    <a:pt x="84" y="8"/>
                    <a:pt x="87" y="12"/>
                  </a:cubicBezTo>
                  <a:close/>
                  <a:moveTo>
                    <a:pt x="78" y="35"/>
                  </a:moveTo>
                  <a:cubicBezTo>
                    <a:pt x="75" y="32"/>
                    <a:pt x="74" y="28"/>
                    <a:pt x="72" y="24"/>
                  </a:cubicBezTo>
                  <a:cubicBezTo>
                    <a:pt x="70" y="24"/>
                    <a:pt x="70" y="25"/>
                    <a:pt x="69" y="25"/>
                  </a:cubicBezTo>
                  <a:cubicBezTo>
                    <a:pt x="69" y="27"/>
                    <a:pt x="72" y="29"/>
                    <a:pt x="69" y="30"/>
                  </a:cubicBezTo>
                  <a:cubicBezTo>
                    <a:pt x="72" y="32"/>
                    <a:pt x="74" y="37"/>
                    <a:pt x="76" y="40"/>
                  </a:cubicBezTo>
                  <a:cubicBezTo>
                    <a:pt x="75" y="43"/>
                    <a:pt x="77" y="48"/>
                    <a:pt x="72" y="47"/>
                  </a:cubicBezTo>
                  <a:cubicBezTo>
                    <a:pt x="71" y="41"/>
                    <a:pt x="67" y="39"/>
                    <a:pt x="65" y="35"/>
                  </a:cubicBezTo>
                  <a:cubicBezTo>
                    <a:pt x="68" y="29"/>
                    <a:pt x="67" y="23"/>
                    <a:pt x="72" y="17"/>
                  </a:cubicBezTo>
                  <a:cubicBezTo>
                    <a:pt x="74" y="23"/>
                    <a:pt x="82" y="28"/>
                    <a:pt x="78" y="35"/>
                  </a:cubicBezTo>
                  <a:close/>
                  <a:moveTo>
                    <a:pt x="10" y="65"/>
                  </a:moveTo>
                  <a:cubicBezTo>
                    <a:pt x="12" y="65"/>
                    <a:pt x="12" y="64"/>
                    <a:pt x="14" y="64"/>
                  </a:cubicBezTo>
                  <a:cubicBezTo>
                    <a:pt x="13" y="69"/>
                    <a:pt x="12" y="74"/>
                    <a:pt x="11" y="77"/>
                  </a:cubicBezTo>
                  <a:cubicBezTo>
                    <a:pt x="8" y="72"/>
                    <a:pt x="11" y="70"/>
                    <a:pt x="10" y="65"/>
                  </a:cubicBezTo>
                  <a:close/>
                  <a:moveTo>
                    <a:pt x="12" y="102"/>
                  </a:moveTo>
                  <a:cubicBezTo>
                    <a:pt x="9" y="102"/>
                    <a:pt x="11" y="99"/>
                    <a:pt x="12" y="98"/>
                  </a:cubicBezTo>
                  <a:cubicBezTo>
                    <a:pt x="12" y="99"/>
                    <a:pt x="12" y="101"/>
                    <a:pt x="12" y="102"/>
                  </a:cubicBezTo>
                  <a:close/>
                  <a:moveTo>
                    <a:pt x="10" y="133"/>
                  </a:moveTo>
                  <a:cubicBezTo>
                    <a:pt x="10" y="133"/>
                    <a:pt x="12" y="133"/>
                    <a:pt x="12" y="133"/>
                  </a:cubicBezTo>
                  <a:cubicBezTo>
                    <a:pt x="14" y="141"/>
                    <a:pt x="19" y="147"/>
                    <a:pt x="20" y="154"/>
                  </a:cubicBezTo>
                  <a:cubicBezTo>
                    <a:pt x="15" y="149"/>
                    <a:pt x="13" y="141"/>
                    <a:pt x="10" y="133"/>
                  </a:cubicBezTo>
                  <a:close/>
                  <a:moveTo>
                    <a:pt x="13" y="55"/>
                  </a:moveTo>
                  <a:cubicBezTo>
                    <a:pt x="15" y="51"/>
                    <a:pt x="16" y="47"/>
                    <a:pt x="19" y="44"/>
                  </a:cubicBezTo>
                  <a:cubicBezTo>
                    <a:pt x="18" y="44"/>
                    <a:pt x="18" y="45"/>
                    <a:pt x="17" y="45"/>
                  </a:cubicBezTo>
                  <a:cubicBezTo>
                    <a:pt x="18" y="44"/>
                    <a:pt x="18" y="42"/>
                    <a:pt x="19" y="41"/>
                  </a:cubicBezTo>
                  <a:cubicBezTo>
                    <a:pt x="20" y="41"/>
                    <a:pt x="20" y="41"/>
                    <a:pt x="19" y="41"/>
                  </a:cubicBezTo>
                  <a:cubicBezTo>
                    <a:pt x="25" y="26"/>
                    <a:pt x="37" y="11"/>
                    <a:pt x="57" y="11"/>
                  </a:cubicBezTo>
                  <a:cubicBezTo>
                    <a:pt x="57" y="9"/>
                    <a:pt x="55" y="9"/>
                    <a:pt x="54" y="8"/>
                  </a:cubicBezTo>
                  <a:cubicBezTo>
                    <a:pt x="60" y="5"/>
                    <a:pt x="65" y="8"/>
                    <a:pt x="70" y="8"/>
                  </a:cubicBezTo>
                  <a:cubicBezTo>
                    <a:pt x="71" y="11"/>
                    <a:pt x="69" y="11"/>
                    <a:pt x="67" y="13"/>
                  </a:cubicBezTo>
                  <a:cubicBezTo>
                    <a:pt x="56" y="11"/>
                    <a:pt x="45" y="17"/>
                    <a:pt x="38" y="23"/>
                  </a:cubicBezTo>
                  <a:cubicBezTo>
                    <a:pt x="37" y="23"/>
                    <a:pt x="36" y="23"/>
                    <a:pt x="35" y="23"/>
                  </a:cubicBezTo>
                  <a:cubicBezTo>
                    <a:pt x="32" y="26"/>
                    <a:pt x="25" y="31"/>
                    <a:pt x="28" y="34"/>
                  </a:cubicBezTo>
                  <a:cubicBezTo>
                    <a:pt x="24" y="36"/>
                    <a:pt x="20" y="42"/>
                    <a:pt x="20" y="46"/>
                  </a:cubicBezTo>
                  <a:cubicBezTo>
                    <a:pt x="16" y="47"/>
                    <a:pt x="17" y="53"/>
                    <a:pt x="13" y="55"/>
                  </a:cubicBezTo>
                  <a:close/>
                  <a:moveTo>
                    <a:pt x="26" y="101"/>
                  </a:moveTo>
                  <a:cubicBezTo>
                    <a:pt x="20" y="99"/>
                    <a:pt x="23" y="91"/>
                    <a:pt x="23" y="86"/>
                  </a:cubicBezTo>
                  <a:cubicBezTo>
                    <a:pt x="28" y="89"/>
                    <a:pt x="26" y="93"/>
                    <a:pt x="26" y="101"/>
                  </a:cubicBezTo>
                  <a:close/>
                  <a:moveTo>
                    <a:pt x="23" y="70"/>
                  </a:moveTo>
                  <a:cubicBezTo>
                    <a:pt x="24" y="70"/>
                    <a:pt x="23" y="71"/>
                    <a:pt x="24" y="71"/>
                  </a:cubicBezTo>
                  <a:cubicBezTo>
                    <a:pt x="24" y="74"/>
                    <a:pt x="23" y="75"/>
                    <a:pt x="23" y="78"/>
                  </a:cubicBezTo>
                  <a:cubicBezTo>
                    <a:pt x="19" y="77"/>
                    <a:pt x="22" y="72"/>
                    <a:pt x="23" y="70"/>
                  </a:cubicBezTo>
                  <a:close/>
                  <a:moveTo>
                    <a:pt x="26" y="83"/>
                  </a:moveTo>
                  <a:cubicBezTo>
                    <a:pt x="25" y="82"/>
                    <a:pt x="27" y="79"/>
                    <a:pt x="27" y="78"/>
                  </a:cubicBezTo>
                  <a:cubicBezTo>
                    <a:pt x="29" y="79"/>
                    <a:pt x="25" y="80"/>
                    <a:pt x="26" y="83"/>
                  </a:cubicBezTo>
                  <a:close/>
                  <a:moveTo>
                    <a:pt x="26" y="65"/>
                  </a:moveTo>
                  <a:cubicBezTo>
                    <a:pt x="24" y="63"/>
                    <a:pt x="27" y="63"/>
                    <a:pt x="27" y="61"/>
                  </a:cubicBezTo>
                  <a:cubicBezTo>
                    <a:pt x="29" y="61"/>
                    <a:pt x="28" y="67"/>
                    <a:pt x="26" y="65"/>
                  </a:cubicBezTo>
                  <a:close/>
                  <a:moveTo>
                    <a:pt x="22" y="65"/>
                  </a:moveTo>
                  <a:cubicBezTo>
                    <a:pt x="20" y="57"/>
                    <a:pt x="26" y="53"/>
                    <a:pt x="27" y="47"/>
                  </a:cubicBezTo>
                  <a:cubicBezTo>
                    <a:pt x="30" y="54"/>
                    <a:pt x="26" y="59"/>
                    <a:pt x="22" y="65"/>
                  </a:cubicBezTo>
                  <a:close/>
                  <a:moveTo>
                    <a:pt x="32" y="73"/>
                  </a:moveTo>
                  <a:cubicBezTo>
                    <a:pt x="30" y="71"/>
                    <a:pt x="31" y="70"/>
                    <a:pt x="31" y="68"/>
                  </a:cubicBezTo>
                  <a:cubicBezTo>
                    <a:pt x="32" y="69"/>
                    <a:pt x="31" y="72"/>
                    <a:pt x="32" y="73"/>
                  </a:cubicBezTo>
                  <a:close/>
                  <a:moveTo>
                    <a:pt x="32" y="40"/>
                  </a:moveTo>
                  <a:cubicBezTo>
                    <a:pt x="30" y="39"/>
                    <a:pt x="33" y="37"/>
                    <a:pt x="33" y="36"/>
                  </a:cubicBezTo>
                  <a:cubicBezTo>
                    <a:pt x="35" y="37"/>
                    <a:pt x="32" y="39"/>
                    <a:pt x="32" y="40"/>
                  </a:cubicBezTo>
                  <a:close/>
                  <a:moveTo>
                    <a:pt x="32" y="109"/>
                  </a:moveTo>
                  <a:cubicBezTo>
                    <a:pt x="33" y="106"/>
                    <a:pt x="33" y="104"/>
                    <a:pt x="34" y="101"/>
                  </a:cubicBezTo>
                  <a:cubicBezTo>
                    <a:pt x="39" y="103"/>
                    <a:pt x="39" y="109"/>
                    <a:pt x="37" y="114"/>
                  </a:cubicBezTo>
                  <a:cubicBezTo>
                    <a:pt x="33" y="115"/>
                    <a:pt x="36" y="108"/>
                    <a:pt x="32" y="109"/>
                  </a:cubicBezTo>
                  <a:close/>
                  <a:moveTo>
                    <a:pt x="41" y="151"/>
                  </a:moveTo>
                  <a:cubicBezTo>
                    <a:pt x="38" y="149"/>
                    <a:pt x="36" y="146"/>
                    <a:pt x="35" y="142"/>
                  </a:cubicBezTo>
                  <a:cubicBezTo>
                    <a:pt x="35" y="141"/>
                    <a:pt x="36" y="140"/>
                    <a:pt x="36" y="138"/>
                  </a:cubicBezTo>
                  <a:cubicBezTo>
                    <a:pt x="40" y="140"/>
                    <a:pt x="44" y="145"/>
                    <a:pt x="41" y="151"/>
                  </a:cubicBezTo>
                  <a:close/>
                  <a:moveTo>
                    <a:pt x="42" y="186"/>
                  </a:moveTo>
                  <a:cubicBezTo>
                    <a:pt x="44" y="183"/>
                    <a:pt x="47" y="187"/>
                    <a:pt x="49" y="188"/>
                  </a:cubicBezTo>
                  <a:cubicBezTo>
                    <a:pt x="53" y="192"/>
                    <a:pt x="58" y="194"/>
                    <a:pt x="59" y="199"/>
                  </a:cubicBezTo>
                  <a:cubicBezTo>
                    <a:pt x="52" y="196"/>
                    <a:pt x="48" y="191"/>
                    <a:pt x="42" y="186"/>
                  </a:cubicBezTo>
                  <a:close/>
                  <a:moveTo>
                    <a:pt x="58" y="142"/>
                  </a:moveTo>
                  <a:cubicBezTo>
                    <a:pt x="57" y="138"/>
                    <a:pt x="57" y="134"/>
                    <a:pt x="55" y="130"/>
                  </a:cubicBezTo>
                  <a:cubicBezTo>
                    <a:pt x="60" y="129"/>
                    <a:pt x="62" y="140"/>
                    <a:pt x="58" y="142"/>
                  </a:cubicBezTo>
                  <a:close/>
                  <a:moveTo>
                    <a:pt x="60" y="152"/>
                  </a:moveTo>
                  <a:cubicBezTo>
                    <a:pt x="62" y="154"/>
                    <a:pt x="60" y="158"/>
                    <a:pt x="61" y="160"/>
                  </a:cubicBezTo>
                  <a:cubicBezTo>
                    <a:pt x="58" y="162"/>
                    <a:pt x="60" y="154"/>
                    <a:pt x="60" y="152"/>
                  </a:cubicBezTo>
                  <a:close/>
                  <a:moveTo>
                    <a:pt x="60" y="102"/>
                  </a:moveTo>
                  <a:cubicBezTo>
                    <a:pt x="65" y="105"/>
                    <a:pt x="69" y="113"/>
                    <a:pt x="66" y="120"/>
                  </a:cubicBezTo>
                  <a:cubicBezTo>
                    <a:pt x="60" y="117"/>
                    <a:pt x="63" y="108"/>
                    <a:pt x="60" y="102"/>
                  </a:cubicBezTo>
                  <a:close/>
                  <a:moveTo>
                    <a:pt x="63" y="197"/>
                  </a:moveTo>
                  <a:cubicBezTo>
                    <a:pt x="66" y="197"/>
                    <a:pt x="67" y="198"/>
                    <a:pt x="66" y="201"/>
                  </a:cubicBezTo>
                  <a:cubicBezTo>
                    <a:pt x="65" y="200"/>
                    <a:pt x="64" y="199"/>
                    <a:pt x="63" y="197"/>
                  </a:cubicBezTo>
                  <a:close/>
                  <a:moveTo>
                    <a:pt x="70" y="185"/>
                  </a:moveTo>
                  <a:cubicBezTo>
                    <a:pt x="66" y="183"/>
                    <a:pt x="63" y="179"/>
                    <a:pt x="65" y="175"/>
                  </a:cubicBezTo>
                  <a:cubicBezTo>
                    <a:pt x="68" y="176"/>
                    <a:pt x="69" y="180"/>
                    <a:pt x="71" y="182"/>
                  </a:cubicBezTo>
                  <a:cubicBezTo>
                    <a:pt x="71" y="184"/>
                    <a:pt x="69" y="183"/>
                    <a:pt x="70" y="185"/>
                  </a:cubicBezTo>
                  <a:close/>
                  <a:moveTo>
                    <a:pt x="70" y="165"/>
                  </a:moveTo>
                  <a:cubicBezTo>
                    <a:pt x="71" y="166"/>
                    <a:pt x="72" y="167"/>
                    <a:pt x="72" y="170"/>
                  </a:cubicBezTo>
                  <a:cubicBezTo>
                    <a:pt x="70" y="169"/>
                    <a:pt x="69" y="167"/>
                    <a:pt x="70" y="165"/>
                  </a:cubicBezTo>
                  <a:close/>
                  <a:moveTo>
                    <a:pt x="72" y="161"/>
                  </a:moveTo>
                  <a:cubicBezTo>
                    <a:pt x="70" y="160"/>
                    <a:pt x="71" y="157"/>
                    <a:pt x="72" y="156"/>
                  </a:cubicBezTo>
                  <a:cubicBezTo>
                    <a:pt x="73" y="156"/>
                    <a:pt x="72" y="159"/>
                    <a:pt x="72" y="161"/>
                  </a:cubicBezTo>
                  <a:close/>
                  <a:moveTo>
                    <a:pt x="73" y="210"/>
                  </a:moveTo>
                  <a:cubicBezTo>
                    <a:pt x="79" y="211"/>
                    <a:pt x="81" y="212"/>
                    <a:pt x="86" y="214"/>
                  </a:cubicBezTo>
                  <a:cubicBezTo>
                    <a:pt x="82" y="217"/>
                    <a:pt x="76" y="212"/>
                    <a:pt x="73" y="210"/>
                  </a:cubicBezTo>
                  <a:close/>
                  <a:moveTo>
                    <a:pt x="94" y="203"/>
                  </a:moveTo>
                  <a:cubicBezTo>
                    <a:pt x="96" y="198"/>
                    <a:pt x="100" y="200"/>
                    <a:pt x="103" y="202"/>
                  </a:cubicBezTo>
                  <a:cubicBezTo>
                    <a:pt x="100" y="209"/>
                    <a:pt x="91" y="208"/>
                    <a:pt x="87" y="203"/>
                  </a:cubicBezTo>
                  <a:cubicBezTo>
                    <a:pt x="88" y="201"/>
                    <a:pt x="93" y="203"/>
                    <a:pt x="94" y="203"/>
                  </a:cubicBezTo>
                  <a:close/>
                  <a:moveTo>
                    <a:pt x="87" y="215"/>
                  </a:moveTo>
                  <a:cubicBezTo>
                    <a:pt x="88" y="215"/>
                    <a:pt x="92" y="214"/>
                    <a:pt x="94" y="215"/>
                  </a:cubicBezTo>
                  <a:cubicBezTo>
                    <a:pt x="94" y="217"/>
                    <a:pt x="88" y="216"/>
                    <a:pt x="87" y="215"/>
                  </a:cubicBezTo>
                  <a:close/>
                  <a:moveTo>
                    <a:pt x="94" y="220"/>
                  </a:moveTo>
                  <a:cubicBezTo>
                    <a:pt x="103" y="217"/>
                    <a:pt x="109" y="213"/>
                    <a:pt x="118" y="211"/>
                  </a:cubicBezTo>
                  <a:cubicBezTo>
                    <a:pt x="114" y="218"/>
                    <a:pt x="104" y="220"/>
                    <a:pt x="94" y="220"/>
                  </a:cubicBezTo>
                  <a:close/>
                  <a:moveTo>
                    <a:pt x="118" y="132"/>
                  </a:moveTo>
                  <a:cubicBezTo>
                    <a:pt x="120" y="142"/>
                    <a:pt x="116" y="136"/>
                    <a:pt x="118" y="132"/>
                  </a:cubicBezTo>
                  <a:close/>
                  <a:moveTo>
                    <a:pt x="119" y="159"/>
                  </a:moveTo>
                  <a:cubicBezTo>
                    <a:pt x="117" y="157"/>
                    <a:pt x="120" y="151"/>
                    <a:pt x="119" y="150"/>
                  </a:cubicBezTo>
                  <a:cubicBezTo>
                    <a:pt x="120" y="150"/>
                    <a:pt x="120" y="151"/>
                    <a:pt x="121" y="151"/>
                  </a:cubicBezTo>
                  <a:cubicBezTo>
                    <a:pt x="120" y="153"/>
                    <a:pt x="120" y="156"/>
                    <a:pt x="119" y="159"/>
                  </a:cubicBezTo>
                  <a:close/>
                  <a:moveTo>
                    <a:pt x="121" y="138"/>
                  </a:moveTo>
                  <a:cubicBezTo>
                    <a:pt x="123" y="139"/>
                    <a:pt x="125" y="143"/>
                    <a:pt x="121" y="143"/>
                  </a:cubicBezTo>
                  <a:cubicBezTo>
                    <a:pt x="121" y="142"/>
                    <a:pt x="120" y="139"/>
                    <a:pt x="121" y="138"/>
                  </a:cubicBezTo>
                  <a:close/>
                  <a:moveTo>
                    <a:pt x="124" y="166"/>
                  </a:moveTo>
                  <a:cubicBezTo>
                    <a:pt x="119" y="165"/>
                    <a:pt x="124" y="159"/>
                    <a:pt x="124" y="156"/>
                  </a:cubicBezTo>
                  <a:cubicBezTo>
                    <a:pt x="128" y="158"/>
                    <a:pt x="125" y="163"/>
                    <a:pt x="124" y="166"/>
                  </a:cubicBezTo>
                  <a:close/>
                  <a:moveTo>
                    <a:pt x="125" y="109"/>
                  </a:moveTo>
                  <a:cubicBezTo>
                    <a:pt x="127" y="110"/>
                    <a:pt x="126" y="114"/>
                    <a:pt x="125" y="115"/>
                  </a:cubicBezTo>
                  <a:cubicBezTo>
                    <a:pt x="123" y="114"/>
                    <a:pt x="125" y="112"/>
                    <a:pt x="125" y="109"/>
                  </a:cubicBezTo>
                  <a:close/>
                  <a:moveTo>
                    <a:pt x="125" y="133"/>
                  </a:moveTo>
                  <a:cubicBezTo>
                    <a:pt x="124" y="132"/>
                    <a:pt x="125" y="131"/>
                    <a:pt x="124" y="129"/>
                  </a:cubicBezTo>
                  <a:cubicBezTo>
                    <a:pt x="125" y="129"/>
                    <a:pt x="125" y="130"/>
                    <a:pt x="126" y="130"/>
                  </a:cubicBezTo>
                  <a:cubicBezTo>
                    <a:pt x="127" y="132"/>
                    <a:pt x="125" y="132"/>
                    <a:pt x="125" y="133"/>
                  </a:cubicBezTo>
                  <a:close/>
                  <a:moveTo>
                    <a:pt x="124" y="118"/>
                  </a:moveTo>
                  <a:cubicBezTo>
                    <a:pt x="125" y="117"/>
                    <a:pt x="127" y="116"/>
                    <a:pt x="127" y="114"/>
                  </a:cubicBezTo>
                  <a:cubicBezTo>
                    <a:pt x="128" y="116"/>
                    <a:pt x="128" y="119"/>
                    <a:pt x="128" y="123"/>
                  </a:cubicBezTo>
                  <a:cubicBezTo>
                    <a:pt x="127" y="121"/>
                    <a:pt x="125" y="120"/>
                    <a:pt x="124" y="118"/>
                  </a:cubicBezTo>
                  <a:close/>
                  <a:moveTo>
                    <a:pt x="127" y="151"/>
                  </a:moveTo>
                  <a:cubicBezTo>
                    <a:pt x="126" y="150"/>
                    <a:pt x="128" y="149"/>
                    <a:pt x="128" y="148"/>
                  </a:cubicBezTo>
                  <a:cubicBezTo>
                    <a:pt x="130" y="148"/>
                    <a:pt x="129" y="151"/>
                    <a:pt x="127" y="151"/>
                  </a:cubicBezTo>
                  <a:close/>
                  <a:moveTo>
                    <a:pt x="130" y="93"/>
                  </a:moveTo>
                  <a:cubicBezTo>
                    <a:pt x="128" y="93"/>
                    <a:pt x="127" y="90"/>
                    <a:pt x="128" y="89"/>
                  </a:cubicBezTo>
                  <a:cubicBezTo>
                    <a:pt x="130" y="89"/>
                    <a:pt x="130" y="92"/>
                    <a:pt x="130" y="93"/>
                  </a:cubicBezTo>
                  <a:close/>
                  <a:moveTo>
                    <a:pt x="133" y="128"/>
                  </a:moveTo>
                  <a:cubicBezTo>
                    <a:pt x="133" y="128"/>
                    <a:pt x="133" y="128"/>
                    <a:pt x="133" y="127"/>
                  </a:cubicBezTo>
                  <a:cubicBezTo>
                    <a:pt x="132" y="127"/>
                    <a:pt x="132" y="127"/>
                    <a:pt x="131" y="127"/>
                  </a:cubicBezTo>
                  <a:cubicBezTo>
                    <a:pt x="131" y="125"/>
                    <a:pt x="133" y="125"/>
                    <a:pt x="133" y="121"/>
                  </a:cubicBezTo>
                  <a:cubicBezTo>
                    <a:pt x="134" y="122"/>
                    <a:pt x="134" y="126"/>
                    <a:pt x="133" y="128"/>
                  </a:cubicBezTo>
                  <a:close/>
                  <a:moveTo>
                    <a:pt x="133" y="79"/>
                  </a:moveTo>
                  <a:cubicBezTo>
                    <a:pt x="131" y="78"/>
                    <a:pt x="129" y="78"/>
                    <a:pt x="128" y="77"/>
                  </a:cubicBezTo>
                  <a:cubicBezTo>
                    <a:pt x="127" y="78"/>
                    <a:pt x="130" y="79"/>
                    <a:pt x="129" y="81"/>
                  </a:cubicBezTo>
                  <a:cubicBezTo>
                    <a:pt x="125" y="78"/>
                    <a:pt x="121" y="73"/>
                    <a:pt x="122" y="68"/>
                  </a:cubicBezTo>
                  <a:cubicBezTo>
                    <a:pt x="122" y="67"/>
                    <a:pt x="119" y="68"/>
                    <a:pt x="118" y="68"/>
                  </a:cubicBezTo>
                  <a:cubicBezTo>
                    <a:pt x="116" y="64"/>
                    <a:pt x="110" y="60"/>
                    <a:pt x="115" y="55"/>
                  </a:cubicBezTo>
                  <a:cubicBezTo>
                    <a:pt x="123" y="61"/>
                    <a:pt x="126" y="72"/>
                    <a:pt x="134" y="79"/>
                  </a:cubicBezTo>
                  <a:cubicBezTo>
                    <a:pt x="137" y="79"/>
                    <a:pt x="134" y="76"/>
                    <a:pt x="137" y="75"/>
                  </a:cubicBezTo>
                  <a:cubicBezTo>
                    <a:pt x="138" y="79"/>
                    <a:pt x="139" y="84"/>
                    <a:pt x="142" y="85"/>
                  </a:cubicBezTo>
                  <a:cubicBezTo>
                    <a:pt x="142" y="94"/>
                    <a:pt x="146" y="104"/>
                    <a:pt x="142" y="111"/>
                  </a:cubicBezTo>
                  <a:cubicBezTo>
                    <a:pt x="140" y="108"/>
                    <a:pt x="141" y="102"/>
                    <a:pt x="138" y="101"/>
                  </a:cubicBezTo>
                  <a:cubicBezTo>
                    <a:pt x="144" y="93"/>
                    <a:pt x="131" y="87"/>
                    <a:pt x="133" y="79"/>
                  </a:cubicBezTo>
                  <a:close/>
                  <a:moveTo>
                    <a:pt x="137" y="185"/>
                  </a:moveTo>
                  <a:cubicBezTo>
                    <a:pt x="142" y="163"/>
                    <a:pt x="144" y="134"/>
                    <a:pt x="148" y="111"/>
                  </a:cubicBezTo>
                  <a:cubicBezTo>
                    <a:pt x="153" y="135"/>
                    <a:pt x="148" y="165"/>
                    <a:pt x="137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6649474" y="2614574"/>
              <a:ext cx="437966" cy="666576"/>
            </a:xfrm>
            <a:custGeom>
              <a:avLst/>
              <a:gdLst>
                <a:gd name="T0" fmla="*/ 7 w 134"/>
                <a:gd name="T1" fmla="*/ 81 h 204"/>
                <a:gd name="T2" fmla="*/ 14 w 134"/>
                <a:gd name="T3" fmla="*/ 30 h 204"/>
                <a:gd name="T4" fmla="*/ 86 w 134"/>
                <a:gd name="T5" fmla="*/ 198 h 204"/>
                <a:gd name="T6" fmla="*/ 88 w 134"/>
                <a:gd name="T7" fmla="*/ 11 h 204"/>
                <a:gd name="T8" fmla="*/ 65 w 134"/>
                <a:gd name="T9" fmla="*/ 6 h 204"/>
                <a:gd name="T10" fmla="*/ 116 w 134"/>
                <a:gd name="T11" fmla="*/ 147 h 204"/>
                <a:gd name="T12" fmla="*/ 110 w 134"/>
                <a:gd name="T13" fmla="*/ 105 h 204"/>
                <a:gd name="T14" fmla="*/ 116 w 134"/>
                <a:gd name="T15" fmla="*/ 124 h 204"/>
                <a:gd name="T16" fmla="*/ 41 w 134"/>
                <a:gd name="T17" fmla="*/ 114 h 204"/>
                <a:gd name="T18" fmla="*/ 42 w 134"/>
                <a:gd name="T19" fmla="*/ 86 h 204"/>
                <a:gd name="T20" fmla="*/ 53 w 134"/>
                <a:gd name="T21" fmla="*/ 53 h 204"/>
                <a:gd name="T22" fmla="*/ 61 w 134"/>
                <a:gd name="T23" fmla="*/ 48 h 204"/>
                <a:gd name="T24" fmla="*/ 87 w 134"/>
                <a:gd name="T25" fmla="*/ 36 h 204"/>
                <a:gd name="T26" fmla="*/ 96 w 134"/>
                <a:gd name="T27" fmla="*/ 64 h 204"/>
                <a:gd name="T28" fmla="*/ 99 w 134"/>
                <a:gd name="T29" fmla="*/ 111 h 204"/>
                <a:gd name="T30" fmla="*/ 89 w 134"/>
                <a:gd name="T31" fmla="*/ 26 h 204"/>
                <a:gd name="T32" fmla="*/ 59 w 134"/>
                <a:gd name="T33" fmla="*/ 90 h 204"/>
                <a:gd name="T34" fmla="*/ 76 w 134"/>
                <a:gd name="T35" fmla="*/ 84 h 204"/>
                <a:gd name="T36" fmla="*/ 68 w 134"/>
                <a:gd name="T37" fmla="*/ 80 h 204"/>
                <a:gd name="T38" fmla="*/ 65 w 134"/>
                <a:gd name="T39" fmla="*/ 68 h 204"/>
                <a:gd name="T40" fmla="*/ 54 w 134"/>
                <a:gd name="T41" fmla="*/ 96 h 204"/>
                <a:gd name="T42" fmla="*/ 48 w 134"/>
                <a:gd name="T43" fmla="*/ 90 h 204"/>
                <a:gd name="T44" fmla="*/ 58 w 134"/>
                <a:gd name="T45" fmla="*/ 112 h 204"/>
                <a:gd name="T46" fmla="*/ 72 w 134"/>
                <a:gd name="T47" fmla="*/ 121 h 204"/>
                <a:gd name="T48" fmla="*/ 77 w 134"/>
                <a:gd name="T49" fmla="*/ 48 h 204"/>
                <a:gd name="T50" fmla="*/ 68 w 134"/>
                <a:gd name="T51" fmla="*/ 61 h 204"/>
                <a:gd name="T52" fmla="*/ 64 w 134"/>
                <a:gd name="T53" fmla="*/ 27 h 204"/>
                <a:gd name="T54" fmla="*/ 47 w 134"/>
                <a:gd name="T55" fmla="*/ 79 h 204"/>
                <a:gd name="T56" fmla="*/ 40 w 134"/>
                <a:gd name="T57" fmla="*/ 69 h 204"/>
                <a:gd name="T58" fmla="*/ 55 w 134"/>
                <a:gd name="T59" fmla="*/ 139 h 204"/>
                <a:gd name="T60" fmla="*/ 58 w 134"/>
                <a:gd name="T61" fmla="*/ 142 h 204"/>
                <a:gd name="T62" fmla="*/ 69 w 134"/>
                <a:gd name="T63" fmla="*/ 168 h 204"/>
                <a:gd name="T64" fmla="*/ 75 w 134"/>
                <a:gd name="T65" fmla="*/ 135 h 204"/>
                <a:gd name="T66" fmla="*/ 80 w 134"/>
                <a:gd name="T67" fmla="*/ 86 h 204"/>
                <a:gd name="T68" fmla="*/ 87 w 134"/>
                <a:gd name="T69" fmla="*/ 42 h 204"/>
                <a:gd name="T70" fmla="*/ 89 w 134"/>
                <a:gd name="T71" fmla="*/ 148 h 204"/>
                <a:gd name="T72" fmla="*/ 90 w 134"/>
                <a:gd name="T73" fmla="*/ 101 h 204"/>
                <a:gd name="T74" fmla="*/ 96 w 134"/>
                <a:gd name="T75" fmla="*/ 155 h 204"/>
                <a:gd name="T76" fmla="*/ 101 w 134"/>
                <a:gd name="T77" fmla="*/ 148 h 204"/>
                <a:gd name="T78" fmla="*/ 103 w 134"/>
                <a:gd name="T79" fmla="*/ 117 h 204"/>
                <a:gd name="T80" fmla="*/ 106 w 134"/>
                <a:gd name="T81" fmla="*/ 136 h 204"/>
                <a:gd name="T82" fmla="*/ 68 w 134"/>
                <a:gd name="T83" fmla="*/ 14 h 204"/>
                <a:gd name="T84" fmla="*/ 55 w 134"/>
                <a:gd name="T85" fmla="*/ 31 h 204"/>
                <a:gd name="T86" fmla="*/ 41 w 134"/>
                <a:gd name="T87" fmla="*/ 25 h 204"/>
                <a:gd name="T88" fmla="*/ 38 w 134"/>
                <a:gd name="T89" fmla="*/ 29 h 204"/>
                <a:gd name="T90" fmla="*/ 26 w 134"/>
                <a:gd name="T91" fmla="*/ 60 h 204"/>
                <a:gd name="T92" fmla="*/ 31 w 134"/>
                <a:gd name="T93" fmla="*/ 101 h 204"/>
                <a:gd name="T94" fmla="*/ 25 w 134"/>
                <a:gd name="T95" fmla="*/ 108 h 204"/>
                <a:gd name="T96" fmla="*/ 22 w 134"/>
                <a:gd name="T97" fmla="*/ 132 h 204"/>
                <a:gd name="T98" fmla="*/ 7 w 134"/>
                <a:gd name="T99" fmla="*/ 134 h 204"/>
                <a:gd name="T100" fmla="*/ 18 w 134"/>
                <a:gd name="T101" fmla="*/ 138 h 204"/>
                <a:gd name="T102" fmla="*/ 26 w 134"/>
                <a:gd name="T103" fmla="*/ 141 h 204"/>
                <a:gd name="T104" fmla="*/ 33 w 134"/>
                <a:gd name="T105" fmla="*/ 151 h 204"/>
                <a:gd name="T106" fmla="*/ 38 w 134"/>
                <a:gd name="T107" fmla="*/ 176 h 204"/>
                <a:gd name="T108" fmla="*/ 44 w 134"/>
                <a:gd name="T109" fmla="*/ 142 h 204"/>
                <a:gd name="T110" fmla="*/ 56 w 134"/>
                <a:gd name="T111" fmla="*/ 155 h 204"/>
                <a:gd name="T112" fmla="*/ 59 w 134"/>
                <a:gd name="T113" fmla="*/ 161 h 204"/>
                <a:gd name="T114" fmla="*/ 75 w 134"/>
                <a:gd name="T115" fmla="*/ 197 h 204"/>
                <a:gd name="T116" fmla="*/ 78 w 134"/>
                <a:gd name="T117" fmla="*/ 155 h 204"/>
                <a:gd name="T118" fmla="*/ 83 w 134"/>
                <a:gd name="T119" fmla="*/ 182 h 204"/>
                <a:gd name="T120" fmla="*/ 99 w 134"/>
                <a:gd name="T121" fmla="*/ 182 h 204"/>
                <a:gd name="T122" fmla="*/ 107 w 134"/>
                <a:gd name="T123" fmla="*/ 173 h 204"/>
                <a:gd name="T124" fmla="*/ 122 w 134"/>
                <a:gd name="T125" fmla="*/ 1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" h="204">
                  <a:moveTo>
                    <a:pt x="117" y="32"/>
                  </a:moveTo>
                  <a:cubicBezTo>
                    <a:pt x="108" y="13"/>
                    <a:pt x="99" y="8"/>
                    <a:pt x="78" y="4"/>
                  </a:cubicBezTo>
                  <a:cubicBezTo>
                    <a:pt x="71" y="2"/>
                    <a:pt x="63" y="0"/>
                    <a:pt x="57" y="4"/>
                  </a:cubicBezTo>
                  <a:cubicBezTo>
                    <a:pt x="45" y="10"/>
                    <a:pt x="37" y="20"/>
                    <a:pt x="30" y="28"/>
                  </a:cubicBezTo>
                  <a:cubicBezTo>
                    <a:pt x="29" y="31"/>
                    <a:pt x="29" y="32"/>
                    <a:pt x="29" y="33"/>
                  </a:cubicBezTo>
                  <a:cubicBezTo>
                    <a:pt x="28" y="32"/>
                    <a:pt x="27" y="32"/>
                    <a:pt x="26" y="33"/>
                  </a:cubicBezTo>
                  <a:cubicBezTo>
                    <a:pt x="22" y="41"/>
                    <a:pt x="13" y="48"/>
                    <a:pt x="13" y="58"/>
                  </a:cubicBezTo>
                  <a:cubicBezTo>
                    <a:pt x="18" y="59"/>
                    <a:pt x="19" y="50"/>
                    <a:pt x="22" y="50"/>
                  </a:cubicBezTo>
                  <a:cubicBezTo>
                    <a:pt x="20" y="63"/>
                    <a:pt x="4" y="67"/>
                    <a:pt x="7" y="81"/>
                  </a:cubicBezTo>
                  <a:cubicBezTo>
                    <a:pt x="10" y="81"/>
                    <a:pt x="12" y="77"/>
                    <a:pt x="14" y="78"/>
                  </a:cubicBezTo>
                  <a:cubicBezTo>
                    <a:pt x="14" y="86"/>
                    <a:pt x="7" y="91"/>
                    <a:pt x="5" y="99"/>
                  </a:cubicBezTo>
                  <a:cubicBezTo>
                    <a:pt x="6" y="103"/>
                    <a:pt x="6" y="107"/>
                    <a:pt x="9" y="111"/>
                  </a:cubicBezTo>
                  <a:cubicBezTo>
                    <a:pt x="7" y="112"/>
                    <a:pt x="7" y="115"/>
                    <a:pt x="4" y="115"/>
                  </a:cubicBezTo>
                  <a:cubicBezTo>
                    <a:pt x="4" y="103"/>
                    <a:pt x="4" y="94"/>
                    <a:pt x="3" y="84"/>
                  </a:cubicBezTo>
                  <a:cubicBezTo>
                    <a:pt x="5" y="77"/>
                    <a:pt x="6" y="72"/>
                    <a:pt x="6" y="64"/>
                  </a:cubicBezTo>
                  <a:cubicBezTo>
                    <a:pt x="10" y="60"/>
                    <a:pt x="11" y="53"/>
                    <a:pt x="12" y="45"/>
                  </a:cubicBezTo>
                  <a:cubicBezTo>
                    <a:pt x="17" y="30"/>
                    <a:pt x="27" y="16"/>
                    <a:pt x="41" y="8"/>
                  </a:cubicBezTo>
                  <a:cubicBezTo>
                    <a:pt x="28" y="10"/>
                    <a:pt x="20" y="21"/>
                    <a:pt x="14" y="30"/>
                  </a:cubicBezTo>
                  <a:cubicBezTo>
                    <a:pt x="10" y="37"/>
                    <a:pt x="10" y="43"/>
                    <a:pt x="7" y="52"/>
                  </a:cubicBezTo>
                  <a:cubicBezTo>
                    <a:pt x="6" y="57"/>
                    <a:pt x="4" y="62"/>
                    <a:pt x="3" y="66"/>
                  </a:cubicBezTo>
                  <a:cubicBezTo>
                    <a:pt x="1" y="75"/>
                    <a:pt x="1" y="84"/>
                    <a:pt x="1" y="93"/>
                  </a:cubicBezTo>
                  <a:cubicBezTo>
                    <a:pt x="1" y="103"/>
                    <a:pt x="0" y="115"/>
                    <a:pt x="1" y="123"/>
                  </a:cubicBezTo>
                  <a:cubicBezTo>
                    <a:pt x="3" y="136"/>
                    <a:pt x="8" y="149"/>
                    <a:pt x="13" y="157"/>
                  </a:cubicBezTo>
                  <a:cubicBezTo>
                    <a:pt x="17" y="164"/>
                    <a:pt x="23" y="168"/>
                    <a:pt x="24" y="175"/>
                  </a:cubicBezTo>
                  <a:cubicBezTo>
                    <a:pt x="26" y="174"/>
                    <a:pt x="27" y="175"/>
                    <a:pt x="28" y="176"/>
                  </a:cubicBezTo>
                  <a:cubicBezTo>
                    <a:pt x="36" y="189"/>
                    <a:pt x="48" y="197"/>
                    <a:pt x="62" y="204"/>
                  </a:cubicBezTo>
                  <a:cubicBezTo>
                    <a:pt x="70" y="203"/>
                    <a:pt x="79" y="201"/>
                    <a:pt x="86" y="198"/>
                  </a:cubicBezTo>
                  <a:cubicBezTo>
                    <a:pt x="88" y="199"/>
                    <a:pt x="88" y="202"/>
                    <a:pt x="92" y="201"/>
                  </a:cubicBezTo>
                  <a:cubicBezTo>
                    <a:pt x="94" y="200"/>
                    <a:pt x="91" y="198"/>
                    <a:pt x="93" y="197"/>
                  </a:cubicBezTo>
                  <a:cubicBezTo>
                    <a:pt x="97" y="196"/>
                    <a:pt x="99" y="196"/>
                    <a:pt x="102" y="198"/>
                  </a:cubicBezTo>
                  <a:cubicBezTo>
                    <a:pt x="104" y="197"/>
                    <a:pt x="103" y="195"/>
                    <a:pt x="102" y="193"/>
                  </a:cubicBezTo>
                  <a:cubicBezTo>
                    <a:pt x="113" y="183"/>
                    <a:pt x="128" y="167"/>
                    <a:pt x="128" y="149"/>
                  </a:cubicBezTo>
                  <a:cubicBezTo>
                    <a:pt x="128" y="135"/>
                    <a:pt x="134" y="119"/>
                    <a:pt x="134" y="105"/>
                  </a:cubicBezTo>
                  <a:cubicBezTo>
                    <a:pt x="134" y="95"/>
                    <a:pt x="131" y="81"/>
                    <a:pt x="130" y="69"/>
                  </a:cubicBezTo>
                  <a:cubicBezTo>
                    <a:pt x="128" y="51"/>
                    <a:pt x="123" y="44"/>
                    <a:pt x="117" y="32"/>
                  </a:cubicBezTo>
                  <a:close/>
                  <a:moveTo>
                    <a:pt x="88" y="11"/>
                  </a:moveTo>
                  <a:cubicBezTo>
                    <a:pt x="99" y="8"/>
                    <a:pt x="112" y="26"/>
                    <a:pt x="116" y="36"/>
                  </a:cubicBezTo>
                  <a:cubicBezTo>
                    <a:pt x="119" y="43"/>
                    <a:pt x="125" y="51"/>
                    <a:pt x="126" y="59"/>
                  </a:cubicBezTo>
                  <a:cubicBezTo>
                    <a:pt x="127" y="67"/>
                    <a:pt x="126" y="74"/>
                    <a:pt x="128" y="81"/>
                  </a:cubicBezTo>
                  <a:cubicBezTo>
                    <a:pt x="126" y="81"/>
                    <a:pt x="125" y="77"/>
                    <a:pt x="125" y="74"/>
                  </a:cubicBezTo>
                  <a:cubicBezTo>
                    <a:pt x="123" y="68"/>
                    <a:pt x="124" y="59"/>
                    <a:pt x="121" y="53"/>
                  </a:cubicBezTo>
                  <a:cubicBezTo>
                    <a:pt x="121" y="52"/>
                    <a:pt x="118" y="52"/>
                    <a:pt x="117" y="51"/>
                  </a:cubicBezTo>
                  <a:cubicBezTo>
                    <a:pt x="114" y="40"/>
                    <a:pt x="105" y="30"/>
                    <a:pt x="97" y="22"/>
                  </a:cubicBezTo>
                  <a:cubicBezTo>
                    <a:pt x="92" y="16"/>
                    <a:pt x="86" y="8"/>
                    <a:pt x="75" y="7"/>
                  </a:cubicBezTo>
                  <a:cubicBezTo>
                    <a:pt x="72" y="7"/>
                    <a:pt x="67" y="10"/>
                    <a:pt x="65" y="6"/>
                  </a:cubicBezTo>
                  <a:cubicBezTo>
                    <a:pt x="72" y="3"/>
                    <a:pt x="81" y="7"/>
                    <a:pt x="88" y="11"/>
                  </a:cubicBezTo>
                  <a:close/>
                  <a:moveTo>
                    <a:pt x="109" y="148"/>
                  </a:moveTo>
                  <a:cubicBezTo>
                    <a:pt x="108" y="145"/>
                    <a:pt x="109" y="142"/>
                    <a:pt x="113" y="142"/>
                  </a:cubicBezTo>
                  <a:cubicBezTo>
                    <a:pt x="113" y="137"/>
                    <a:pt x="116" y="135"/>
                    <a:pt x="118" y="132"/>
                  </a:cubicBezTo>
                  <a:cubicBezTo>
                    <a:pt x="119" y="138"/>
                    <a:pt x="117" y="146"/>
                    <a:pt x="109" y="148"/>
                  </a:cubicBezTo>
                  <a:close/>
                  <a:moveTo>
                    <a:pt x="116" y="147"/>
                  </a:moveTo>
                  <a:cubicBezTo>
                    <a:pt x="115" y="149"/>
                    <a:pt x="116" y="151"/>
                    <a:pt x="113" y="151"/>
                  </a:cubicBezTo>
                  <a:cubicBezTo>
                    <a:pt x="113" y="149"/>
                    <a:pt x="114" y="148"/>
                    <a:pt x="114" y="147"/>
                  </a:cubicBezTo>
                  <a:cubicBezTo>
                    <a:pt x="115" y="147"/>
                    <a:pt x="116" y="147"/>
                    <a:pt x="116" y="147"/>
                  </a:cubicBezTo>
                  <a:close/>
                  <a:moveTo>
                    <a:pt x="112" y="130"/>
                  </a:moveTo>
                  <a:cubicBezTo>
                    <a:pt x="115" y="130"/>
                    <a:pt x="112" y="134"/>
                    <a:pt x="111" y="132"/>
                  </a:cubicBezTo>
                  <a:cubicBezTo>
                    <a:pt x="110" y="130"/>
                    <a:pt x="113" y="132"/>
                    <a:pt x="112" y="130"/>
                  </a:cubicBezTo>
                  <a:close/>
                  <a:moveTo>
                    <a:pt x="110" y="129"/>
                  </a:moveTo>
                  <a:cubicBezTo>
                    <a:pt x="108" y="128"/>
                    <a:pt x="110" y="126"/>
                    <a:pt x="111" y="126"/>
                  </a:cubicBezTo>
                  <a:cubicBezTo>
                    <a:pt x="112" y="128"/>
                    <a:pt x="110" y="128"/>
                    <a:pt x="110" y="129"/>
                  </a:cubicBezTo>
                  <a:close/>
                  <a:moveTo>
                    <a:pt x="116" y="124"/>
                  </a:moveTo>
                  <a:cubicBezTo>
                    <a:pt x="113" y="120"/>
                    <a:pt x="117" y="119"/>
                    <a:pt x="119" y="116"/>
                  </a:cubicBezTo>
                  <a:cubicBezTo>
                    <a:pt x="115" y="113"/>
                    <a:pt x="111" y="110"/>
                    <a:pt x="110" y="105"/>
                  </a:cubicBezTo>
                  <a:cubicBezTo>
                    <a:pt x="112" y="105"/>
                    <a:pt x="112" y="107"/>
                    <a:pt x="113" y="109"/>
                  </a:cubicBezTo>
                  <a:cubicBezTo>
                    <a:pt x="114" y="109"/>
                    <a:pt x="115" y="109"/>
                    <a:pt x="117" y="109"/>
                  </a:cubicBezTo>
                  <a:cubicBezTo>
                    <a:pt x="116" y="106"/>
                    <a:pt x="117" y="102"/>
                    <a:pt x="114" y="100"/>
                  </a:cubicBezTo>
                  <a:cubicBezTo>
                    <a:pt x="115" y="98"/>
                    <a:pt x="116" y="96"/>
                    <a:pt x="118" y="95"/>
                  </a:cubicBezTo>
                  <a:cubicBezTo>
                    <a:pt x="118" y="92"/>
                    <a:pt x="115" y="93"/>
                    <a:pt x="114" y="91"/>
                  </a:cubicBezTo>
                  <a:cubicBezTo>
                    <a:pt x="123" y="83"/>
                    <a:pt x="107" y="71"/>
                    <a:pt x="110" y="63"/>
                  </a:cubicBezTo>
                  <a:cubicBezTo>
                    <a:pt x="113" y="69"/>
                    <a:pt x="118" y="75"/>
                    <a:pt x="120" y="82"/>
                  </a:cubicBezTo>
                  <a:cubicBezTo>
                    <a:pt x="124" y="93"/>
                    <a:pt x="118" y="109"/>
                    <a:pt x="119" y="124"/>
                  </a:cubicBezTo>
                  <a:cubicBezTo>
                    <a:pt x="117" y="123"/>
                    <a:pt x="117" y="124"/>
                    <a:pt x="116" y="124"/>
                  </a:cubicBezTo>
                  <a:close/>
                  <a:moveTo>
                    <a:pt x="84" y="147"/>
                  </a:moveTo>
                  <a:cubicBezTo>
                    <a:pt x="86" y="148"/>
                    <a:pt x="86" y="150"/>
                    <a:pt x="89" y="149"/>
                  </a:cubicBezTo>
                  <a:cubicBezTo>
                    <a:pt x="88" y="154"/>
                    <a:pt x="83" y="150"/>
                    <a:pt x="84" y="147"/>
                  </a:cubicBezTo>
                  <a:close/>
                  <a:moveTo>
                    <a:pt x="86" y="170"/>
                  </a:moveTo>
                  <a:cubicBezTo>
                    <a:pt x="83" y="169"/>
                    <a:pt x="85" y="167"/>
                    <a:pt x="86" y="166"/>
                  </a:cubicBezTo>
                  <a:cubicBezTo>
                    <a:pt x="88" y="166"/>
                    <a:pt x="86" y="169"/>
                    <a:pt x="86" y="170"/>
                  </a:cubicBezTo>
                  <a:close/>
                  <a:moveTo>
                    <a:pt x="44" y="126"/>
                  </a:moveTo>
                  <a:cubicBezTo>
                    <a:pt x="42" y="124"/>
                    <a:pt x="41" y="121"/>
                    <a:pt x="38" y="118"/>
                  </a:cubicBezTo>
                  <a:cubicBezTo>
                    <a:pt x="39" y="116"/>
                    <a:pt x="40" y="116"/>
                    <a:pt x="41" y="114"/>
                  </a:cubicBezTo>
                  <a:cubicBezTo>
                    <a:pt x="43" y="116"/>
                    <a:pt x="45" y="120"/>
                    <a:pt x="47" y="122"/>
                  </a:cubicBezTo>
                  <a:cubicBezTo>
                    <a:pt x="47" y="124"/>
                    <a:pt x="45" y="124"/>
                    <a:pt x="44" y="126"/>
                  </a:cubicBezTo>
                  <a:close/>
                  <a:moveTo>
                    <a:pt x="45" y="135"/>
                  </a:moveTo>
                  <a:cubicBezTo>
                    <a:pt x="45" y="137"/>
                    <a:pt x="44" y="138"/>
                    <a:pt x="43" y="139"/>
                  </a:cubicBezTo>
                  <a:cubicBezTo>
                    <a:pt x="41" y="138"/>
                    <a:pt x="42" y="137"/>
                    <a:pt x="43" y="134"/>
                  </a:cubicBezTo>
                  <a:cubicBezTo>
                    <a:pt x="44" y="134"/>
                    <a:pt x="44" y="135"/>
                    <a:pt x="45" y="135"/>
                  </a:cubicBezTo>
                  <a:close/>
                  <a:moveTo>
                    <a:pt x="34" y="84"/>
                  </a:moveTo>
                  <a:cubicBezTo>
                    <a:pt x="34" y="81"/>
                    <a:pt x="37" y="82"/>
                    <a:pt x="37" y="79"/>
                  </a:cubicBezTo>
                  <a:cubicBezTo>
                    <a:pt x="40" y="80"/>
                    <a:pt x="40" y="83"/>
                    <a:pt x="42" y="86"/>
                  </a:cubicBezTo>
                  <a:cubicBezTo>
                    <a:pt x="42" y="88"/>
                    <a:pt x="39" y="88"/>
                    <a:pt x="39" y="90"/>
                  </a:cubicBezTo>
                  <a:cubicBezTo>
                    <a:pt x="37" y="88"/>
                    <a:pt x="36" y="86"/>
                    <a:pt x="34" y="84"/>
                  </a:cubicBezTo>
                  <a:close/>
                  <a:moveTo>
                    <a:pt x="36" y="114"/>
                  </a:moveTo>
                  <a:cubicBezTo>
                    <a:pt x="34" y="113"/>
                    <a:pt x="33" y="111"/>
                    <a:pt x="32" y="109"/>
                  </a:cubicBezTo>
                  <a:cubicBezTo>
                    <a:pt x="37" y="107"/>
                    <a:pt x="40" y="111"/>
                    <a:pt x="36" y="114"/>
                  </a:cubicBezTo>
                  <a:close/>
                  <a:moveTo>
                    <a:pt x="53" y="53"/>
                  </a:moveTo>
                  <a:cubicBezTo>
                    <a:pt x="52" y="54"/>
                    <a:pt x="51" y="55"/>
                    <a:pt x="50" y="56"/>
                  </a:cubicBezTo>
                  <a:cubicBezTo>
                    <a:pt x="47" y="55"/>
                    <a:pt x="47" y="52"/>
                    <a:pt x="45" y="50"/>
                  </a:cubicBezTo>
                  <a:cubicBezTo>
                    <a:pt x="47" y="43"/>
                    <a:pt x="51" y="49"/>
                    <a:pt x="53" y="53"/>
                  </a:cubicBezTo>
                  <a:close/>
                  <a:moveTo>
                    <a:pt x="47" y="29"/>
                  </a:moveTo>
                  <a:cubicBezTo>
                    <a:pt x="50" y="30"/>
                    <a:pt x="50" y="33"/>
                    <a:pt x="52" y="35"/>
                  </a:cubicBezTo>
                  <a:cubicBezTo>
                    <a:pt x="51" y="36"/>
                    <a:pt x="50" y="36"/>
                    <a:pt x="50" y="37"/>
                  </a:cubicBezTo>
                  <a:cubicBezTo>
                    <a:pt x="48" y="35"/>
                    <a:pt x="45" y="32"/>
                    <a:pt x="47" y="29"/>
                  </a:cubicBezTo>
                  <a:close/>
                  <a:moveTo>
                    <a:pt x="61" y="48"/>
                  </a:moveTo>
                  <a:cubicBezTo>
                    <a:pt x="62" y="49"/>
                    <a:pt x="60" y="52"/>
                    <a:pt x="64" y="51"/>
                  </a:cubicBezTo>
                  <a:cubicBezTo>
                    <a:pt x="64" y="53"/>
                    <a:pt x="63" y="55"/>
                    <a:pt x="66" y="56"/>
                  </a:cubicBezTo>
                  <a:cubicBezTo>
                    <a:pt x="64" y="59"/>
                    <a:pt x="63" y="53"/>
                    <a:pt x="60" y="53"/>
                  </a:cubicBezTo>
                  <a:cubicBezTo>
                    <a:pt x="61" y="51"/>
                    <a:pt x="59" y="50"/>
                    <a:pt x="61" y="48"/>
                  </a:cubicBezTo>
                  <a:close/>
                  <a:moveTo>
                    <a:pt x="59" y="33"/>
                  </a:moveTo>
                  <a:cubicBezTo>
                    <a:pt x="61" y="34"/>
                    <a:pt x="64" y="39"/>
                    <a:pt x="62" y="41"/>
                  </a:cubicBezTo>
                  <a:cubicBezTo>
                    <a:pt x="60" y="40"/>
                    <a:pt x="56" y="36"/>
                    <a:pt x="59" y="33"/>
                  </a:cubicBezTo>
                  <a:close/>
                  <a:moveTo>
                    <a:pt x="89" y="51"/>
                  </a:moveTo>
                  <a:cubicBezTo>
                    <a:pt x="92" y="53"/>
                    <a:pt x="93" y="56"/>
                    <a:pt x="95" y="59"/>
                  </a:cubicBezTo>
                  <a:cubicBezTo>
                    <a:pt x="94" y="59"/>
                    <a:pt x="93" y="60"/>
                    <a:pt x="93" y="61"/>
                  </a:cubicBezTo>
                  <a:cubicBezTo>
                    <a:pt x="91" y="59"/>
                    <a:pt x="89" y="56"/>
                    <a:pt x="87" y="53"/>
                  </a:cubicBezTo>
                  <a:cubicBezTo>
                    <a:pt x="88" y="52"/>
                    <a:pt x="89" y="52"/>
                    <a:pt x="89" y="51"/>
                  </a:cubicBezTo>
                  <a:close/>
                  <a:moveTo>
                    <a:pt x="87" y="36"/>
                  </a:moveTo>
                  <a:cubicBezTo>
                    <a:pt x="87" y="34"/>
                    <a:pt x="88" y="33"/>
                    <a:pt x="89" y="31"/>
                  </a:cubicBezTo>
                  <a:cubicBezTo>
                    <a:pt x="91" y="33"/>
                    <a:pt x="92" y="35"/>
                    <a:pt x="93" y="38"/>
                  </a:cubicBezTo>
                  <a:cubicBezTo>
                    <a:pt x="90" y="41"/>
                    <a:pt x="90" y="37"/>
                    <a:pt x="87" y="36"/>
                  </a:cubicBezTo>
                  <a:close/>
                  <a:moveTo>
                    <a:pt x="93" y="47"/>
                  </a:moveTo>
                  <a:cubicBezTo>
                    <a:pt x="94" y="46"/>
                    <a:pt x="94" y="45"/>
                    <a:pt x="95" y="44"/>
                  </a:cubicBezTo>
                  <a:cubicBezTo>
                    <a:pt x="97" y="46"/>
                    <a:pt x="99" y="50"/>
                    <a:pt x="99" y="53"/>
                  </a:cubicBezTo>
                  <a:cubicBezTo>
                    <a:pt x="97" y="51"/>
                    <a:pt x="96" y="48"/>
                    <a:pt x="93" y="47"/>
                  </a:cubicBezTo>
                  <a:close/>
                  <a:moveTo>
                    <a:pt x="99" y="69"/>
                  </a:moveTo>
                  <a:cubicBezTo>
                    <a:pt x="97" y="69"/>
                    <a:pt x="96" y="67"/>
                    <a:pt x="96" y="64"/>
                  </a:cubicBezTo>
                  <a:cubicBezTo>
                    <a:pt x="98" y="64"/>
                    <a:pt x="98" y="68"/>
                    <a:pt x="99" y="69"/>
                  </a:cubicBezTo>
                  <a:close/>
                  <a:moveTo>
                    <a:pt x="93" y="91"/>
                  </a:moveTo>
                  <a:cubicBezTo>
                    <a:pt x="93" y="93"/>
                    <a:pt x="94" y="92"/>
                    <a:pt x="93" y="93"/>
                  </a:cubicBezTo>
                  <a:cubicBezTo>
                    <a:pt x="91" y="94"/>
                    <a:pt x="91" y="90"/>
                    <a:pt x="93" y="91"/>
                  </a:cubicBezTo>
                  <a:close/>
                  <a:moveTo>
                    <a:pt x="95" y="106"/>
                  </a:moveTo>
                  <a:cubicBezTo>
                    <a:pt x="96" y="107"/>
                    <a:pt x="97" y="107"/>
                    <a:pt x="97" y="108"/>
                  </a:cubicBezTo>
                  <a:cubicBezTo>
                    <a:pt x="97" y="110"/>
                    <a:pt x="95" y="110"/>
                    <a:pt x="95" y="111"/>
                  </a:cubicBezTo>
                  <a:cubicBezTo>
                    <a:pt x="93" y="110"/>
                    <a:pt x="94" y="108"/>
                    <a:pt x="95" y="106"/>
                  </a:cubicBezTo>
                  <a:close/>
                  <a:moveTo>
                    <a:pt x="99" y="111"/>
                  </a:moveTo>
                  <a:cubicBezTo>
                    <a:pt x="101" y="112"/>
                    <a:pt x="99" y="114"/>
                    <a:pt x="99" y="115"/>
                  </a:cubicBezTo>
                  <a:cubicBezTo>
                    <a:pt x="98" y="115"/>
                    <a:pt x="98" y="115"/>
                    <a:pt x="97" y="115"/>
                  </a:cubicBezTo>
                  <a:cubicBezTo>
                    <a:pt x="97" y="113"/>
                    <a:pt x="99" y="113"/>
                    <a:pt x="99" y="111"/>
                  </a:cubicBezTo>
                  <a:close/>
                  <a:moveTo>
                    <a:pt x="89" y="26"/>
                  </a:moveTo>
                  <a:cubicBezTo>
                    <a:pt x="87" y="27"/>
                    <a:pt x="87" y="29"/>
                    <a:pt x="84" y="29"/>
                  </a:cubicBezTo>
                  <a:cubicBezTo>
                    <a:pt x="83" y="27"/>
                    <a:pt x="82" y="25"/>
                    <a:pt x="81" y="23"/>
                  </a:cubicBezTo>
                  <a:cubicBezTo>
                    <a:pt x="83" y="21"/>
                    <a:pt x="85" y="19"/>
                    <a:pt x="87" y="16"/>
                  </a:cubicBezTo>
                  <a:cubicBezTo>
                    <a:pt x="93" y="21"/>
                    <a:pt x="99" y="26"/>
                    <a:pt x="101" y="36"/>
                  </a:cubicBezTo>
                  <a:cubicBezTo>
                    <a:pt x="96" y="34"/>
                    <a:pt x="94" y="28"/>
                    <a:pt x="89" y="26"/>
                  </a:cubicBezTo>
                  <a:close/>
                  <a:moveTo>
                    <a:pt x="79" y="17"/>
                  </a:moveTo>
                  <a:cubicBezTo>
                    <a:pt x="78" y="16"/>
                    <a:pt x="77" y="14"/>
                    <a:pt x="77" y="12"/>
                  </a:cubicBezTo>
                  <a:cubicBezTo>
                    <a:pt x="79" y="12"/>
                    <a:pt x="80" y="13"/>
                    <a:pt x="82" y="14"/>
                  </a:cubicBezTo>
                  <a:cubicBezTo>
                    <a:pt x="81" y="15"/>
                    <a:pt x="80" y="16"/>
                    <a:pt x="79" y="17"/>
                  </a:cubicBezTo>
                  <a:close/>
                  <a:moveTo>
                    <a:pt x="78" y="39"/>
                  </a:moveTo>
                  <a:cubicBezTo>
                    <a:pt x="75" y="39"/>
                    <a:pt x="75" y="36"/>
                    <a:pt x="74" y="34"/>
                  </a:cubicBezTo>
                  <a:cubicBezTo>
                    <a:pt x="77" y="22"/>
                    <a:pt x="85" y="34"/>
                    <a:pt x="78" y="39"/>
                  </a:cubicBezTo>
                  <a:close/>
                  <a:moveTo>
                    <a:pt x="65" y="98"/>
                  </a:moveTo>
                  <a:cubicBezTo>
                    <a:pt x="62" y="99"/>
                    <a:pt x="59" y="92"/>
                    <a:pt x="59" y="90"/>
                  </a:cubicBezTo>
                  <a:cubicBezTo>
                    <a:pt x="62" y="92"/>
                    <a:pt x="64" y="95"/>
                    <a:pt x="65" y="98"/>
                  </a:cubicBezTo>
                  <a:close/>
                  <a:moveTo>
                    <a:pt x="62" y="68"/>
                  </a:moveTo>
                  <a:cubicBezTo>
                    <a:pt x="62" y="69"/>
                    <a:pt x="62" y="70"/>
                    <a:pt x="62" y="71"/>
                  </a:cubicBezTo>
                  <a:cubicBezTo>
                    <a:pt x="60" y="71"/>
                    <a:pt x="60" y="68"/>
                    <a:pt x="62" y="68"/>
                  </a:cubicBezTo>
                  <a:close/>
                  <a:moveTo>
                    <a:pt x="71" y="90"/>
                  </a:moveTo>
                  <a:cubicBezTo>
                    <a:pt x="69" y="92"/>
                    <a:pt x="67" y="88"/>
                    <a:pt x="67" y="87"/>
                  </a:cubicBezTo>
                  <a:cubicBezTo>
                    <a:pt x="69" y="87"/>
                    <a:pt x="69" y="90"/>
                    <a:pt x="71" y="90"/>
                  </a:cubicBezTo>
                  <a:close/>
                  <a:moveTo>
                    <a:pt x="69" y="76"/>
                  </a:moveTo>
                  <a:cubicBezTo>
                    <a:pt x="72" y="70"/>
                    <a:pt x="78" y="82"/>
                    <a:pt x="76" y="84"/>
                  </a:cubicBezTo>
                  <a:cubicBezTo>
                    <a:pt x="73" y="82"/>
                    <a:pt x="72" y="78"/>
                    <a:pt x="69" y="76"/>
                  </a:cubicBezTo>
                  <a:close/>
                  <a:moveTo>
                    <a:pt x="74" y="109"/>
                  </a:moveTo>
                  <a:cubicBezTo>
                    <a:pt x="74" y="110"/>
                    <a:pt x="74" y="111"/>
                    <a:pt x="74" y="112"/>
                  </a:cubicBezTo>
                  <a:cubicBezTo>
                    <a:pt x="71" y="109"/>
                    <a:pt x="67" y="105"/>
                    <a:pt x="67" y="101"/>
                  </a:cubicBezTo>
                  <a:cubicBezTo>
                    <a:pt x="70" y="103"/>
                    <a:pt x="71" y="107"/>
                    <a:pt x="74" y="109"/>
                  </a:cubicBezTo>
                  <a:close/>
                  <a:moveTo>
                    <a:pt x="68" y="80"/>
                  </a:moveTo>
                  <a:cubicBezTo>
                    <a:pt x="68" y="79"/>
                    <a:pt x="68" y="79"/>
                    <a:pt x="68" y="78"/>
                  </a:cubicBezTo>
                  <a:cubicBezTo>
                    <a:pt x="69" y="78"/>
                    <a:pt x="70" y="79"/>
                    <a:pt x="69" y="80"/>
                  </a:cubicBezTo>
                  <a:cubicBezTo>
                    <a:pt x="69" y="80"/>
                    <a:pt x="68" y="80"/>
                    <a:pt x="68" y="80"/>
                  </a:cubicBezTo>
                  <a:close/>
                  <a:moveTo>
                    <a:pt x="67" y="71"/>
                  </a:moveTo>
                  <a:cubicBezTo>
                    <a:pt x="65" y="70"/>
                    <a:pt x="66" y="70"/>
                    <a:pt x="67" y="68"/>
                  </a:cubicBezTo>
                  <a:cubicBezTo>
                    <a:pt x="69" y="68"/>
                    <a:pt x="69" y="72"/>
                    <a:pt x="67" y="71"/>
                  </a:cubicBezTo>
                  <a:close/>
                  <a:moveTo>
                    <a:pt x="67" y="86"/>
                  </a:moveTo>
                  <a:cubicBezTo>
                    <a:pt x="67" y="86"/>
                    <a:pt x="64" y="84"/>
                    <a:pt x="64" y="83"/>
                  </a:cubicBezTo>
                  <a:cubicBezTo>
                    <a:pt x="66" y="81"/>
                    <a:pt x="66" y="84"/>
                    <a:pt x="67" y="86"/>
                  </a:cubicBezTo>
                  <a:close/>
                  <a:moveTo>
                    <a:pt x="65" y="68"/>
                  </a:moveTo>
                  <a:cubicBezTo>
                    <a:pt x="64" y="68"/>
                    <a:pt x="63" y="65"/>
                    <a:pt x="64" y="65"/>
                  </a:cubicBezTo>
                  <a:cubicBezTo>
                    <a:pt x="66" y="64"/>
                    <a:pt x="65" y="66"/>
                    <a:pt x="65" y="68"/>
                  </a:cubicBezTo>
                  <a:close/>
                  <a:moveTo>
                    <a:pt x="65" y="74"/>
                  </a:moveTo>
                  <a:cubicBezTo>
                    <a:pt x="63" y="74"/>
                    <a:pt x="63" y="73"/>
                    <a:pt x="63" y="71"/>
                  </a:cubicBezTo>
                  <a:cubicBezTo>
                    <a:pt x="64" y="71"/>
                    <a:pt x="65" y="72"/>
                    <a:pt x="65" y="74"/>
                  </a:cubicBezTo>
                  <a:close/>
                  <a:moveTo>
                    <a:pt x="56" y="80"/>
                  </a:moveTo>
                  <a:cubicBezTo>
                    <a:pt x="55" y="79"/>
                    <a:pt x="55" y="77"/>
                    <a:pt x="55" y="75"/>
                  </a:cubicBezTo>
                  <a:cubicBezTo>
                    <a:pt x="57" y="77"/>
                    <a:pt x="58" y="79"/>
                    <a:pt x="59" y="81"/>
                  </a:cubicBezTo>
                  <a:cubicBezTo>
                    <a:pt x="57" y="82"/>
                    <a:pt x="57" y="78"/>
                    <a:pt x="56" y="80"/>
                  </a:cubicBezTo>
                  <a:close/>
                  <a:moveTo>
                    <a:pt x="59" y="105"/>
                  </a:moveTo>
                  <a:cubicBezTo>
                    <a:pt x="56" y="104"/>
                    <a:pt x="53" y="100"/>
                    <a:pt x="54" y="96"/>
                  </a:cubicBezTo>
                  <a:cubicBezTo>
                    <a:pt x="56" y="99"/>
                    <a:pt x="60" y="102"/>
                    <a:pt x="59" y="105"/>
                  </a:cubicBezTo>
                  <a:close/>
                  <a:moveTo>
                    <a:pt x="51" y="80"/>
                  </a:moveTo>
                  <a:cubicBezTo>
                    <a:pt x="53" y="80"/>
                    <a:pt x="53" y="81"/>
                    <a:pt x="54" y="83"/>
                  </a:cubicBezTo>
                  <a:cubicBezTo>
                    <a:pt x="53" y="82"/>
                    <a:pt x="51" y="82"/>
                    <a:pt x="51" y="80"/>
                  </a:cubicBezTo>
                  <a:close/>
                  <a:moveTo>
                    <a:pt x="52" y="73"/>
                  </a:moveTo>
                  <a:cubicBezTo>
                    <a:pt x="51" y="71"/>
                    <a:pt x="46" y="67"/>
                    <a:pt x="49" y="65"/>
                  </a:cubicBezTo>
                  <a:cubicBezTo>
                    <a:pt x="50" y="67"/>
                    <a:pt x="54" y="69"/>
                    <a:pt x="52" y="73"/>
                  </a:cubicBezTo>
                  <a:close/>
                  <a:moveTo>
                    <a:pt x="51" y="93"/>
                  </a:moveTo>
                  <a:cubicBezTo>
                    <a:pt x="50" y="93"/>
                    <a:pt x="49" y="92"/>
                    <a:pt x="48" y="90"/>
                  </a:cubicBezTo>
                  <a:cubicBezTo>
                    <a:pt x="49" y="89"/>
                    <a:pt x="51" y="92"/>
                    <a:pt x="51" y="93"/>
                  </a:cubicBezTo>
                  <a:close/>
                  <a:moveTo>
                    <a:pt x="50" y="100"/>
                  </a:moveTo>
                  <a:cubicBezTo>
                    <a:pt x="54" y="102"/>
                    <a:pt x="55" y="105"/>
                    <a:pt x="57" y="109"/>
                  </a:cubicBezTo>
                  <a:cubicBezTo>
                    <a:pt x="56" y="109"/>
                    <a:pt x="56" y="109"/>
                    <a:pt x="56" y="110"/>
                  </a:cubicBezTo>
                  <a:cubicBezTo>
                    <a:pt x="52" y="108"/>
                    <a:pt x="48" y="104"/>
                    <a:pt x="50" y="100"/>
                  </a:cubicBezTo>
                  <a:close/>
                  <a:moveTo>
                    <a:pt x="59" y="124"/>
                  </a:moveTo>
                  <a:cubicBezTo>
                    <a:pt x="58" y="125"/>
                    <a:pt x="56" y="123"/>
                    <a:pt x="56" y="121"/>
                  </a:cubicBezTo>
                  <a:cubicBezTo>
                    <a:pt x="57" y="120"/>
                    <a:pt x="58" y="123"/>
                    <a:pt x="59" y="124"/>
                  </a:cubicBezTo>
                  <a:close/>
                  <a:moveTo>
                    <a:pt x="58" y="112"/>
                  </a:moveTo>
                  <a:cubicBezTo>
                    <a:pt x="63" y="115"/>
                    <a:pt x="69" y="121"/>
                    <a:pt x="65" y="124"/>
                  </a:cubicBezTo>
                  <a:cubicBezTo>
                    <a:pt x="63" y="120"/>
                    <a:pt x="57" y="118"/>
                    <a:pt x="58" y="112"/>
                  </a:cubicBezTo>
                  <a:close/>
                  <a:moveTo>
                    <a:pt x="62" y="108"/>
                  </a:moveTo>
                  <a:cubicBezTo>
                    <a:pt x="65" y="110"/>
                    <a:pt x="70" y="116"/>
                    <a:pt x="68" y="119"/>
                  </a:cubicBezTo>
                  <a:cubicBezTo>
                    <a:pt x="66" y="116"/>
                    <a:pt x="63" y="113"/>
                    <a:pt x="62" y="108"/>
                  </a:cubicBezTo>
                  <a:close/>
                  <a:moveTo>
                    <a:pt x="68" y="126"/>
                  </a:moveTo>
                  <a:cubicBezTo>
                    <a:pt x="71" y="127"/>
                    <a:pt x="73" y="129"/>
                    <a:pt x="72" y="132"/>
                  </a:cubicBezTo>
                  <a:cubicBezTo>
                    <a:pt x="69" y="132"/>
                    <a:pt x="68" y="128"/>
                    <a:pt x="68" y="126"/>
                  </a:cubicBezTo>
                  <a:close/>
                  <a:moveTo>
                    <a:pt x="72" y="121"/>
                  </a:moveTo>
                  <a:cubicBezTo>
                    <a:pt x="74" y="123"/>
                    <a:pt x="76" y="124"/>
                    <a:pt x="76" y="127"/>
                  </a:cubicBezTo>
                  <a:cubicBezTo>
                    <a:pt x="73" y="129"/>
                    <a:pt x="70" y="124"/>
                    <a:pt x="72" y="121"/>
                  </a:cubicBezTo>
                  <a:close/>
                  <a:moveTo>
                    <a:pt x="73" y="95"/>
                  </a:moveTo>
                  <a:cubicBezTo>
                    <a:pt x="76" y="96"/>
                    <a:pt x="78" y="99"/>
                    <a:pt x="79" y="103"/>
                  </a:cubicBezTo>
                  <a:cubicBezTo>
                    <a:pt x="75" y="102"/>
                    <a:pt x="73" y="97"/>
                    <a:pt x="73" y="95"/>
                  </a:cubicBezTo>
                  <a:close/>
                  <a:moveTo>
                    <a:pt x="75" y="69"/>
                  </a:moveTo>
                  <a:cubicBezTo>
                    <a:pt x="77" y="69"/>
                    <a:pt x="82" y="74"/>
                    <a:pt x="81" y="77"/>
                  </a:cubicBezTo>
                  <a:cubicBezTo>
                    <a:pt x="78" y="76"/>
                    <a:pt x="76" y="73"/>
                    <a:pt x="75" y="69"/>
                  </a:cubicBezTo>
                  <a:close/>
                  <a:moveTo>
                    <a:pt x="77" y="48"/>
                  </a:moveTo>
                  <a:cubicBezTo>
                    <a:pt x="78" y="48"/>
                    <a:pt x="78" y="50"/>
                    <a:pt x="80" y="50"/>
                  </a:cubicBezTo>
                  <a:cubicBezTo>
                    <a:pt x="78" y="52"/>
                    <a:pt x="76" y="49"/>
                    <a:pt x="77" y="48"/>
                  </a:cubicBezTo>
                  <a:close/>
                  <a:moveTo>
                    <a:pt x="75" y="45"/>
                  </a:moveTo>
                  <a:cubicBezTo>
                    <a:pt x="72" y="44"/>
                    <a:pt x="71" y="40"/>
                    <a:pt x="69" y="38"/>
                  </a:cubicBezTo>
                  <a:cubicBezTo>
                    <a:pt x="73" y="38"/>
                    <a:pt x="73" y="42"/>
                    <a:pt x="75" y="45"/>
                  </a:cubicBezTo>
                  <a:close/>
                  <a:moveTo>
                    <a:pt x="70" y="60"/>
                  </a:moveTo>
                  <a:cubicBezTo>
                    <a:pt x="70" y="60"/>
                    <a:pt x="70" y="61"/>
                    <a:pt x="70" y="61"/>
                  </a:cubicBezTo>
                  <a:cubicBezTo>
                    <a:pt x="69" y="61"/>
                    <a:pt x="69" y="61"/>
                    <a:pt x="69" y="62"/>
                  </a:cubicBezTo>
                  <a:cubicBezTo>
                    <a:pt x="68" y="62"/>
                    <a:pt x="68" y="61"/>
                    <a:pt x="68" y="61"/>
                  </a:cubicBezTo>
                  <a:cubicBezTo>
                    <a:pt x="68" y="61"/>
                    <a:pt x="68" y="60"/>
                    <a:pt x="68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60"/>
                    <a:pt x="70" y="60"/>
                    <a:pt x="70" y="60"/>
                  </a:cubicBezTo>
                  <a:close/>
                  <a:moveTo>
                    <a:pt x="69" y="52"/>
                  </a:moveTo>
                  <a:cubicBezTo>
                    <a:pt x="68" y="49"/>
                    <a:pt x="65" y="48"/>
                    <a:pt x="65" y="44"/>
                  </a:cubicBezTo>
                  <a:cubicBezTo>
                    <a:pt x="67" y="45"/>
                    <a:pt x="70" y="49"/>
                    <a:pt x="69" y="52"/>
                  </a:cubicBezTo>
                  <a:close/>
                  <a:moveTo>
                    <a:pt x="64" y="27"/>
                  </a:moveTo>
                  <a:cubicBezTo>
                    <a:pt x="65" y="29"/>
                    <a:pt x="68" y="30"/>
                    <a:pt x="68" y="35"/>
                  </a:cubicBezTo>
                  <a:cubicBezTo>
                    <a:pt x="65" y="33"/>
                    <a:pt x="62" y="30"/>
                    <a:pt x="64" y="27"/>
                  </a:cubicBezTo>
                  <a:close/>
                  <a:moveTo>
                    <a:pt x="62" y="62"/>
                  </a:moveTo>
                  <a:cubicBezTo>
                    <a:pt x="59" y="62"/>
                    <a:pt x="58" y="60"/>
                    <a:pt x="58" y="57"/>
                  </a:cubicBezTo>
                  <a:cubicBezTo>
                    <a:pt x="61" y="57"/>
                    <a:pt x="61" y="60"/>
                    <a:pt x="62" y="62"/>
                  </a:cubicBezTo>
                  <a:close/>
                  <a:moveTo>
                    <a:pt x="59" y="65"/>
                  </a:moveTo>
                  <a:cubicBezTo>
                    <a:pt x="55" y="65"/>
                    <a:pt x="55" y="62"/>
                    <a:pt x="52" y="60"/>
                  </a:cubicBezTo>
                  <a:cubicBezTo>
                    <a:pt x="53" y="59"/>
                    <a:pt x="53" y="58"/>
                    <a:pt x="55" y="57"/>
                  </a:cubicBezTo>
                  <a:cubicBezTo>
                    <a:pt x="56" y="59"/>
                    <a:pt x="59" y="61"/>
                    <a:pt x="59" y="65"/>
                  </a:cubicBezTo>
                  <a:close/>
                  <a:moveTo>
                    <a:pt x="42" y="72"/>
                  </a:moveTo>
                  <a:cubicBezTo>
                    <a:pt x="44" y="73"/>
                    <a:pt x="46" y="76"/>
                    <a:pt x="47" y="79"/>
                  </a:cubicBezTo>
                  <a:cubicBezTo>
                    <a:pt x="44" y="78"/>
                    <a:pt x="42" y="74"/>
                    <a:pt x="42" y="72"/>
                  </a:cubicBezTo>
                  <a:close/>
                  <a:moveTo>
                    <a:pt x="46" y="90"/>
                  </a:moveTo>
                  <a:cubicBezTo>
                    <a:pt x="45" y="92"/>
                    <a:pt x="43" y="93"/>
                    <a:pt x="41" y="94"/>
                  </a:cubicBezTo>
                  <a:cubicBezTo>
                    <a:pt x="42" y="92"/>
                    <a:pt x="43" y="89"/>
                    <a:pt x="46" y="90"/>
                  </a:cubicBezTo>
                  <a:close/>
                  <a:moveTo>
                    <a:pt x="46" y="62"/>
                  </a:moveTo>
                  <a:cubicBezTo>
                    <a:pt x="42" y="61"/>
                    <a:pt x="41" y="58"/>
                    <a:pt x="40" y="55"/>
                  </a:cubicBezTo>
                  <a:cubicBezTo>
                    <a:pt x="40" y="55"/>
                    <a:pt x="41" y="55"/>
                    <a:pt x="41" y="54"/>
                  </a:cubicBezTo>
                  <a:cubicBezTo>
                    <a:pt x="43" y="56"/>
                    <a:pt x="47" y="59"/>
                    <a:pt x="46" y="62"/>
                  </a:cubicBezTo>
                  <a:close/>
                  <a:moveTo>
                    <a:pt x="40" y="69"/>
                  </a:moveTo>
                  <a:cubicBezTo>
                    <a:pt x="37" y="68"/>
                    <a:pt x="36" y="65"/>
                    <a:pt x="35" y="61"/>
                  </a:cubicBezTo>
                  <a:cubicBezTo>
                    <a:pt x="37" y="63"/>
                    <a:pt x="40" y="65"/>
                    <a:pt x="40" y="69"/>
                  </a:cubicBezTo>
                  <a:close/>
                  <a:moveTo>
                    <a:pt x="46" y="99"/>
                  </a:moveTo>
                  <a:cubicBezTo>
                    <a:pt x="44" y="100"/>
                    <a:pt x="46" y="97"/>
                    <a:pt x="44" y="98"/>
                  </a:cubicBezTo>
                  <a:cubicBezTo>
                    <a:pt x="43" y="94"/>
                    <a:pt x="47" y="93"/>
                    <a:pt x="49" y="96"/>
                  </a:cubicBezTo>
                  <a:cubicBezTo>
                    <a:pt x="48" y="97"/>
                    <a:pt x="47" y="98"/>
                    <a:pt x="46" y="99"/>
                  </a:cubicBezTo>
                  <a:close/>
                  <a:moveTo>
                    <a:pt x="49" y="126"/>
                  </a:moveTo>
                  <a:cubicBezTo>
                    <a:pt x="52" y="129"/>
                    <a:pt x="54" y="132"/>
                    <a:pt x="56" y="135"/>
                  </a:cubicBezTo>
                  <a:cubicBezTo>
                    <a:pt x="57" y="137"/>
                    <a:pt x="55" y="138"/>
                    <a:pt x="55" y="139"/>
                  </a:cubicBezTo>
                  <a:cubicBezTo>
                    <a:pt x="53" y="135"/>
                    <a:pt x="49" y="135"/>
                    <a:pt x="50" y="131"/>
                  </a:cubicBezTo>
                  <a:cubicBezTo>
                    <a:pt x="50" y="129"/>
                    <a:pt x="49" y="132"/>
                    <a:pt x="47" y="131"/>
                  </a:cubicBezTo>
                  <a:cubicBezTo>
                    <a:pt x="47" y="128"/>
                    <a:pt x="49" y="128"/>
                    <a:pt x="49" y="126"/>
                  </a:cubicBezTo>
                  <a:close/>
                  <a:moveTo>
                    <a:pt x="52" y="124"/>
                  </a:moveTo>
                  <a:cubicBezTo>
                    <a:pt x="54" y="127"/>
                    <a:pt x="57" y="129"/>
                    <a:pt x="59" y="133"/>
                  </a:cubicBezTo>
                  <a:cubicBezTo>
                    <a:pt x="55" y="131"/>
                    <a:pt x="53" y="128"/>
                    <a:pt x="52" y="124"/>
                  </a:cubicBezTo>
                  <a:close/>
                  <a:moveTo>
                    <a:pt x="58" y="140"/>
                  </a:moveTo>
                  <a:cubicBezTo>
                    <a:pt x="61" y="140"/>
                    <a:pt x="63" y="144"/>
                    <a:pt x="62" y="147"/>
                  </a:cubicBezTo>
                  <a:cubicBezTo>
                    <a:pt x="60" y="146"/>
                    <a:pt x="59" y="143"/>
                    <a:pt x="58" y="142"/>
                  </a:cubicBezTo>
                  <a:cubicBezTo>
                    <a:pt x="57" y="141"/>
                    <a:pt x="58" y="141"/>
                    <a:pt x="58" y="140"/>
                  </a:cubicBezTo>
                  <a:close/>
                  <a:moveTo>
                    <a:pt x="61" y="136"/>
                  </a:moveTo>
                  <a:cubicBezTo>
                    <a:pt x="63" y="138"/>
                    <a:pt x="66" y="138"/>
                    <a:pt x="66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2" y="141"/>
                    <a:pt x="62" y="139"/>
                    <a:pt x="61" y="136"/>
                  </a:cubicBezTo>
                  <a:close/>
                  <a:moveTo>
                    <a:pt x="65" y="150"/>
                  </a:moveTo>
                  <a:cubicBezTo>
                    <a:pt x="68" y="151"/>
                    <a:pt x="69" y="153"/>
                    <a:pt x="71" y="156"/>
                  </a:cubicBezTo>
                  <a:cubicBezTo>
                    <a:pt x="67" y="156"/>
                    <a:pt x="64" y="153"/>
                    <a:pt x="65" y="150"/>
                  </a:cubicBezTo>
                  <a:close/>
                  <a:moveTo>
                    <a:pt x="69" y="168"/>
                  </a:moveTo>
                  <a:cubicBezTo>
                    <a:pt x="71" y="169"/>
                    <a:pt x="74" y="173"/>
                    <a:pt x="69" y="173"/>
                  </a:cubicBezTo>
                  <a:cubicBezTo>
                    <a:pt x="70" y="170"/>
                    <a:pt x="67" y="170"/>
                    <a:pt x="69" y="168"/>
                  </a:cubicBezTo>
                  <a:close/>
                  <a:moveTo>
                    <a:pt x="68" y="146"/>
                  </a:moveTo>
                  <a:cubicBezTo>
                    <a:pt x="71" y="144"/>
                    <a:pt x="76" y="150"/>
                    <a:pt x="72" y="153"/>
                  </a:cubicBezTo>
                  <a:cubicBezTo>
                    <a:pt x="70" y="152"/>
                    <a:pt x="68" y="147"/>
                    <a:pt x="68" y="146"/>
                  </a:cubicBezTo>
                  <a:close/>
                  <a:moveTo>
                    <a:pt x="77" y="165"/>
                  </a:moveTo>
                  <a:cubicBezTo>
                    <a:pt x="75" y="165"/>
                    <a:pt x="75" y="163"/>
                    <a:pt x="73" y="163"/>
                  </a:cubicBezTo>
                  <a:cubicBezTo>
                    <a:pt x="74" y="160"/>
                    <a:pt x="77" y="163"/>
                    <a:pt x="77" y="165"/>
                  </a:cubicBezTo>
                  <a:close/>
                  <a:moveTo>
                    <a:pt x="75" y="135"/>
                  </a:moveTo>
                  <a:cubicBezTo>
                    <a:pt x="78" y="136"/>
                    <a:pt x="80" y="139"/>
                    <a:pt x="80" y="142"/>
                  </a:cubicBezTo>
                  <a:cubicBezTo>
                    <a:pt x="77" y="141"/>
                    <a:pt x="75" y="139"/>
                    <a:pt x="75" y="135"/>
                  </a:cubicBezTo>
                  <a:close/>
                  <a:moveTo>
                    <a:pt x="77" y="114"/>
                  </a:moveTo>
                  <a:cubicBezTo>
                    <a:pt x="78" y="116"/>
                    <a:pt x="81" y="118"/>
                    <a:pt x="80" y="120"/>
                  </a:cubicBezTo>
                  <a:cubicBezTo>
                    <a:pt x="78" y="120"/>
                    <a:pt x="75" y="117"/>
                    <a:pt x="77" y="114"/>
                  </a:cubicBezTo>
                  <a:close/>
                  <a:moveTo>
                    <a:pt x="80" y="86"/>
                  </a:moveTo>
                  <a:cubicBezTo>
                    <a:pt x="83" y="88"/>
                    <a:pt x="82" y="91"/>
                    <a:pt x="86" y="93"/>
                  </a:cubicBezTo>
                  <a:cubicBezTo>
                    <a:pt x="85" y="93"/>
                    <a:pt x="85" y="95"/>
                    <a:pt x="84" y="95"/>
                  </a:cubicBezTo>
                  <a:cubicBezTo>
                    <a:pt x="81" y="93"/>
                    <a:pt x="76" y="88"/>
                    <a:pt x="80" y="86"/>
                  </a:cubicBezTo>
                  <a:close/>
                  <a:moveTo>
                    <a:pt x="84" y="80"/>
                  </a:moveTo>
                  <a:cubicBezTo>
                    <a:pt x="86" y="79"/>
                    <a:pt x="86" y="83"/>
                    <a:pt x="85" y="84"/>
                  </a:cubicBezTo>
                  <a:cubicBezTo>
                    <a:pt x="83" y="83"/>
                    <a:pt x="82" y="81"/>
                    <a:pt x="84" y="80"/>
                  </a:cubicBezTo>
                  <a:close/>
                  <a:moveTo>
                    <a:pt x="81" y="65"/>
                  </a:moveTo>
                  <a:cubicBezTo>
                    <a:pt x="84" y="64"/>
                    <a:pt x="84" y="69"/>
                    <a:pt x="86" y="70"/>
                  </a:cubicBezTo>
                  <a:cubicBezTo>
                    <a:pt x="83" y="72"/>
                    <a:pt x="82" y="66"/>
                    <a:pt x="81" y="65"/>
                  </a:cubicBezTo>
                  <a:close/>
                  <a:moveTo>
                    <a:pt x="81" y="47"/>
                  </a:moveTo>
                  <a:cubicBezTo>
                    <a:pt x="80" y="43"/>
                    <a:pt x="82" y="42"/>
                    <a:pt x="83" y="39"/>
                  </a:cubicBezTo>
                  <a:cubicBezTo>
                    <a:pt x="85" y="39"/>
                    <a:pt x="84" y="42"/>
                    <a:pt x="87" y="42"/>
                  </a:cubicBezTo>
                  <a:cubicBezTo>
                    <a:pt x="86" y="45"/>
                    <a:pt x="84" y="48"/>
                    <a:pt x="81" y="47"/>
                  </a:cubicBezTo>
                  <a:close/>
                  <a:moveTo>
                    <a:pt x="89" y="89"/>
                  </a:moveTo>
                  <a:cubicBezTo>
                    <a:pt x="87" y="88"/>
                    <a:pt x="86" y="87"/>
                    <a:pt x="87" y="85"/>
                  </a:cubicBezTo>
                  <a:cubicBezTo>
                    <a:pt x="89" y="85"/>
                    <a:pt x="90" y="87"/>
                    <a:pt x="89" y="89"/>
                  </a:cubicBezTo>
                  <a:close/>
                  <a:moveTo>
                    <a:pt x="87" y="132"/>
                  </a:moveTo>
                  <a:cubicBezTo>
                    <a:pt x="87" y="130"/>
                    <a:pt x="84" y="128"/>
                    <a:pt x="86" y="126"/>
                  </a:cubicBezTo>
                  <a:cubicBezTo>
                    <a:pt x="87" y="127"/>
                    <a:pt x="89" y="130"/>
                    <a:pt x="87" y="132"/>
                  </a:cubicBezTo>
                  <a:close/>
                  <a:moveTo>
                    <a:pt x="88" y="145"/>
                  </a:moveTo>
                  <a:cubicBezTo>
                    <a:pt x="89" y="145"/>
                    <a:pt x="90" y="147"/>
                    <a:pt x="89" y="148"/>
                  </a:cubicBezTo>
                  <a:cubicBezTo>
                    <a:pt x="88" y="148"/>
                    <a:pt x="88" y="146"/>
                    <a:pt x="88" y="145"/>
                  </a:cubicBezTo>
                  <a:close/>
                  <a:moveTo>
                    <a:pt x="87" y="77"/>
                  </a:moveTo>
                  <a:cubicBezTo>
                    <a:pt x="87" y="75"/>
                    <a:pt x="88" y="75"/>
                    <a:pt x="88" y="74"/>
                  </a:cubicBezTo>
                  <a:cubicBezTo>
                    <a:pt x="90" y="73"/>
                    <a:pt x="90" y="76"/>
                    <a:pt x="90" y="77"/>
                  </a:cubicBezTo>
                  <a:cubicBezTo>
                    <a:pt x="89" y="78"/>
                    <a:pt x="89" y="77"/>
                    <a:pt x="87" y="77"/>
                  </a:cubicBezTo>
                  <a:close/>
                  <a:moveTo>
                    <a:pt x="90" y="101"/>
                  </a:moveTo>
                  <a:cubicBezTo>
                    <a:pt x="91" y="101"/>
                    <a:pt x="91" y="102"/>
                    <a:pt x="92" y="102"/>
                  </a:cubicBezTo>
                  <a:cubicBezTo>
                    <a:pt x="92" y="104"/>
                    <a:pt x="91" y="104"/>
                    <a:pt x="91" y="105"/>
                  </a:cubicBezTo>
                  <a:cubicBezTo>
                    <a:pt x="89" y="104"/>
                    <a:pt x="89" y="103"/>
                    <a:pt x="90" y="101"/>
                  </a:cubicBezTo>
                  <a:close/>
                  <a:moveTo>
                    <a:pt x="95" y="120"/>
                  </a:moveTo>
                  <a:cubicBezTo>
                    <a:pt x="95" y="122"/>
                    <a:pt x="93" y="121"/>
                    <a:pt x="93" y="123"/>
                  </a:cubicBezTo>
                  <a:cubicBezTo>
                    <a:pt x="92" y="122"/>
                    <a:pt x="91" y="122"/>
                    <a:pt x="91" y="119"/>
                  </a:cubicBezTo>
                  <a:cubicBezTo>
                    <a:pt x="93" y="119"/>
                    <a:pt x="93" y="120"/>
                    <a:pt x="95" y="120"/>
                  </a:cubicBezTo>
                  <a:close/>
                  <a:moveTo>
                    <a:pt x="93" y="139"/>
                  </a:moveTo>
                  <a:cubicBezTo>
                    <a:pt x="94" y="139"/>
                    <a:pt x="94" y="139"/>
                    <a:pt x="95" y="139"/>
                  </a:cubicBezTo>
                  <a:cubicBezTo>
                    <a:pt x="95" y="140"/>
                    <a:pt x="95" y="142"/>
                    <a:pt x="93" y="142"/>
                  </a:cubicBezTo>
                  <a:cubicBezTo>
                    <a:pt x="92" y="141"/>
                    <a:pt x="94" y="141"/>
                    <a:pt x="93" y="139"/>
                  </a:cubicBezTo>
                  <a:close/>
                  <a:moveTo>
                    <a:pt x="96" y="155"/>
                  </a:moveTo>
                  <a:cubicBezTo>
                    <a:pt x="96" y="155"/>
                    <a:pt x="95" y="155"/>
                    <a:pt x="95" y="156"/>
                  </a:cubicBezTo>
                  <a:cubicBezTo>
                    <a:pt x="94" y="155"/>
                    <a:pt x="94" y="154"/>
                    <a:pt x="94" y="153"/>
                  </a:cubicBezTo>
                  <a:cubicBezTo>
                    <a:pt x="96" y="153"/>
                    <a:pt x="96" y="153"/>
                    <a:pt x="96" y="155"/>
                  </a:cubicBezTo>
                  <a:close/>
                  <a:moveTo>
                    <a:pt x="95" y="126"/>
                  </a:moveTo>
                  <a:cubicBezTo>
                    <a:pt x="96" y="126"/>
                    <a:pt x="97" y="126"/>
                    <a:pt x="97" y="125"/>
                  </a:cubicBezTo>
                  <a:cubicBezTo>
                    <a:pt x="98" y="125"/>
                    <a:pt x="99" y="128"/>
                    <a:pt x="98" y="129"/>
                  </a:cubicBezTo>
                  <a:cubicBezTo>
                    <a:pt x="96" y="129"/>
                    <a:pt x="95" y="128"/>
                    <a:pt x="95" y="126"/>
                  </a:cubicBezTo>
                  <a:close/>
                  <a:moveTo>
                    <a:pt x="98" y="145"/>
                  </a:moveTo>
                  <a:cubicBezTo>
                    <a:pt x="100" y="145"/>
                    <a:pt x="101" y="147"/>
                    <a:pt x="101" y="148"/>
                  </a:cubicBezTo>
                  <a:cubicBezTo>
                    <a:pt x="100" y="150"/>
                    <a:pt x="99" y="147"/>
                    <a:pt x="98" y="148"/>
                  </a:cubicBezTo>
                  <a:cubicBezTo>
                    <a:pt x="98" y="148"/>
                    <a:pt x="97" y="146"/>
                    <a:pt x="98" y="145"/>
                  </a:cubicBezTo>
                  <a:close/>
                  <a:moveTo>
                    <a:pt x="99" y="132"/>
                  </a:moveTo>
                  <a:cubicBezTo>
                    <a:pt x="99" y="132"/>
                    <a:pt x="99" y="131"/>
                    <a:pt x="99" y="131"/>
                  </a:cubicBezTo>
                  <a:cubicBezTo>
                    <a:pt x="103" y="129"/>
                    <a:pt x="102" y="135"/>
                    <a:pt x="99" y="132"/>
                  </a:cubicBezTo>
                  <a:close/>
                  <a:moveTo>
                    <a:pt x="101" y="37"/>
                  </a:moveTo>
                  <a:cubicBezTo>
                    <a:pt x="102" y="38"/>
                    <a:pt x="103" y="40"/>
                    <a:pt x="103" y="43"/>
                  </a:cubicBezTo>
                  <a:cubicBezTo>
                    <a:pt x="102" y="41"/>
                    <a:pt x="99" y="39"/>
                    <a:pt x="101" y="37"/>
                  </a:cubicBezTo>
                  <a:close/>
                  <a:moveTo>
                    <a:pt x="103" y="117"/>
                  </a:moveTo>
                  <a:cubicBezTo>
                    <a:pt x="105" y="117"/>
                    <a:pt x="106" y="119"/>
                    <a:pt x="107" y="121"/>
                  </a:cubicBezTo>
                  <a:cubicBezTo>
                    <a:pt x="105" y="121"/>
                    <a:pt x="106" y="123"/>
                    <a:pt x="104" y="123"/>
                  </a:cubicBezTo>
                  <a:cubicBezTo>
                    <a:pt x="102" y="123"/>
                    <a:pt x="100" y="118"/>
                    <a:pt x="103" y="117"/>
                  </a:cubicBezTo>
                  <a:close/>
                  <a:moveTo>
                    <a:pt x="104" y="53"/>
                  </a:moveTo>
                  <a:cubicBezTo>
                    <a:pt x="105" y="54"/>
                    <a:pt x="107" y="56"/>
                    <a:pt x="107" y="59"/>
                  </a:cubicBezTo>
                  <a:cubicBezTo>
                    <a:pt x="105" y="58"/>
                    <a:pt x="103" y="57"/>
                    <a:pt x="104" y="53"/>
                  </a:cubicBezTo>
                  <a:close/>
                  <a:moveTo>
                    <a:pt x="106" y="136"/>
                  </a:moveTo>
                  <a:cubicBezTo>
                    <a:pt x="106" y="138"/>
                    <a:pt x="105" y="139"/>
                    <a:pt x="102" y="139"/>
                  </a:cubicBezTo>
                  <a:cubicBezTo>
                    <a:pt x="102" y="136"/>
                    <a:pt x="104" y="135"/>
                    <a:pt x="106" y="136"/>
                  </a:cubicBezTo>
                  <a:close/>
                  <a:moveTo>
                    <a:pt x="107" y="138"/>
                  </a:moveTo>
                  <a:cubicBezTo>
                    <a:pt x="109" y="139"/>
                    <a:pt x="107" y="142"/>
                    <a:pt x="105" y="142"/>
                  </a:cubicBezTo>
                  <a:cubicBezTo>
                    <a:pt x="105" y="139"/>
                    <a:pt x="106" y="139"/>
                    <a:pt x="107" y="138"/>
                  </a:cubicBezTo>
                  <a:close/>
                  <a:moveTo>
                    <a:pt x="72" y="11"/>
                  </a:moveTo>
                  <a:cubicBezTo>
                    <a:pt x="71" y="15"/>
                    <a:pt x="75" y="19"/>
                    <a:pt x="76" y="23"/>
                  </a:cubicBezTo>
                  <a:cubicBezTo>
                    <a:pt x="74" y="25"/>
                    <a:pt x="74" y="28"/>
                    <a:pt x="71" y="29"/>
                  </a:cubicBezTo>
                  <a:cubicBezTo>
                    <a:pt x="70" y="27"/>
                    <a:pt x="69" y="24"/>
                    <a:pt x="67" y="22"/>
                  </a:cubicBezTo>
                  <a:cubicBezTo>
                    <a:pt x="69" y="20"/>
                    <a:pt x="71" y="18"/>
                    <a:pt x="71" y="15"/>
                  </a:cubicBezTo>
                  <a:cubicBezTo>
                    <a:pt x="71" y="14"/>
                    <a:pt x="69" y="14"/>
                    <a:pt x="68" y="14"/>
                  </a:cubicBezTo>
                  <a:cubicBezTo>
                    <a:pt x="66" y="16"/>
                    <a:pt x="65" y="19"/>
                    <a:pt x="61" y="19"/>
                  </a:cubicBezTo>
                  <a:cubicBezTo>
                    <a:pt x="62" y="21"/>
                    <a:pt x="62" y="23"/>
                    <a:pt x="61" y="24"/>
                  </a:cubicBezTo>
                  <a:cubicBezTo>
                    <a:pt x="52" y="19"/>
                    <a:pt x="63" y="9"/>
                    <a:pt x="72" y="11"/>
                  </a:cubicBezTo>
                  <a:close/>
                  <a:moveTo>
                    <a:pt x="58" y="46"/>
                  </a:moveTo>
                  <a:cubicBezTo>
                    <a:pt x="56" y="47"/>
                    <a:pt x="55" y="43"/>
                    <a:pt x="53" y="43"/>
                  </a:cubicBezTo>
                  <a:cubicBezTo>
                    <a:pt x="53" y="41"/>
                    <a:pt x="53" y="40"/>
                    <a:pt x="53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43"/>
                    <a:pt x="58" y="43"/>
                    <a:pt x="58" y="46"/>
                  </a:cubicBezTo>
                  <a:close/>
                  <a:moveTo>
                    <a:pt x="55" y="31"/>
                  </a:moveTo>
                  <a:cubicBezTo>
                    <a:pt x="53" y="29"/>
                    <a:pt x="49" y="25"/>
                    <a:pt x="53" y="23"/>
                  </a:cubicBezTo>
                  <a:cubicBezTo>
                    <a:pt x="56" y="24"/>
                    <a:pt x="58" y="29"/>
                    <a:pt x="55" y="31"/>
                  </a:cubicBezTo>
                  <a:close/>
                  <a:moveTo>
                    <a:pt x="56" y="12"/>
                  </a:moveTo>
                  <a:cubicBezTo>
                    <a:pt x="54" y="16"/>
                    <a:pt x="52" y="18"/>
                    <a:pt x="49" y="22"/>
                  </a:cubicBezTo>
                  <a:cubicBezTo>
                    <a:pt x="48" y="21"/>
                    <a:pt x="47" y="19"/>
                    <a:pt x="46" y="17"/>
                  </a:cubicBezTo>
                  <a:cubicBezTo>
                    <a:pt x="49" y="15"/>
                    <a:pt x="51" y="12"/>
                    <a:pt x="56" y="12"/>
                  </a:cubicBezTo>
                  <a:close/>
                  <a:moveTo>
                    <a:pt x="43" y="21"/>
                  </a:moveTo>
                  <a:cubicBezTo>
                    <a:pt x="44" y="22"/>
                    <a:pt x="46" y="25"/>
                    <a:pt x="44" y="26"/>
                  </a:cubicBezTo>
                  <a:cubicBezTo>
                    <a:pt x="43" y="27"/>
                    <a:pt x="43" y="25"/>
                    <a:pt x="41" y="25"/>
                  </a:cubicBezTo>
                  <a:cubicBezTo>
                    <a:pt x="41" y="23"/>
                    <a:pt x="43" y="23"/>
                    <a:pt x="43" y="21"/>
                  </a:cubicBezTo>
                  <a:close/>
                  <a:moveTo>
                    <a:pt x="43" y="45"/>
                  </a:moveTo>
                  <a:cubicBezTo>
                    <a:pt x="40" y="45"/>
                    <a:pt x="39" y="42"/>
                    <a:pt x="38" y="40"/>
                  </a:cubicBezTo>
                  <a:cubicBezTo>
                    <a:pt x="39" y="38"/>
                    <a:pt x="41" y="38"/>
                    <a:pt x="41" y="35"/>
                  </a:cubicBezTo>
                  <a:cubicBezTo>
                    <a:pt x="45" y="37"/>
                    <a:pt x="47" y="43"/>
                    <a:pt x="43" y="45"/>
                  </a:cubicBezTo>
                  <a:close/>
                  <a:moveTo>
                    <a:pt x="38" y="29"/>
                  </a:moveTo>
                  <a:cubicBezTo>
                    <a:pt x="39" y="30"/>
                    <a:pt x="39" y="30"/>
                    <a:pt x="40" y="31"/>
                  </a:cubicBezTo>
                  <a:cubicBezTo>
                    <a:pt x="39" y="33"/>
                    <a:pt x="38" y="36"/>
                    <a:pt x="35" y="36"/>
                  </a:cubicBezTo>
                  <a:cubicBezTo>
                    <a:pt x="35" y="33"/>
                    <a:pt x="37" y="31"/>
                    <a:pt x="38" y="29"/>
                  </a:cubicBezTo>
                  <a:close/>
                  <a:moveTo>
                    <a:pt x="34" y="44"/>
                  </a:moveTo>
                  <a:cubicBezTo>
                    <a:pt x="36" y="46"/>
                    <a:pt x="38" y="48"/>
                    <a:pt x="38" y="51"/>
                  </a:cubicBezTo>
                  <a:cubicBezTo>
                    <a:pt x="35" y="53"/>
                    <a:pt x="35" y="47"/>
                    <a:pt x="31" y="50"/>
                  </a:cubicBezTo>
                  <a:cubicBezTo>
                    <a:pt x="31" y="47"/>
                    <a:pt x="34" y="47"/>
                    <a:pt x="34" y="44"/>
                  </a:cubicBezTo>
                  <a:close/>
                  <a:moveTo>
                    <a:pt x="32" y="54"/>
                  </a:moveTo>
                  <a:cubicBezTo>
                    <a:pt x="33" y="55"/>
                    <a:pt x="33" y="57"/>
                    <a:pt x="32" y="58"/>
                  </a:cubicBezTo>
                  <a:cubicBezTo>
                    <a:pt x="31" y="58"/>
                    <a:pt x="31" y="56"/>
                    <a:pt x="31" y="54"/>
                  </a:cubicBezTo>
                  <a:cubicBezTo>
                    <a:pt x="31" y="54"/>
                    <a:pt x="32" y="54"/>
                    <a:pt x="32" y="54"/>
                  </a:cubicBezTo>
                  <a:close/>
                  <a:moveTo>
                    <a:pt x="26" y="60"/>
                  </a:moveTo>
                  <a:cubicBezTo>
                    <a:pt x="29" y="60"/>
                    <a:pt x="29" y="65"/>
                    <a:pt x="26" y="64"/>
                  </a:cubicBezTo>
                  <a:cubicBezTo>
                    <a:pt x="25" y="62"/>
                    <a:pt x="26" y="62"/>
                    <a:pt x="26" y="60"/>
                  </a:cubicBezTo>
                  <a:close/>
                  <a:moveTo>
                    <a:pt x="30" y="67"/>
                  </a:moveTo>
                  <a:cubicBezTo>
                    <a:pt x="33" y="69"/>
                    <a:pt x="33" y="72"/>
                    <a:pt x="35" y="74"/>
                  </a:cubicBezTo>
                  <a:cubicBezTo>
                    <a:pt x="35" y="77"/>
                    <a:pt x="32" y="77"/>
                    <a:pt x="31" y="80"/>
                  </a:cubicBezTo>
                  <a:cubicBezTo>
                    <a:pt x="27" y="78"/>
                    <a:pt x="26" y="72"/>
                    <a:pt x="31" y="71"/>
                  </a:cubicBezTo>
                  <a:cubicBezTo>
                    <a:pt x="29" y="68"/>
                    <a:pt x="27" y="71"/>
                    <a:pt x="26" y="73"/>
                  </a:cubicBezTo>
                  <a:cubicBezTo>
                    <a:pt x="25" y="71"/>
                    <a:pt x="29" y="69"/>
                    <a:pt x="30" y="67"/>
                  </a:cubicBezTo>
                  <a:close/>
                  <a:moveTo>
                    <a:pt x="31" y="101"/>
                  </a:moveTo>
                  <a:cubicBezTo>
                    <a:pt x="29" y="102"/>
                    <a:pt x="30" y="104"/>
                    <a:pt x="28" y="103"/>
                  </a:cubicBezTo>
                  <a:cubicBezTo>
                    <a:pt x="26" y="101"/>
                    <a:pt x="24" y="98"/>
                    <a:pt x="26" y="96"/>
                  </a:cubicBezTo>
                  <a:cubicBezTo>
                    <a:pt x="28" y="97"/>
                    <a:pt x="30" y="98"/>
                    <a:pt x="31" y="101"/>
                  </a:cubicBezTo>
                  <a:close/>
                  <a:moveTo>
                    <a:pt x="24" y="81"/>
                  </a:moveTo>
                  <a:cubicBezTo>
                    <a:pt x="25" y="82"/>
                    <a:pt x="26" y="84"/>
                    <a:pt x="27" y="85"/>
                  </a:cubicBezTo>
                  <a:cubicBezTo>
                    <a:pt x="27" y="86"/>
                    <a:pt x="26" y="86"/>
                    <a:pt x="25" y="86"/>
                  </a:cubicBezTo>
                  <a:cubicBezTo>
                    <a:pt x="25" y="85"/>
                    <a:pt x="23" y="83"/>
                    <a:pt x="24" y="81"/>
                  </a:cubicBezTo>
                  <a:close/>
                  <a:moveTo>
                    <a:pt x="22" y="104"/>
                  </a:moveTo>
                  <a:cubicBezTo>
                    <a:pt x="24" y="105"/>
                    <a:pt x="24" y="106"/>
                    <a:pt x="25" y="108"/>
                  </a:cubicBezTo>
                  <a:cubicBezTo>
                    <a:pt x="23" y="109"/>
                    <a:pt x="24" y="112"/>
                    <a:pt x="21" y="112"/>
                  </a:cubicBezTo>
                  <a:cubicBezTo>
                    <a:pt x="22" y="108"/>
                    <a:pt x="19" y="107"/>
                    <a:pt x="22" y="104"/>
                  </a:cubicBezTo>
                  <a:close/>
                  <a:moveTo>
                    <a:pt x="23" y="65"/>
                  </a:moveTo>
                  <a:cubicBezTo>
                    <a:pt x="25" y="65"/>
                    <a:pt x="22" y="68"/>
                    <a:pt x="23" y="68"/>
                  </a:cubicBezTo>
                  <a:cubicBezTo>
                    <a:pt x="21" y="69"/>
                    <a:pt x="22" y="66"/>
                    <a:pt x="23" y="65"/>
                  </a:cubicBezTo>
                  <a:close/>
                  <a:moveTo>
                    <a:pt x="22" y="92"/>
                  </a:moveTo>
                  <a:cubicBezTo>
                    <a:pt x="20" y="91"/>
                    <a:pt x="19" y="90"/>
                    <a:pt x="19" y="87"/>
                  </a:cubicBezTo>
                  <a:cubicBezTo>
                    <a:pt x="21" y="89"/>
                    <a:pt x="23" y="89"/>
                    <a:pt x="22" y="92"/>
                  </a:cubicBezTo>
                  <a:close/>
                  <a:moveTo>
                    <a:pt x="22" y="132"/>
                  </a:moveTo>
                  <a:cubicBezTo>
                    <a:pt x="21" y="133"/>
                    <a:pt x="19" y="131"/>
                    <a:pt x="19" y="129"/>
                  </a:cubicBezTo>
                  <a:cubicBezTo>
                    <a:pt x="21" y="129"/>
                    <a:pt x="22" y="130"/>
                    <a:pt x="22" y="132"/>
                  </a:cubicBezTo>
                  <a:close/>
                  <a:moveTo>
                    <a:pt x="16" y="93"/>
                  </a:moveTo>
                  <a:cubicBezTo>
                    <a:pt x="16" y="95"/>
                    <a:pt x="17" y="102"/>
                    <a:pt x="13" y="103"/>
                  </a:cubicBezTo>
                  <a:cubicBezTo>
                    <a:pt x="10" y="99"/>
                    <a:pt x="16" y="96"/>
                    <a:pt x="16" y="93"/>
                  </a:cubicBezTo>
                  <a:close/>
                  <a:moveTo>
                    <a:pt x="7" y="134"/>
                  </a:moveTo>
                  <a:cubicBezTo>
                    <a:pt x="6" y="130"/>
                    <a:pt x="4" y="126"/>
                    <a:pt x="7" y="123"/>
                  </a:cubicBezTo>
                  <a:cubicBezTo>
                    <a:pt x="10" y="123"/>
                    <a:pt x="10" y="126"/>
                    <a:pt x="12" y="128"/>
                  </a:cubicBezTo>
                  <a:cubicBezTo>
                    <a:pt x="10" y="130"/>
                    <a:pt x="10" y="133"/>
                    <a:pt x="7" y="134"/>
                  </a:cubicBezTo>
                  <a:close/>
                  <a:moveTo>
                    <a:pt x="13" y="148"/>
                  </a:moveTo>
                  <a:cubicBezTo>
                    <a:pt x="11" y="146"/>
                    <a:pt x="8" y="143"/>
                    <a:pt x="11" y="141"/>
                  </a:cubicBezTo>
                  <a:cubicBezTo>
                    <a:pt x="13" y="141"/>
                    <a:pt x="14" y="143"/>
                    <a:pt x="14" y="145"/>
                  </a:cubicBezTo>
                  <a:cubicBezTo>
                    <a:pt x="14" y="146"/>
                    <a:pt x="13" y="147"/>
                    <a:pt x="13" y="148"/>
                  </a:cubicBezTo>
                  <a:close/>
                  <a:moveTo>
                    <a:pt x="12" y="118"/>
                  </a:moveTo>
                  <a:cubicBezTo>
                    <a:pt x="13" y="119"/>
                    <a:pt x="14" y="120"/>
                    <a:pt x="14" y="122"/>
                  </a:cubicBezTo>
                  <a:cubicBezTo>
                    <a:pt x="13" y="121"/>
                    <a:pt x="12" y="120"/>
                    <a:pt x="12" y="118"/>
                  </a:cubicBezTo>
                  <a:close/>
                  <a:moveTo>
                    <a:pt x="15" y="135"/>
                  </a:moveTo>
                  <a:cubicBezTo>
                    <a:pt x="17" y="135"/>
                    <a:pt x="17" y="137"/>
                    <a:pt x="18" y="138"/>
                  </a:cubicBezTo>
                  <a:cubicBezTo>
                    <a:pt x="17" y="140"/>
                    <a:pt x="15" y="137"/>
                    <a:pt x="15" y="135"/>
                  </a:cubicBezTo>
                  <a:close/>
                  <a:moveTo>
                    <a:pt x="18" y="151"/>
                  </a:moveTo>
                  <a:cubicBezTo>
                    <a:pt x="20" y="152"/>
                    <a:pt x="23" y="156"/>
                    <a:pt x="23" y="158"/>
                  </a:cubicBezTo>
                  <a:cubicBezTo>
                    <a:pt x="21" y="156"/>
                    <a:pt x="17" y="153"/>
                    <a:pt x="18" y="151"/>
                  </a:cubicBezTo>
                  <a:close/>
                  <a:moveTo>
                    <a:pt x="22" y="145"/>
                  </a:moveTo>
                  <a:cubicBezTo>
                    <a:pt x="24" y="146"/>
                    <a:pt x="27" y="148"/>
                    <a:pt x="27" y="151"/>
                  </a:cubicBezTo>
                  <a:cubicBezTo>
                    <a:pt x="25" y="152"/>
                    <a:pt x="22" y="148"/>
                    <a:pt x="22" y="145"/>
                  </a:cubicBezTo>
                  <a:close/>
                  <a:moveTo>
                    <a:pt x="29" y="147"/>
                  </a:moveTo>
                  <a:cubicBezTo>
                    <a:pt x="29" y="143"/>
                    <a:pt x="27" y="142"/>
                    <a:pt x="26" y="141"/>
                  </a:cubicBezTo>
                  <a:cubicBezTo>
                    <a:pt x="26" y="139"/>
                    <a:pt x="27" y="140"/>
                    <a:pt x="27" y="138"/>
                  </a:cubicBezTo>
                  <a:cubicBezTo>
                    <a:pt x="30" y="139"/>
                    <a:pt x="35" y="145"/>
                    <a:pt x="29" y="147"/>
                  </a:cubicBezTo>
                  <a:close/>
                  <a:moveTo>
                    <a:pt x="26" y="115"/>
                  </a:moveTo>
                  <a:cubicBezTo>
                    <a:pt x="29" y="116"/>
                    <a:pt x="29" y="115"/>
                    <a:pt x="31" y="115"/>
                  </a:cubicBezTo>
                  <a:cubicBezTo>
                    <a:pt x="37" y="122"/>
                    <a:pt x="21" y="125"/>
                    <a:pt x="26" y="115"/>
                  </a:cubicBezTo>
                  <a:close/>
                  <a:moveTo>
                    <a:pt x="35" y="123"/>
                  </a:moveTo>
                  <a:cubicBezTo>
                    <a:pt x="34" y="124"/>
                    <a:pt x="34" y="125"/>
                    <a:pt x="32" y="126"/>
                  </a:cubicBezTo>
                  <a:cubicBezTo>
                    <a:pt x="33" y="124"/>
                    <a:pt x="33" y="122"/>
                    <a:pt x="35" y="123"/>
                  </a:cubicBezTo>
                  <a:close/>
                  <a:moveTo>
                    <a:pt x="33" y="151"/>
                  </a:moveTo>
                  <a:cubicBezTo>
                    <a:pt x="33" y="149"/>
                    <a:pt x="34" y="149"/>
                    <a:pt x="34" y="148"/>
                  </a:cubicBezTo>
                  <a:cubicBezTo>
                    <a:pt x="36" y="148"/>
                    <a:pt x="35" y="151"/>
                    <a:pt x="33" y="151"/>
                  </a:cubicBezTo>
                  <a:close/>
                  <a:moveTo>
                    <a:pt x="37" y="124"/>
                  </a:moveTo>
                  <a:cubicBezTo>
                    <a:pt x="39" y="125"/>
                    <a:pt x="39" y="129"/>
                    <a:pt x="41" y="130"/>
                  </a:cubicBezTo>
                  <a:cubicBezTo>
                    <a:pt x="39" y="137"/>
                    <a:pt x="30" y="127"/>
                    <a:pt x="37" y="124"/>
                  </a:cubicBezTo>
                  <a:close/>
                  <a:moveTo>
                    <a:pt x="36" y="153"/>
                  </a:moveTo>
                  <a:cubicBezTo>
                    <a:pt x="40" y="153"/>
                    <a:pt x="39" y="157"/>
                    <a:pt x="41" y="159"/>
                  </a:cubicBezTo>
                  <a:cubicBezTo>
                    <a:pt x="38" y="158"/>
                    <a:pt x="36" y="156"/>
                    <a:pt x="36" y="153"/>
                  </a:cubicBezTo>
                  <a:close/>
                  <a:moveTo>
                    <a:pt x="38" y="176"/>
                  </a:moveTo>
                  <a:cubicBezTo>
                    <a:pt x="38" y="176"/>
                    <a:pt x="38" y="176"/>
                    <a:pt x="39" y="176"/>
                  </a:cubicBezTo>
                  <a:cubicBezTo>
                    <a:pt x="39" y="176"/>
                    <a:pt x="39" y="175"/>
                    <a:pt x="39" y="175"/>
                  </a:cubicBezTo>
                  <a:cubicBezTo>
                    <a:pt x="40" y="176"/>
                    <a:pt x="42" y="176"/>
                    <a:pt x="41" y="179"/>
                  </a:cubicBezTo>
                  <a:cubicBezTo>
                    <a:pt x="39" y="179"/>
                    <a:pt x="38" y="178"/>
                    <a:pt x="38" y="176"/>
                  </a:cubicBezTo>
                  <a:close/>
                  <a:moveTo>
                    <a:pt x="41" y="144"/>
                  </a:moveTo>
                  <a:cubicBezTo>
                    <a:pt x="43" y="146"/>
                    <a:pt x="46" y="147"/>
                    <a:pt x="46" y="151"/>
                  </a:cubicBezTo>
                  <a:cubicBezTo>
                    <a:pt x="43" y="150"/>
                    <a:pt x="43" y="146"/>
                    <a:pt x="41" y="144"/>
                  </a:cubicBezTo>
                  <a:close/>
                  <a:moveTo>
                    <a:pt x="50" y="146"/>
                  </a:moveTo>
                  <a:cubicBezTo>
                    <a:pt x="47" y="146"/>
                    <a:pt x="48" y="142"/>
                    <a:pt x="44" y="142"/>
                  </a:cubicBezTo>
                  <a:cubicBezTo>
                    <a:pt x="45" y="141"/>
                    <a:pt x="44" y="139"/>
                    <a:pt x="46" y="137"/>
                  </a:cubicBezTo>
                  <a:cubicBezTo>
                    <a:pt x="49" y="138"/>
                    <a:pt x="53" y="142"/>
                    <a:pt x="50" y="146"/>
                  </a:cubicBezTo>
                  <a:close/>
                  <a:moveTo>
                    <a:pt x="51" y="157"/>
                  </a:moveTo>
                  <a:cubicBezTo>
                    <a:pt x="52" y="156"/>
                    <a:pt x="54" y="159"/>
                    <a:pt x="54" y="160"/>
                  </a:cubicBezTo>
                  <a:cubicBezTo>
                    <a:pt x="52" y="160"/>
                    <a:pt x="52" y="158"/>
                    <a:pt x="51" y="157"/>
                  </a:cubicBezTo>
                  <a:close/>
                  <a:moveTo>
                    <a:pt x="53" y="151"/>
                  </a:moveTo>
                  <a:cubicBezTo>
                    <a:pt x="54" y="150"/>
                    <a:pt x="55" y="149"/>
                    <a:pt x="55" y="148"/>
                  </a:cubicBezTo>
                  <a:cubicBezTo>
                    <a:pt x="57" y="149"/>
                    <a:pt x="58" y="151"/>
                    <a:pt x="59" y="152"/>
                  </a:cubicBezTo>
                  <a:cubicBezTo>
                    <a:pt x="58" y="154"/>
                    <a:pt x="57" y="155"/>
                    <a:pt x="56" y="155"/>
                  </a:cubicBezTo>
                  <a:cubicBezTo>
                    <a:pt x="55" y="153"/>
                    <a:pt x="53" y="153"/>
                    <a:pt x="53" y="151"/>
                  </a:cubicBezTo>
                  <a:close/>
                  <a:moveTo>
                    <a:pt x="57" y="163"/>
                  </a:moveTo>
                  <a:cubicBezTo>
                    <a:pt x="59" y="164"/>
                    <a:pt x="60" y="167"/>
                    <a:pt x="61" y="168"/>
                  </a:cubicBezTo>
                  <a:cubicBezTo>
                    <a:pt x="60" y="171"/>
                    <a:pt x="55" y="165"/>
                    <a:pt x="57" y="163"/>
                  </a:cubicBezTo>
                  <a:close/>
                  <a:moveTo>
                    <a:pt x="59" y="161"/>
                  </a:moveTo>
                  <a:cubicBezTo>
                    <a:pt x="59" y="159"/>
                    <a:pt x="61" y="159"/>
                    <a:pt x="61" y="157"/>
                  </a:cubicBezTo>
                  <a:cubicBezTo>
                    <a:pt x="64" y="158"/>
                    <a:pt x="65" y="160"/>
                    <a:pt x="66" y="163"/>
                  </a:cubicBezTo>
                  <a:cubicBezTo>
                    <a:pt x="65" y="163"/>
                    <a:pt x="65" y="163"/>
                    <a:pt x="65" y="164"/>
                  </a:cubicBezTo>
                  <a:cubicBezTo>
                    <a:pt x="62" y="164"/>
                    <a:pt x="62" y="161"/>
                    <a:pt x="59" y="161"/>
                  </a:cubicBezTo>
                  <a:close/>
                  <a:moveTo>
                    <a:pt x="63" y="195"/>
                  </a:moveTo>
                  <a:cubicBezTo>
                    <a:pt x="65" y="195"/>
                    <a:pt x="65" y="196"/>
                    <a:pt x="65" y="198"/>
                  </a:cubicBezTo>
                  <a:cubicBezTo>
                    <a:pt x="64" y="197"/>
                    <a:pt x="62" y="197"/>
                    <a:pt x="63" y="195"/>
                  </a:cubicBezTo>
                  <a:close/>
                  <a:moveTo>
                    <a:pt x="65" y="173"/>
                  </a:moveTo>
                  <a:cubicBezTo>
                    <a:pt x="67" y="173"/>
                    <a:pt x="67" y="176"/>
                    <a:pt x="68" y="176"/>
                  </a:cubicBezTo>
                  <a:cubicBezTo>
                    <a:pt x="66" y="178"/>
                    <a:pt x="65" y="175"/>
                    <a:pt x="65" y="173"/>
                  </a:cubicBezTo>
                  <a:close/>
                  <a:moveTo>
                    <a:pt x="72" y="199"/>
                  </a:moveTo>
                  <a:cubicBezTo>
                    <a:pt x="70" y="195"/>
                    <a:pt x="68" y="192"/>
                    <a:pt x="67" y="188"/>
                  </a:cubicBezTo>
                  <a:cubicBezTo>
                    <a:pt x="72" y="189"/>
                    <a:pt x="73" y="194"/>
                    <a:pt x="75" y="197"/>
                  </a:cubicBezTo>
                  <a:cubicBezTo>
                    <a:pt x="75" y="198"/>
                    <a:pt x="73" y="197"/>
                    <a:pt x="72" y="199"/>
                  </a:cubicBezTo>
                  <a:close/>
                  <a:moveTo>
                    <a:pt x="72" y="182"/>
                  </a:moveTo>
                  <a:cubicBezTo>
                    <a:pt x="75" y="183"/>
                    <a:pt x="75" y="187"/>
                    <a:pt x="77" y="188"/>
                  </a:cubicBezTo>
                  <a:cubicBezTo>
                    <a:pt x="75" y="189"/>
                    <a:pt x="73" y="185"/>
                    <a:pt x="72" y="182"/>
                  </a:cubicBezTo>
                  <a:close/>
                  <a:moveTo>
                    <a:pt x="76" y="178"/>
                  </a:moveTo>
                  <a:cubicBezTo>
                    <a:pt x="79" y="179"/>
                    <a:pt x="78" y="183"/>
                    <a:pt x="81" y="184"/>
                  </a:cubicBezTo>
                  <a:cubicBezTo>
                    <a:pt x="80" y="185"/>
                    <a:pt x="75" y="180"/>
                    <a:pt x="76" y="178"/>
                  </a:cubicBezTo>
                  <a:close/>
                  <a:moveTo>
                    <a:pt x="80" y="162"/>
                  </a:moveTo>
                  <a:cubicBezTo>
                    <a:pt x="76" y="162"/>
                    <a:pt x="75" y="157"/>
                    <a:pt x="78" y="155"/>
                  </a:cubicBezTo>
                  <a:cubicBezTo>
                    <a:pt x="80" y="157"/>
                    <a:pt x="82" y="159"/>
                    <a:pt x="80" y="162"/>
                  </a:cubicBezTo>
                  <a:close/>
                  <a:moveTo>
                    <a:pt x="82" y="139"/>
                  </a:moveTo>
                  <a:cubicBezTo>
                    <a:pt x="80" y="136"/>
                    <a:pt x="79" y="133"/>
                    <a:pt x="78" y="130"/>
                  </a:cubicBezTo>
                  <a:cubicBezTo>
                    <a:pt x="80" y="132"/>
                    <a:pt x="84" y="135"/>
                    <a:pt x="82" y="139"/>
                  </a:cubicBezTo>
                  <a:close/>
                  <a:moveTo>
                    <a:pt x="81" y="107"/>
                  </a:moveTo>
                  <a:cubicBezTo>
                    <a:pt x="81" y="106"/>
                    <a:pt x="82" y="107"/>
                    <a:pt x="82" y="106"/>
                  </a:cubicBezTo>
                  <a:cubicBezTo>
                    <a:pt x="85" y="107"/>
                    <a:pt x="85" y="109"/>
                    <a:pt x="86" y="112"/>
                  </a:cubicBezTo>
                  <a:cubicBezTo>
                    <a:pt x="84" y="113"/>
                    <a:pt x="82" y="109"/>
                    <a:pt x="81" y="107"/>
                  </a:cubicBezTo>
                  <a:close/>
                  <a:moveTo>
                    <a:pt x="83" y="182"/>
                  </a:moveTo>
                  <a:cubicBezTo>
                    <a:pt x="86" y="184"/>
                    <a:pt x="91" y="187"/>
                    <a:pt x="90" y="191"/>
                  </a:cubicBezTo>
                  <a:cubicBezTo>
                    <a:pt x="87" y="189"/>
                    <a:pt x="86" y="184"/>
                    <a:pt x="83" y="182"/>
                  </a:cubicBezTo>
                  <a:close/>
                  <a:moveTo>
                    <a:pt x="90" y="179"/>
                  </a:moveTo>
                  <a:cubicBezTo>
                    <a:pt x="88" y="176"/>
                    <a:pt x="91" y="172"/>
                    <a:pt x="94" y="175"/>
                  </a:cubicBezTo>
                  <a:cubicBezTo>
                    <a:pt x="93" y="176"/>
                    <a:pt x="93" y="178"/>
                    <a:pt x="90" y="179"/>
                  </a:cubicBezTo>
                  <a:close/>
                  <a:moveTo>
                    <a:pt x="97" y="185"/>
                  </a:moveTo>
                  <a:cubicBezTo>
                    <a:pt x="95" y="185"/>
                    <a:pt x="95" y="183"/>
                    <a:pt x="93" y="182"/>
                  </a:cubicBezTo>
                  <a:cubicBezTo>
                    <a:pt x="94" y="181"/>
                    <a:pt x="95" y="181"/>
                    <a:pt x="96" y="179"/>
                  </a:cubicBezTo>
                  <a:cubicBezTo>
                    <a:pt x="97" y="180"/>
                    <a:pt x="98" y="182"/>
                    <a:pt x="99" y="182"/>
                  </a:cubicBezTo>
                  <a:cubicBezTo>
                    <a:pt x="99" y="184"/>
                    <a:pt x="98" y="184"/>
                    <a:pt x="97" y="185"/>
                  </a:cubicBezTo>
                  <a:close/>
                  <a:moveTo>
                    <a:pt x="100" y="165"/>
                  </a:moveTo>
                  <a:cubicBezTo>
                    <a:pt x="100" y="163"/>
                    <a:pt x="101" y="163"/>
                    <a:pt x="101" y="161"/>
                  </a:cubicBezTo>
                  <a:cubicBezTo>
                    <a:pt x="102" y="162"/>
                    <a:pt x="103" y="163"/>
                    <a:pt x="104" y="165"/>
                  </a:cubicBezTo>
                  <a:cubicBezTo>
                    <a:pt x="102" y="166"/>
                    <a:pt x="102" y="166"/>
                    <a:pt x="100" y="165"/>
                  </a:cubicBezTo>
                  <a:close/>
                  <a:moveTo>
                    <a:pt x="107" y="173"/>
                  </a:moveTo>
                  <a:cubicBezTo>
                    <a:pt x="106" y="172"/>
                    <a:pt x="105" y="171"/>
                    <a:pt x="104" y="170"/>
                  </a:cubicBezTo>
                  <a:cubicBezTo>
                    <a:pt x="105" y="168"/>
                    <a:pt x="106" y="167"/>
                    <a:pt x="109" y="167"/>
                  </a:cubicBezTo>
                  <a:cubicBezTo>
                    <a:pt x="109" y="170"/>
                    <a:pt x="108" y="171"/>
                    <a:pt x="107" y="173"/>
                  </a:cubicBezTo>
                  <a:close/>
                  <a:moveTo>
                    <a:pt x="108" y="159"/>
                  </a:moveTo>
                  <a:cubicBezTo>
                    <a:pt x="106" y="159"/>
                    <a:pt x="104" y="156"/>
                    <a:pt x="106" y="154"/>
                  </a:cubicBezTo>
                  <a:cubicBezTo>
                    <a:pt x="105" y="154"/>
                    <a:pt x="103" y="154"/>
                    <a:pt x="102" y="154"/>
                  </a:cubicBezTo>
                  <a:cubicBezTo>
                    <a:pt x="103" y="153"/>
                    <a:pt x="103" y="151"/>
                    <a:pt x="104" y="152"/>
                  </a:cubicBezTo>
                  <a:cubicBezTo>
                    <a:pt x="106" y="154"/>
                    <a:pt x="108" y="155"/>
                    <a:pt x="110" y="158"/>
                  </a:cubicBezTo>
                  <a:cubicBezTo>
                    <a:pt x="109" y="158"/>
                    <a:pt x="108" y="158"/>
                    <a:pt x="108" y="159"/>
                  </a:cubicBezTo>
                  <a:close/>
                  <a:moveTo>
                    <a:pt x="128" y="125"/>
                  </a:moveTo>
                  <a:cubicBezTo>
                    <a:pt x="125" y="147"/>
                    <a:pt x="125" y="165"/>
                    <a:pt x="111" y="178"/>
                  </a:cubicBezTo>
                  <a:cubicBezTo>
                    <a:pt x="114" y="169"/>
                    <a:pt x="118" y="157"/>
                    <a:pt x="122" y="146"/>
                  </a:cubicBezTo>
                  <a:cubicBezTo>
                    <a:pt x="121" y="144"/>
                    <a:pt x="121" y="144"/>
                    <a:pt x="119" y="144"/>
                  </a:cubicBezTo>
                  <a:cubicBezTo>
                    <a:pt x="122" y="127"/>
                    <a:pt x="125" y="107"/>
                    <a:pt x="126" y="95"/>
                  </a:cubicBezTo>
                  <a:cubicBezTo>
                    <a:pt x="127" y="93"/>
                    <a:pt x="125" y="93"/>
                    <a:pt x="125" y="93"/>
                  </a:cubicBezTo>
                  <a:cubicBezTo>
                    <a:pt x="126" y="92"/>
                    <a:pt x="128" y="91"/>
                    <a:pt x="127" y="88"/>
                  </a:cubicBezTo>
                  <a:cubicBezTo>
                    <a:pt x="133" y="98"/>
                    <a:pt x="130" y="112"/>
                    <a:pt x="128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4839855" y="3271524"/>
              <a:ext cx="2512290" cy="2507476"/>
            </a:xfrm>
            <a:custGeom>
              <a:avLst/>
              <a:gdLst>
                <a:gd name="T0" fmla="*/ 227 w 768"/>
                <a:gd name="T1" fmla="*/ 41 h 769"/>
                <a:gd name="T2" fmla="*/ 95 w 768"/>
                <a:gd name="T3" fmla="*/ 752 h 769"/>
                <a:gd name="T4" fmla="*/ 234 w 768"/>
                <a:gd name="T5" fmla="*/ 293 h 769"/>
                <a:gd name="T6" fmla="*/ 549 w 768"/>
                <a:gd name="T7" fmla="*/ 539 h 769"/>
                <a:gd name="T8" fmla="*/ 636 w 768"/>
                <a:gd name="T9" fmla="*/ 746 h 769"/>
                <a:gd name="T10" fmla="*/ 764 w 768"/>
                <a:gd name="T11" fmla="*/ 224 h 769"/>
                <a:gd name="T12" fmla="*/ 243 w 768"/>
                <a:gd name="T13" fmla="*/ 714 h 769"/>
                <a:gd name="T14" fmla="*/ 212 w 768"/>
                <a:gd name="T15" fmla="*/ 177 h 769"/>
                <a:gd name="T16" fmla="*/ 110 w 768"/>
                <a:gd name="T17" fmla="*/ 606 h 769"/>
                <a:gd name="T18" fmla="*/ 191 w 768"/>
                <a:gd name="T19" fmla="*/ 114 h 769"/>
                <a:gd name="T20" fmla="*/ 105 w 768"/>
                <a:gd name="T21" fmla="*/ 564 h 769"/>
                <a:gd name="T22" fmla="*/ 186 w 768"/>
                <a:gd name="T23" fmla="*/ 164 h 769"/>
                <a:gd name="T24" fmla="*/ 179 w 768"/>
                <a:gd name="T25" fmla="*/ 139 h 769"/>
                <a:gd name="T26" fmla="*/ 193 w 768"/>
                <a:gd name="T27" fmla="*/ 292 h 769"/>
                <a:gd name="T28" fmla="*/ 122 w 768"/>
                <a:gd name="T29" fmla="*/ 307 h 769"/>
                <a:gd name="T30" fmla="*/ 145 w 768"/>
                <a:gd name="T31" fmla="*/ 197 h 769"/>
                <a:gd name="T32" fmla="*/ 118 w 768"/>
                <a:gd name="T33" fmla="*/ 222 h 769"/>
                <a:gd name="T34" fmla="*/ 130 w 768"/>
                <a:gd name="T35" fmla="*/ 295 h 769"/>
                <a:gd name="T36" fmla="*/ 147 w 768"/>
                <a:gd name="T37" fmla="*/ 134 h 769"/>
                <a:gd name="T38" fmla="*/ 108 w 768"/>
                <a:gd name="T39" fmla="*/ 128 h 769"/>
                <a:gd name="T40" fmla="*/ 128 w 768"/>
                <a:gd name="T41" fmla="*/ 389 h 769"/>
                <a:gd name="T42" fmla="*/ 179 w 768"/>
                <a:gd name="T43" fmla="*/ 542 h 769"/>
                <a:gd name="T44" fmla="*/ 185 w 768"/>
                <a:gd name="T45" fmla="*/ 90 h 769"/>
                <a:gd name="T46" fmla="*/ 115 w 768"/>
                <a:gd name="T47" fmla="*/ 70 h 769"/>
                <a:gd name="T48" fmla="*/ 120 w 768"/>
                <a:gd name="T49" fmla="*/ 460 h 769"/>
                <a:gd name="T50" fmla="*/ 186 w 768"/>
                <a:gd name="T51" fmla="*/ 567 h 769"/>
                <a:gd name="T52" fmla="*/ 187 w 768"/>
                <a:gd name="T53" fmla="*/ 30 h 769"/>
                <a:gd name="T54" fmla="*/ 111 w 768"/>
                <a:gd name="T55" fmla="*/ 23 h 769"/>
                <a:gd name="T56" fmla="*/ 72 w 768"/>
                <a:gd name="T57" fmla="*/ 79 h 769"/>
                <a:gd name="T58" fmla="*/ 83 w 768"/>
                <a:gd name="T59" fmla="*/ 692 h 769"/>
                <a:gd name="T60" fmla="*/ 130 w 768"/>
                <a:gd name="T61" fmla="*/ 718 h 769"/>
                <a:gd name="T62" fmla="*/ 183 w 768"/>
                <a:gd name="T63" fmla="*/ 733 h 769"/>
                <a:gd name="T64" fmla="*/ 211 w 768"/>
                <a:gd name="T65" fmla="*/ 382 h 769"/>
                <a:gd name="T66" fmla="*/ 438 w 768"/>
                <a:gd name="T67" fmla="*/ 276 h 769"/>
                <a:gd name="T68" fmla="*/ 685 w 768"/>
                <a:gd name="T69" fmla="*/ 123 h 769"/>
                <a:gd name="T70" fmla="*/ 628 w 768"/>
                <a:gd name="T71" fmla="*/ 367 h 769"/>
                <a:gd name="T72" fmla="*/ 670 w 768"/>
                <a:gd name="T73" fmla="*/ 307 h 769"/>
                <a:gd name="T74" fmla="*/ 663 w 768"/>
                <a:gd name="T75" fmla="*/ 177 h 769"/>
                <a:gd name="T76" fmla="*/ 639 w 768"/>
                <a:gd name="T77" fmla="*/ 90 h 769"/>
                <a:gd name="T78" fmla="*/ 640 w 768"/>
                <a:gd name="T79" fmla="*/ 121 h 769"/>
                <a:gd name="T80" fmla="*/ 644 w 768"/>
                <a:gd name="T81" fmla="*/ 116 h 769"/>
                <a:gd name="T82" fmla="*/ 667 w 768"/>
                <a:gd name="T83" fmla="*/ 607 h 769"/>
                <a:gd name="T84" fmla="*/ 619 w 768"/>
                <a:gd name="T85" fmla="*/ 147 h 769"/>
                <a:gd name="T86" fmla="*/ 584 w 768"/>
                <a:gd name="T87" fmla="*/ 222 h 769"/>
                <a:gd name="T88" fmla="*/ 579 w 768"/>
                <a:gd name="T89" fmla="*/ 247 h 769"/>
                <a:gd name="T90" fmla="*/ 567 w 768"/>
                <a:gd name="T91" fmla="*/ 252 h 769"/>
                <a:gd name="T92" fmla="*/ 597 w 768"/>
                <a:gd name="T93" fmla="*/ 269 h 769"/>
                <a:gd name="T94" fmla="*/ 567 w 768"/>
                <a:gd name="T95" fmla="*/ 313 h 769"/>
                <a:gd name="T96" fmla="*/ 577 w 768"/>
                <a:gd name="T97" fmla="*/ 419 h 769"/>
                <a:gd name="T98" fmla="*/ 630 w 768"/>
                <a:gd name="T99" fmla="*/ 230 h 769"/>
                <a:gd name="T100" fmla="*/ 669 w 768"/>
                <a:gd name="T101" fmla="*/ 186 h 769"/>
                <a:gd name="T102" fmla="*/ 606 w 768"/>
                <a:gd name="T103" fmla="*/ 76 h 769"/>
                <a:gd name="T104" fmla="*/ 557 w 768"/>
                <a:gd name="T105" fmla="*/ 573 h 769"/>
                <a:gd name="T106" fmla="*/ 588 w 768"/>
                <a:gd name="T107" fmla="*/ 426 h 769"/>
                <a:gd name="T108" fmla="*/ 632 w 768"/>
                <a:gd name="T109" fmla="*/ 357 h 769"/>
                <a:gd name="T110" fmla="*/ 676 w 768"/>
                <a:gd name="T111" fmla="*/ 194 h 769"/>
                <a:gd name="T112" fmla="*/ 576 w 768"/>
                <a:gd name="T113" fmla="*/ 12 h 769"/>
                <a:gd name="T114" fmla="*/ 550 w 768"/>
                <a:gd name="T115" fmla="*/ 613 h 769"/>
                <a:gd name="T116" fmla="*/ 570 w 768"/>
                <a:gd name="T117" fmla="*/ 695 h 769"/>
                <a:gd name="T118" fmla="*/ 623 w 768"/>
                <a:gd name="T119" fmla="*/ 343 h 769"/>
                <a:gd name="T120" fmla="*/ 615 w 768"/>
                <a:gd name="T121" fmla="*/ 696 h 769"/>
                <a:gd name="T122" fmla="*/ 682 w 768"/>
                <a:gd name="T123" fmla="*/ 708 h 769"/>
                <a:gd name="T124" fmla="*/ 701 w 768"/>
                <a:gd name="T125" fmla="*/ 13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8" h="769">
                  <a:moveTo>
                    <a:pt x="765" y="206"/>
                  </a:moveTo>
                  <a:cubicBezTo>
                    <a:pt x="761" y="205"/>
                    <a:pt x="760" y="202"/>
                    <a:pt x="759" y="197"/>
                  </a:cubicBezTo>
                  <a:cubicBezTo>
                    <a:pt x="761" y="197"/>
                    <a:pt x="762" y="198"/>
                    <a:pt x="764" y="198"/>
                  </a:cubicBezTo>
                  <a:cubicBezTo>
                    <a:pt x="765" y="192"/>
                    <a:pt x="761" y="191"/>
                    <a:pt x="759" y="188"/>
                  </a:cubicBezTo>
                  <a:cubicBezTo>
                    <a:pt x="757" y="183"/>
                    <a:pt x="754" y="176"/>
                    <a:pt x="752" y="169"/>
                  </a:cubicBezTo>
                  <a:cubicBezTo>
                    <a:pt x="747" y="159"/>
                    <a:pt x="744" y="150"/>
                    <a:pt x="741" y="140"/>
                  </a:cubicBezTo>
                  <a:cubicBezTo>
                    <a:pt x="738" y="126"/>
                    <a:pt x="736" y="116"/>
                    <a:pt x="733" y="105"/>
                  </a:cubicBezTo>
                  <a:cubicBezTo>
                    <a:pt x="729" y="91"/>
                    <a:pt x="727" y="80"/>
                    <a:pt x="722" y="71"/>
                  </a:cubicBezTo>
                  <a:cubicBezTo>
                    <a:pt x="722" y="70"/>
                    <a:pt x="723" y="70"/>
                    <a:pt x="722" y="68"/>
                  </a:cubicBezTo>
                  <a:cubicBezTo>
                    <a:pt x="718" y="62"/>
                    <a:pt x="714" y="56"/>
                    <a:pt x="712" y="47"/>
                  </a:cubicBezTo>
                  <a:cubicBezTo>
                    <a:pt x="711" y="45"/>
                    <a:pt x="710" y="48"/>
                    <a:pt x="707" y="48"/>
                  </a:cubicBezTo>
                  <a:cubicBezTo>
                    <a:pt x="708" y="47"/>
                    <a:pt x="710" y="47"/>
                    <a:pt x="709" y="45"/>
                  </a:cubicBezTo>
                  <a:cubicBezTo>
                    <a:pt x="708" y="45"/>
                    <a:pt x="706" y="45"/>
                    <a:pt x="706" y="42"/>
                  </a:cubicBezTo>
                  <a:cubicBezTo>
                    <a:pt x="708" y="42"/>
                    <a:pt x="708" y="43"/>
                    <a:pt x="710" y="43"/>
                  </a:cubicBezTo>
                  <a:cubicBezTo>
                    <a:pt x="708" y="38"/>
                    <a:pt x="705" y="35"/>
                    <a:pt x="700" y="33"/>
                  </a:cubicBezTo>
                  <a:cubicBezTo>
                    <a:pt x="696" y="28"/>
                    <a:pt x="691" y="25"/>
                    <a:pt x="683" y="24"/>
                  </a:cubicBezTo>
                  <a:cubicBezTo>
                    <a:pt x="681" y="29"/>
                    <a:pt x="688" y="31"/>
                    <a:pt x="686" y="36"/>
                  </a:cubicBezTo>
                  <a:cubicBezTo>
                    <a:pt x="683" y="35"/>
                    <a:pt x="682" y="30"/>
                    <a:pt x="678" y="29"/>
                  </a:cubicBezTo>
                  <a:cubicBezTo>
                    <a:pt x="675" y="31"/>
                    <a:pt x="676" y="34"/>
                    <a:pt x="677" y="38"/>
                  </a:cubicBezTo>
                  <a:cubicBezTo>
                    <a:pt x="675" y="39"/>
                    <a:pt x="674" y="41"/>
                    <a:pt x="673" y="40"/>
                  </a:cubicBezTo>
                  <a:cubicBezTo>
                    <a:pt x="671" y="38"/>
                    <a:pt x="668" y="34"/>
                    <a:pt x="667" y="30"/>
                  </a:cubicBezTo>
                  <a:cubicBezTo>
                    <a:pt x="669" y="27"/>
                    <a:pt x="671" y="25"/>
                    <a:pt x="672" y="21"/>
                  </a:cubicBezTo>
                  <a:cubicBezTo>
                    <a:pt x="671" y="20"/>
                    <a:pt x="669" y="20"/>
                    <a:pt x="669" y="19"/>
                  </a:cubicBezTo>
                  <a:cubicBezTo>
                    <a:pt x="670" y="18"/>
                    <a:pt x="670" y="16"/>
                    <a:pt x="672" y="15"/>
                  </a:cubicBezTo>
                  <a:cubicBezTo>
                    <a:pt x="672" y="13"/>
                    <a:pt x="668" y="12"/>
                    <a:pt x="670" y="10"/>
                  </a:cubicBezTo>
                  <a:cubicBezTo>
                    <a:pt x="658" y="17"/>
                    <a:pt x="638" y="13"/>
                    <a:pt x="625" y="20"/>
                  </a:cubicBezTo>
                  <a:cubicBezTo>
                    <a:pt x="624" y="19"/>
                    <a:pt x="623" y="18"/>
                    <a:pt x="622" y="17"/>
                  </a:cubicBezTo>
                  <a:cubicBezTo>
                    <a:pt x="620" y="18"/>
                    <a:pt x="618" y="21"/>
                    <a:pt x="616" y="21"/>
                  </a:cubicBezTo>
                  <a:cubicBezTo>
                    <a:pt x="614" y="19"/>
                    <a:pt x="613" y="17"/>
                    <a:pt x="612" y="15"/>
                  </a:cubicBezTo>
                  <a:cubicBezTo>
                    <a:pt x="609" y="14"/>
                    <a:pt x="609" y="17"/>
                    <a:pt x="607" y="17"/>
                  </a:cubicBezTo>
                  <a:cubicBezTo>
                    <a:pt x="603" y="13"/>
                    <a:pt x="599" y="8"/>
                    <a:pt x="593" y="6"/>
                  </a:cubicBezTo>
                  <a:cubicBezTo>
                    <a:pt x="592" y="6"/>
                    <a:pt x="594" y="9"/>
                    <a:pt x="592" y="9"/>
                  </a:cubicBezTo>
                  <a:cubicBezTo>
                    <a:pt x="587" y="5"/>
                    <a:pt x="580" y="6"/>
                    <a:pt x="575" y="4"/>
                  </a:cubicBezTo>
                  <a:cubicBezTo>
                    <a:pt x="572" y="3"/>
                    <a:pt x="570" y="1"/>
                    <a:pt x="567" y="1"/>
                  </a:cubicBezTo>
                  <a:cubicBezTo>
                    <a:pt x="561" y="0"/>
                    <a:pt x="558" y="5"/>
                    <a:pt x="555" y="9"/>
                  </a:cubicBezTo>
                  <a:cubicBezTo>
                    <a:pt x="552" y="12"/>
                    <a:pt x="546" y="14"/>
                    <a:pt x="545" y="19"/>
                  </a:cubicBezTo>
                  <a:cubicBezTo>
                    <a:pt x="546" y="21"/>
                    <a:pt x="546" y="22"/>
                    <a:pt x="548" y="23"/>
                  </a:cubicBezTo>
                  <a:cubicBezTo>
                    <a:pt x="544" y="27"/>
                    <a:pt x="543" y="35"/>
                    <a:pt x="541" y="41"/>
                  </a:cubicBezTo>
                  <a:cubicBezTo>
                    <a:pt x="540" y="37"/>
                    <a:pt x="541" y="34"/>
                    <a:pt x="541" y="30"/>
                  </a:cubicBezTo>
                  <a:cubicBezTo>
                    <a:pt x="538" y="28"/>
                    <a:pt x="537" y="32"/>
                    <a:pt x="536" y="30"/>
                  </a:cubicBezTo>
                  <a:cubicBezTo>
                    <a:pt x="537" y="26"/>
                    <a:pt x="538" y="24"/>
                    <a:pt x="540" y="21"/>
                  </a:cubicBezTo>
                  <a:cubicBezTo>
                    <a:pt x="537" y="22"/>
                    <a:pt x="538" y="20"/>
                    <a:pt x="536" y="20"/>
                  </a:cubicBezTo>
                  <a:cubicBezTo>
                    <a:pt x="531" y="25"/>
                    <a:pt x="531" y="31"/>
                    <a:pt x="530" y="38"/>
                  </a:cubicBezTo>
                  <a:cubicBezTo>
                    <a:pt x="521" y="76"/>
                    <a:pt x="510" y="116"/>
                    <a:pt x="501" y="153"/>
                  </a:cubicBezTo>
                  <a:cubicBezTo>
                    <a:pt x="495" y="174"/>
                    <a:pt x="491" y="197"/>
                    <a:pt x="483" y="216"/>
                  </a:cubicBezTo>
                  <a:cubicBezTo>
                    <a:pt x="474" y="227"/>
                    <a:pt x="466" y="240"/>
                    <a:pt x="456" y="250"/>
                  </a:cubicBezTo>
                  <a:cubicBezTo>
                    <a:pt x="445" y="261"/>
                    <a:pt x="430" y="268"/>
                    <a:pt x="420" y="279"/>
                  </a:cubicBezTo>
                  <a:cubicBezTo>
                    <a:pt x="417" y="280"/>
                    <a:pt x="413" y="280"/>
                    <a:pt x="411" y="283"/>
                  </a:cubicBezTo>
                  <a:cubicBezTo>
                    <a:pt x="413" y="285"/>
                    <a:pt x="418" y="284"/>
                    <a:pt x="420" y="285"/>
                  </a:cubicBezTo>
                  <a:cubicBezTo>
                    <a:pt x="419" y="286"/>
                    <a:pt x="419" y="287"/>
                    <a:pt x="418" y="287"/>
                  </a:cubicBezTo>
                  <a:cubicBezTo>
                    <a:pt x="416" y="286"/>
                    <a:pt x="413" y="286"/>
                    <a:pt x="411" y="287"/>
                  </a:cubicBezTo>
                  <a:cubicBezTo>
                    <a:pt x="411" y="290"/>
                    <a:pt x="413" y="293"/>
                    <a:pt x="412" y="293"/>
                  </a:cubicBezTo>
                  <a:cubicBezTo>
                    <a:pt x="409" y="288"/>
                    <a:pt x="402" y="288"/>
                    <a:pt x="398" y="292"/>
                  </a:cubicBezTo>
                  <a:cubicBezTo>
                    <a:pt x="396" y="290"/>
                    <a:pt x="394" y="290"/>
                    <a:pt x="390" y="290"/>
                  </a:cubicBezTo>
                  <a:cubicBezTo>
                    <a:pt x="387" y="287"/>
                    <a:pt x="383" y="285"/>
                    <a:pt x="381" y="280"/>
                  </a:cubicBezTo>
                  <a:cubicBezTo>
                    <a:pt x="377" y="278"/>
                    <a:pt x="373" y="277"/>
                    <a:pt x="368" y="276"/>
                  </a:cubicBezTo>
                  <a:cubicBezTo>
                    <a:pt x="358" y="274"/>
                    <a:pt x="349" y="270"/>
                    <a:pt x="341" y="268"/>
                  </a:cubicBezTo>
                  <a:cubicBezTo>
                    <a:pt x="341" y="266"/>
                    <a:pt x="340" y="267"/>
                    <a:pt x="338" y="267"/>
                  </a:cubicBezTo>
                  <a:cubicBezTo>
                    <a:pt x="326" y="257"/>
                    <a:pt x="311" y="251"/>
                    <a:pt x="298" y="243"/>
                  </a:cubicBezTo>
                  <a:cubicBezTo>
                    <a:pt x="294" y="244"/>
                    <a:pt x="294" y="241"/>
                    <a:pt x="291" y="240"/>
                  </a:cubicBezTo>
                  <a:cubicBezTo>
                    <a:pt x="291" y="237"/>
                    <a:pt x="293" y="239"/>
                    <a:pt x="293" y="237"/>
                  </a:cubicBezTo>
                  <a:cubicBezTo>
                    <a:pt x="290" y="236"/>
                    <a:pt x="287" y="236"/>
                    <a:pt x="285" y="238"/>
                  </a:cubicBezTo>
                  <a:cubicBezTo>
                    <a:pt x="280" y="232"/>
                    <a:pt x="272" y="230"/>
                    <a:pt x="265" y="226"/>
                  </a:cubicBezTo>
                  <a:cubicBezTo>
                    <a:pt x="259" y="214"/>
                    <a:pt x="254" y="199"/>
                    <a:pt x="250" y="184"/>
                  </a:cubicBezTo>
                  <a:cubicBezTo>
                    <a:pt x="249" y="181"/>
                    <a:pt x="249" y="177"/>
                    <a:pt x="248" y="173"/>
                  </a:cubicBezTo>
                  <a:cubicBezTo>
                    <a:pt x="245" y="162"/>
                    <a:pt x="239" y="149"/>
                    <a:pt x="242" y="139"/>
                  </a:cubicBezTo>
                  <a:cubicBezTo>
                    <a:pt x="241" y="126"/>
                    <a:pt x="244" y="111"/>
                    <a:pt x="240" y="101"/>
                  </a:cubicBezTo>
                  <a:cubicBezTo>
                    <a:pt x="240" y="85"/>
                    <a:pt x="240" y="71"/>
                    <a:pt x="236" y="59"/>
                  </a:cubicBezTo>
                  <a:cubicBezTo>
                    <a:pt x="237" y="53"/>
                    <a:pt x="234" y="43"/>
                    <a:pt x="227" y="41"/>
                  </a:cubicBezTo>
                  <a:cubicBezTo>
                    <a:pt x="226" y="45"/>
                    <a:pt x="225" y="47"/>
                    <a:pt x="224" y="50"/>
                  </a:cubicBezTo>
                  <a:cubicBezTo>
                    <a:pt x="222" y="50"/>
                    <a:pt x="223" y="47"/>
                    <a:pt x="222" y="46"/>
                  </a:cubicBezTo>
                  <a:cubicBezTo>
                    <a:pt x="219" y="46"/>
                    <a:pt x="219" y="48"/>
                    <a:pt x="217" y="48"/>
                  </a:cubicBezTo>
                  <a:cubicBezTo>
                    <a:pt x="215" y="43"/>
                    <a:pt x="209" y="43"/>
                    <a:pt x="208" y="36"/>
                  </a:cubicBezTo>
                  <a:cubicBezTo>
                    <a:pt x="207" y="36"/>
                    <a:pt x="205" y="38"/>
                    <a:pt x="205" y="36"/>
                  </a:cubicBezTo>
                  <a:cubicBezTo>
                    <a:pt x="207" y="34"/>
                    <a:pt x="209" y="32"/>
                    <a:pt x="212" y="31"/>
                  </a:cubicBezTo>
                  <a:cubicBezTo>
                    <a:pt x="215" y="34"/>
                    <a:pt x="217" y="34"/>
                    <a:pt x="221" y="35"/>
                  </a:cubicBezTo>
                  <a:cubicBezTo>
                    <a:pt x="220" y="25"/>
                    <a:pt x="203" y="28"/>
                    <a:pt x="193" y="27"/>
                  </a:cubicBezTo>
                  <a:cubicBezTo>
                    <a:pt x="180" y="27"/>
                    <a:pt x="164" y="26"/>
                    <a:pt x="153" y="25"/>
                  </a:cubicBezTo>
                  <a:cubicBezTo>
                    <a:pt x="140" y="17"/>
                    <a:pt x="118" y="11"/>
                    <a:pt x="101" y="15"/>
                  </a:cubicBezTo>
                  <a:cubicBezTo>
                    <a:pt x="101" y="13"/>
                    <a:pt x="99" y="13"/>
                    <a:pt x="98" y="12"/>
                  </a:cubicBezTo>
                  <a:cubicBezTo>
                    <a:pt x="92" y="18"/>
                    <a:pt x="84" y="21"/>
                    <a:pt x="77" y="26"/>
                  </a:cubicBezTo>
                  <a:cubicBezTo>
                    <a:pt x="73" y="36"/>
                    <a:pt x="69" y="47"/>
                    <a:pt x="66" y="57"/>
                  </a:cubicBezTo>
                  <a:cubicBezTo>
                    <a:pt x="67" y="55"/>
                    <a:pt x="65" y="56"/>
                    <a:pt x="64" y="56"/>
                  </a:cubicBezTo>
                  <a:cubicBezTo>
                    <a:pt x="63" y="56"/>
                    <a:pt x="64" y="58"/>
                    <a:pt x="63" y="58"/>
                  </a:cubicBezTo>
                  <a:cubicBezTo>
                    <a:pt x="70" y="72"/>
                    <a:pt x="61" y="85"/>
                    <a:pt x="60" y="103"/>
                  </a:cubicBezTo>
                  <a:cubicBezTo>
                    <a:pt x="52" y="136"/>
                    <a:pt x="42" y="169"/>
                    <a:pt x="32" y="202"/>
                  </a:cubicBezTo>
                  <a:cubicBezTo>
                    <a:pt x="27" y="214"/>
                    <a:pt x="21" y="225"/>
                    <a:pt x="17" y="237"/>
                  </a:cubicBezTo>
                  <a:cubicBezTo>
                    <a:pt x="18" y="238"/>
                    <a:pt x="20" y="237"/>
                    <a:pt x="21" y="238"/>
                  </a:cubicBezTo>
                  <a:cubicBezTo>
                    <a:pt x="21" y="242"/>
                    <a:pt x="20" y="243"/>
                    <a:pt x="20" y="245"/>
                  </a:cubicBezTo>
                  <a:cubicBezTo>
                    <a:pt x="19" y="242"/>
                    <a:pt x="16" y="241"/>
                    <a:pt x="14" y="242"/>
                  </a:cubicBezTo>
                  <a:cubicBezTo>
                    <a:pt x="15" y="246"/>
                    <a:pt x="17" y="257"/>
                    <a:pt x="14" y="263"/>
                  </a:cubicBezTo>
                  <a:cubicBezTo>
                    <a:pt x="18" y="276"/>
                    <a:pt x="15" y="294"/>
                    <a:pt x="14" y="307"/>
                  </a:cubicBezTo>
                  <a:cubicBezTo>
                    <a:pt x="13" y="329"/>
                    <a:pt x="19" y="354"/>
                    <a:pt x="10" y="371"/>
                  </a:cubicBezTo>
                  <a:cubicBezTo>
                    <a:pt x="11" y="373"/>
                    <a:pt x="10" y="374"/>
                    <a:pt x="10" y="377"/>
                  </a:cubicBezTo>
                  <a:cubicBezTo>
                    <a:pt x="9" y="379"/>
                    <a:pt x="7" y="384"/>
                    <a:pt x="9" y="387"/>
                  </a:cubicBezTo>
                  <a:cubicBezTo>
                    <a:pt x="7" y="399"/>
                    <a:pt x="4" y="409"/>
                    <a:pt x="0" y="421"/>
                  </a:cubicBezTo>
                  <a:cubicBezTo>
                    <a:pt x="14" y="430"/>
                    <a:pt x="15" y="458"/>
                    <a:pt x="22" y="470"/>
                  </a:cubicBezTo>
                  <a:cubicBezTo>
                    <a:pt x="24" y="470"/>
                    <a:pt x="22" y="468"/>
                    <a:pt x="24" y="468"/>
                  </a:cubicBezTo>
                  <a:cubicBezTo>
                    <a:pt x="26" y="470"/>
                    <a:pt x="26" y="475"/>
                    <a:pt x="28" y="476"/>
                  </a:cubicBezTo>
                  <a:cubicBezTo>
                    <a:pt x="28" y="476"/>
                    <a:pt x="29" y="476"/>
                    <a:pt x="30" y="476"/>
                  </a:cubicBezTo>
                  <a:cubicBezTo>
                    <a:pt x="27" y="464"/>
                    <a:pt x="31" y="450"/>
                    <a:pt x="29" y="436"/>
                  </a:cubicBezTo>
                  <a:cubicBezTo>
                    <a:pt x="31" y="430"/>
                    <a:pt x="31" y="423"/>
                    <a:pt x="35" y="418"/>
                  </a:cubicBezTo>
                  <a:cubicBezTo>
                    <a:pt x="38" y="418"/>
                    <a:pt x="39" y="415"/>
                    <a:pt x="41" y="412"/>
                  </a:cubicBezTo>
                  <a:cubicBezTo>
                    <a:pt x="35" y="402"/>
                    <a:pt x="26" y="387"/>
                    <a:pt x="26" y="371"/>
                  </a:cubicBezTo>
                  <a:cubicBezTo>
                    <a:pt x="27" y="366"/>
                    <a:pt x="29" y="360"/>
                    <a:pt x="25" y="356"/>
                  </a:cubicBezTo>
                  <a:cubicBezTo>
                    <a:pt x="23" y="327"/>
                    <a:pt x="24" y="289"/>
                    <a:pt x="27" y="260"/>
                  </a:cubicBezTo>
                  <a:cubicBezTo>
                    <a:pt x="30" y="252"/>
                    <a:pt x="31" y="242"/>
                    <a:pt x="37" y="237"/>
                  </a:cubicBezTo>
                  <a:cubicBezTo>
                    <a:pt x="42" y="226"/>
                    <a:pt x="45" y="212"/>
                    <a:pt x="48" y="199"/>
                  </a:cubicBezTo>
                  <a:cubicBezTo>
                    <a:pt x="50" y="198"/>
                    <a:pt x="52" y="194"/>
                    <a:pt x="51" y="191"/>
                  </a:cubicBezTo>
                  <a:cubicBezTo>
                    <a:pt x="59" y="178"/>
                    <a:pt x="63" y="162"/>
                    <a:pt x="72" y="146"/>
                  </a:cubicBezTo>
                  <a:cubicBezTo>
                    <a:pt x="79" y="187"/>
                    <a:pt x="80" y="217"/>
                    <a:pt x="83" y="262"/>
                  </a:cubicBezTo>
                  <a:cubicBezTo>
                    <a:pt x="82" y="264"/>
                    <a:pt x="80" y="264"/>
                    <a:pt x="80" y="266"/>
                  </a:cubicBezTo>
                  <a:cubicBezTo>
                    <a:pt x="83" y="269"/>
                    <a:pt x="85" y="276"/>
                    <a:pt x="82" y="281"/>
                  </a:cubicBezTo>
                  <a:cubicBezTo>
                    <a:pt x="86" y="295"/>
                    <a:pt x="85" y="314"/>
                    <a:pt x="86" y="328"/>
                  </a:cubicBezTo>
                  <a:cubicBezTo>
                    <a:pt x="89" y="328"/>
                    <a:pt x="87" y="322"/>
                    <a:pt x="89" y="320"/>
                  </a:cubicBezTo>
                  <a:cubicBezTo>
                    <a:pt x="89" y="338"/>
                    <a:pt x="87" y="354"/>
                    <a:pt x="90" y="366"/>
                  </a:cubicBezTo>
                  <a:cubicBezTo>
                    <a:pt x="89" y="367"/>
                    <a:pt x="88" y="369"/>
                    <a:pt x="86" y="369"/>
                  </a:cubicBezTo>
                  <a:cubicBezTo>
                    <a:pt x="84" y="363"/>
                    <a:pt x="89" y="350"/>
                    <a:pt x="80" y="349"/>
                  </a:cubicBezTo>
                  <a:cubicBezTo>
                    <a:pt x="80" y="362"/>
                    <a:pt x="80" y="380"/>
                    <a:pt x="81" y="396"/>
                  </a:cubicBezTo>
                  <a:cubicBezTo>
                    <a:pt x="84" y="459"/>
                    <a:pt x="82" y="523"/>
                    <a:pt x="85" y="579"/>
                  </a:cubicBezTo>
                  <a:cubicBezTo>
                    <a:pt x="86" y="605"/>
                    <a:pt x="79" y="633"/>
                    <a:pt x="81" y="664"/>
                  </a:cubicBezTo>
                  <a:cubicBezTo>
                    <a:pt x="81" y="665"/>
                    <a:pt x="83" y="664"/>
                    <a:pt x="83" y="665"/>
                  </a:cubicBezTo>
                  <a:cubicBezTo>
                    <a:pt x="83" y="666"/>
                    <a:pt x="81" y="666"/>
                    <a:pt x="81" y="668"/>
                  </a:cubicBezTo>
                  <a:cubicBezTo>
                    <a:pt x="81" y="677"/>
                    <a:pt x="77" y="689"/>
                    <a:pt x="78" y="696"/>
                  </a:cubicBezTo>
                  <a:cubicBezTo>
                    <a:pt x="79" y="697"/>
                    <a:pt x="82" y="696"/>
                    <a:pt x="82" y="698"/>
                  </a:cubicBezTo>
                  <a:cubicBezTo>
                    <a:pt x="80" y="703"/>
                    <a:pt x="78" y="708"/>
                    <a:pt x="78" y="713"/>
                  </a:cubicBezTo>
                  <a:cubicBezTo>
                    <a:pt x="80" y="714"/>
                    <a:pt x="81" y="712"/>
                    <a:pt x="82" y="713"/>
                  </a:cubicBezTo>
                  <a:cubicBezTo>
                    <a:pt x="83" y="722"/>
                    <a:pt x="83" y="731"/>
                    <a:pt x="90" y="738"/>
                  </a:cubicBezTo>
                  <a:cubicBezTo>
                    <a:pt x="90" y="741"/>
                    <a:pt x="91" y="742"/>
                    <a:pt x="90" y="745"/>
                  </a:cubicBezTo>
                  <a:cubicBezTo>
                    <a:pt x="93" y="746"/>
                    <a:pt x="94" y="744"/>
                    <a:pt x="95" y="744"/>
                  </a:cubicBezTo>
                  <a:cubicBezTo>
                    <a:pt x="96" y="745"/>
                    <a:pt x="96" y="747"/>
                    <a:pt x="95" y="748"/>
                  </a:cubicBezTo>
                  <a:cubicBezTo>
                    <a:pt x="87" y="746"/>
                    <a:pt x="81" y="743"/>
                    <a:pt x="77" y="738"/>
                  </a:cubicBezTo>
                  <a:cubicBezTo>
                    <a:pt x="77" y="734"/>
                    <a:pt x="78" y="728"/>
                    <a:pt x="73" y="729"/>
                  </a:cubicBezTo>
                  <a:cubicBezTo>
                    <a:pt x="74" y="733"/>
                    <a:pt x="73" y="736"/>
                    <a:pt x="74" y="740"/>
                  </a:cubicBezTo>
                  <a:cubicBezTo>
                    <a:pt x="74" y="741"/>
                    <a:pt x="71" y="740"/>
                    <a:pt x="72" y="742"/>
                  </a:cubicBezTo>
                  <a:cubicBezTo>
                    <a:pt x="73" y="742"/>
                    <a:pt x="72" y="743"/>
                    <a:pt x="72" y="743"/>
                  </a:cubicBezTo>
                  <a:cubicBezTo>
                    <a:pt x="73" y="745"/>
                    <a:pt x="75" y="745"/>
                    <a:pt x="78" y="744"/>
                  </a:cubicBezTo>
                  <a:cubicBezTo>
                    <a:pt x="82" y="750"/>
                    <a:pt x="90" y="749"/>
                    <a:pt x="95" y="752"/>
                  </a:cubicBezTo>
                  <a:cubicBezTo>
                    <a:pt x="95" y="755"/>
                    <a:pt x="94" y="756"/>
                    <a:pt x="95" y="758"/>
                  </a:cubicBezTo>
                  <a:cubicBezTo>
                    <a:pt x="100" y="758"/>
                    <a:pt x="100" y="754"/>
                    <a:pt x="103" y="752"/>
                  </a:cubicBezTo>
                  <a:cubicBezTo>
                    <a:pt x="109" y="754"/>
                    <a:pt x="114" y="746"/>
                    <a:pt x="118" y="752"/>
                  </a:cubicBezTo>
                  <a:cubicBezTo>
                    <a:pt x="125" y="750"/>
                    <a:pt x="126" y="743"/>
                    <a:pt x="130" y="738"/>
                  </a:cubicBezTo>
                  <a:cubicBezTo>
                    <a:pt x="132" y="739"/>
                    <a:pt x="134" y="741"/>
                    <a:pt x="135" y="744"/>
                  </a:cubicBezTo>
                  <a:cubicBezTo>
                    <a:pt x="133" y="744"/>
                    <a:pt x="131" y="745"/>
                    <a:pt x="129" y="746"/>
                  </a:cubicBezTo>
                  <a:cubicBezTo>
                    <a:pt x="135" y="749"/>
                    <a:pt x="137" y="757"/>
                    <a:pt x="144" y="758"/>
                  </a:cubicBezTo>
                  <a:cubicBezTo>
                    <a:pt x="144" y="756"/>
                    <a:pt x="146" y="757"/>
                    <a:pt x="145" y="755"/>
                  </a:cubicBezTo>
                  <a:cubicBezTo>
                    <a:pt x="141" y="751"/>
                    <a:pt x="138" y="749"/>
                    <a:pt x="135" y="744"/>
                  </a:cubicBezTo>
                  <a:cubicBezTo>
                    <a:pt x="138" y="745"/>
                    <a:pt x="140" y="745"/>
                    <a:pt x="142" y="743"/>
                  </a:cubicBezTo>
                  <a:cubicBezTo>
                    <a:pt x="143" y="747"/>
                    <a:pt x="149" y="746"/>
                    <a:pt x="148" y="752"/>
                  </a:cubicBezTo>
                  <a:cubicBezTo>
                    <a:pt x="151" y="752"/>
                    <a:pt x="154" y="751"/>
                    <a:pt x="155" y="748"/>
                  </a:cubicBezTo>
                  <a:cubicBezTo>
                    <a:pt x="154" y="746"/>
                    <a:pt x="155" y="740"/>
                    <a:pt x="158" y="739"/>
                  </a:cubicBezTo>
                  <a:cubicBezTo>
                    <a:pt x="159" y="746"/>
                    <a:pt x="166" y="747"/>
                    <a:pt x="170" y="752"/>
                  </a:cubicBezTo>
                  <a:cubicBezTo>
                    <a:pt x="164" y="755"/>
                    <a:pt x="155" y="757"/>
                    <a:pt x="153" y="762"/>
                  </a:cubicBezTo>
                  <a:cubicBezTo>
                    <a:pt x="166" y="760"/>
                    <a:pt x="172" y="747"/>
                    <a:pt x="187" y="752"/>
                  </a:cubicBezTo>
                  <a:cubicBezTo>
                    <a:pt x="188" y="750"/>
                    <a:pt x="186" y="748"/>
                    <a:pt x="188" y="748"/>
                  </a:cubicBezTo>
                  <a:cubicBezTo>
                    <a:pt x="190" y="748"/>
                    <a:pt x="189" y="751"/>
                    <a:pt x="190" y="751"/>
                  </a:cubicBezTo>
                  <a:cubicBezTo>
                    <a:pt x="197" y="749"/>
                    <a:pt x="205" y="745"/>
                    <a:pt x="212" y="746"/>
                  </a:cubicBezTo>
                  <a:cubicBezTo>
                    <a:pt x="210" y="748"/>
                    <a:pt x="207" y="750"/>
                    <a:pt x="203" y="751"/>
                  </a:cubicBezTo>
                  <a:cubicBezTo>
                    <a:pt x="209" y="769"/>
                    <a:pt x="240" y="757"/>
                    <a:pt x="254" y="760"/>
                  </a:cubicBezTo>
                  <a:cubicBezTo>
                    <a:pt x="254" y="759"/>
                    <a:pt x="255" y="759"/>
                    <a:pt x="255" y="757"/>
                  </a:cubicBezTo>
                  <a:cubicBezTo>
                    <a:pt x="243" y="752"/>
                    <a:pt x="222" y="761"/>
                    <a:pt x="209" y="754"/>
                  </a:cubicBezTo>
                  <a:cubicBezTo>
                    <a:pt x="225" y="750"/>
                    <a:pt x="248" y="755"/>
                    <a:pt x="254" y="739"/>
                  </a:cubicBezTo>
                  <a:cubicBezTo>
                    <a:pt x="252" y="735"/>
                    <a:pt x="250" y="733"/>
                    <a:pt x="251" y="730"/>
                  </a:cubicBezTo>
                  <a:cubicBezTo>
                    <a:pt x="244" y="727"/>
                    <a:pt x="254" y="711"/>
                    <a:pt x="242" y="713"/>
                  </a:cubicBezTo>
                  <a:cubicBezTo>
                    <a:pt x="240" y="711"/>
                    <a:pt x="240" y="709"/>
                    <a:pt x="239" y="707"/>
                  </a:cubicBezTo>
                  <a:cubicBezTo>
                    <a:pt x="244" y="708"/>
                    <a:pt x="244" y="705"/>
                    <a:pt x="248" y="704"/>
                  </a:cubicBezTo>
                  <a:cubicBezTo>
                    <a:pt x="248" y="715"/>
                    <a:pt x="256" y="722"/>
                    <a:pt x="259" y="731"/>
                  </a:cubicBezTo>
                  <a:cubicBezTo>
                    <a:pt x="261" y="736"/>
                    <a:pt x="259" y="741"/>
                    <a:pt x="263" y="744"/>
                  </a:cubicBezTo>
                  <a:cubicBezTo>
                    <a:pt x="267" y="741"/>
                    <a:pt x="265" y="736"/>
                    <a:pt x="263" y="731"/>
                  </a:cubicBezTo>
                  <a:cubicBezTo>
                    <a:pt x="260" y="722"/>
                    <a:pt x="252" y="713"/>
                    <a:pt x="252" y="703"/>
                  </a:cubicBezTo>
                  <a:cubicBezTo>
                    <a:pt x="250" y="701"/>
                    <a:pt x="248" y="700"/>
                    <a:pt x="244" y="700"/>
                  </a:cubicBezTo>
                  <a:cubicBezTo>
                    <a:pt x="242" y="701"/>
                    <a:pt x="241" y="704"/>
                    <a:pt x="237" y="704"/>
                  </a:cubicBezTo>
                  <a:cubicBezTo>
                    <a:pt x="235" y="702"/>
                    <a:pt x="231" y="698"/>
                    <a:pt x="231" y="694"/>
                  </a:cubicBezTo>
                  <a:cubicBezTo>
                    <a:pt x="229" y="694"/>
                    <a:pt x="228" y="692"/>
                    <a:pt x="226" y="692"/>
                  </a:cubicBezTo>
                  <a:cubicBezTo>
                    <a:pt x="224" y="695"/>
                    <a:pt x="218" y="695"/>
                    <a:pt x="216" y="698"/>
                  </a:cubicBezTo>
                  <a:cubicBezTo>
                    <a:pt x="214" y="698"/>
                    <a:pt x="214" y="696"/>
                    <a:pt x="212" y="696"/>
                  </a:cubicBezTo>
                  <a:cubicBezTo>
                    <a:pt x="210" y="700"/>
                    <a:pt x="206" y="704"/>
                    <a:pt x="200" y="705"/>
                  </a:cubicBezTo>
                  <a:cubicBezTo>
                    <a:pt x="200" y="703"/>
                    <a:pt x="203" y="700"/>
                    <a:pt x="200" y="698"/>
                  </a:cubicBezTo>
                  <a:cubicBezTo>
                    <a:pt x="199" y="696"/>
                    <a:pt x="197" y="702"/>
                    <a:pt x="196" y="700"/>
                  </a:cubicBezTo>
                  <a:cubicBezTo>
                    <a:pt x="195" y="697"/>
                    <a:pt x="193" y="694"/>
                    <a:pt x="193" y="690"/>
                  </a:cubicBezTo>
                  <a:cubicBezTo>
                    <a:pt x="194" y="689"/>
                    <a:pt x="195" y="687"/>
                    <a:pt x="197" y="687"/>
                  </a:cubicBezTo>
                  <a:cubicBezTo>
                    <a:pt x="200" y="679"/>
                    <a:pt x="190" y="671"/>
                    <a:pt x="193" y="662"/>
                  </a:cubicBezTo>
                  <a:cubicBezTo>
                    <a:pt x="194" y="663"/>
                    <a:pt x="194" y="664"/>
                    <a:pt x="196" y="664"/>
                  </a:cubicBezTo>
                  <a:cubicBezTo>
                    <a:pt x="198" y="661"/>
                    <a:pt x="197" y="660"/>
                    <a:pt x="197" y="656"/>
                  </a:cubicBezTo>
                  <a:cubicBezTo>
                    <a:pt x="199" y="655"/>
                    <a:pt x="201" y="655"/>
                    <a:pt x="202" y="653"/>
                  </a:cubicBezTo>
                  <a:cubicBezTo>
                    <a:pt x="199" y="652"/>
                    <a:pt x="202" y="650"/>
                    <a:pt x="202" y="647"/>
                  </a:cubicBezTo>
                  <a:cubicBezTo>
                    <a:pt x="200" y="621"/>
                    <a:pt x="203" y="595"/>
                    <a:pt x="204" y="569"/>
                  </a:cubicBezTo>
                  <a:cubicBezTo>
                    <a:pt x="204" y="560"/>
                    <a:pt x="206" y="551"/>
                    <a:pt x="206" y="542"/>
                  </a:cubicBezTo>
                  <a:cubicBezTo>
                    <a:pt x="206" y="538"/>
                    <a:pt x="205" y="535"/>
                    <a:pt x="205" y="531"/>
                  </a:cubicBezTo>
                  <a:cubicBezTo>
                    <a:pt x="206" y="525"/>
                    <a:pt x="210" y="518"/>
                    <a:pt x="208" y="511"/>
                  </a:cubicBezTo>
                  <a:cubicBezTo>
                    <a:pt x="209" y="512"/>
                    <a:pt x="207" y="514"/>
                    <a:pt x="206" y="512"/>
                  </a:cubicBezTo>
                  <a:cubicBezTo>
                    <a:pt x="208" y="506"/>
                    <a:pt x="205" y="505"/>
                    <a:pt x="209" y="500"/>
                  </a:cubicBezTo>
                  <a:cubicBezTo>
                    <a:pt x="208" y="496"/>
                    <a:pt x="211" y="491"/>
                    <a:pt x="207" y="490"/>
                  </a:cubicBezTo>
                  <a:cubicBezTo>
                    <a:pt x="209" y="489"/>
                    <a:pt x="208" y="488"/>
                    <a:pt x="207" y="486"/>
                  </a:cubicBezTo>
                  <a:cubicBezTo>
                    <a:pt x="208" y="486"/>
                    <a:pt x="209" y="486"/>
                    <a:pt x="209" y="485"/>
                  </a:cubicBezTo>
                  <a:cubicBezTo>
                    <a:pt x="207" y="482"/>
                    <a:pt x="210" y="479"/>
                    <a:pt x="210" y="475"/>
                  </a:cubicBezTo>
                  <a:cubicBezTo>
                    <a:pt x="210" y="473"/>
                    <a:pt x="209" y="471"/>
                    <a:pt x="209" y="469"/>
                  </a:cubicBezTo>
                  <a:cubicBezTo>
                    <a:pt x="209" y="469"/>
                    <a:pt x="210" y="468"/>
                    <a:pt x="211" y="467"/>
                  </a:cubicBezTo>
                  <a:cubicBezTo>
                    <a:pt x="212" y="464"/>
                    <a:pt x="211" y="455"/>
                    <a:pt x="212" y="449"/>
                  </a:cubicBezTo>
                  <a:cubicBezTo>
                    <a:pt x="212" y="443"/>
                    <a:pt x="213" y="433"/>
                    <a:pt x="214" y="429"/>
                  </a:cubicBezTo>
                  <a:cubicBezTo>
                    <a:pt x="214" y="424"/>
                    <a:pt x="213" y="416"/>
                    <a:pt x="216" y="420"/>
                  </a:cubicBezTo>
                  <a:cubicBezTo>
                    <a:pt x="217" y="410"/>
                    <a:pt x="216" y="407"/>
                    <a:pt x="220" y="399"/>
                  </a:cubicBezTo>
                  <a:cubicBezTo>
                    <a:pt x="220" y="401"/>
                    <a:pt x="219" y="405"/>
                    <a:pt x="221" y="406"/>
                  </a:cubicBezTo>
                  <a:cubicBezTo>
                    <a:pt x="222" y="385"/>
                    <a:pt x="225" y="366"/>
                    <a:pt x="229" y="347"/>
                  </a:cubicBezTo>
                  <a:cubicBezTo>
                    <a:pt x="231" y="347"/>
                    <a:pt x="231" y="346"/>
                    <a:pt x="231" y="345"/>
                  </a:cubicBezTo>
                  <a:cubicBezTo>
                    <a:pt x="231" y="330"/>
                    <a:pt x="233" y="320"/>
                    <a:pt x="234" y="308"/>
                  </a:cubicBezTo>
                  <a:cubicBezTo>
                    <a:pt x="231" y="304"/>
                    <a:pt x="234" y="297"/>
                    <a:pt x="234" y="293"/>
                  </a:cubicBezTo>
                  <a:cubicBezTo>
                    <a:pt x="235" y="291"/>
                    <a:pt x="233" y="290"/>
                    <a:pt x="233" y="287"/>
                  </a:cubicBezTo>
                  <a:cubicBezTo>
                    <a:pt x="232" y="281"/>
                    <a:pt x="236" y="273"/>
                    <a:pt x="234" y="265"/>
                  </a:cubicBezTo>
                  <a:cubicBezTo>
                    <a:pt x="235" y="265"/>
                    <a:pt x="237" y="265"/>
                    <a:pt x="236" y="264"/>
                  </a:cubicBezTo>
                  <a:cubicBezTo>
                    <a:pt x="235" y="263"/>
                    <a:pt x="237" y="262"/>
                    <a:pt x="236" y="260"/>
                  </a:cubicBezTo>
                  <a:cubicBezTo>
                    <a:pt x="237" y="259"/>
                    <a:pt x="238" y="257"/>
                    <a:pt x="239" y="255"/>
                  </a:cubicBezTo>
                  <a:cubicBezTo>
                    <a:pt x="236" y="238"/>
                    <a:pt x="240" y="221"/>
                    <a:pt x="240" y="209"/>
                  </a:cubicBezTo>
                  <a:cubicBezTo>
                    <a:pt x="246" y="213"/>
                    <a:pt x="241" y="224"/>
                    <a:pt x="249" y="228"/>
                  </a:cubicBezTo>
                  <a:cubicBezTo>
                    <a:pt x="251" y="229"/>
                    <a:pt x="251" y="225"/>
                    <a:pt x="252" y="227"/>
                  </a:cubicBezTo>
                  <a:cubicBezTo>
                    <a:pt x="252" y="232"/>
                    <a:pt x="255" y="236"/>
                    <a:pt x="257" y="240"/>
                  </a:cubicBezTo>
                  <a:cubicBezTo>
                    <a:pt x="258" y="243"/>
                    <a:pt x="257" y="249"/>
                    <a:pt x="261" y="250"/>
                  </a:cubicBezTo>
                  <a:cubicBezTo>
                    <a:pt x="267" y="246"/>
                    <a:pt x="257" y="240"/>
                    <a:pt x="261" y="235"/>
                  </a:cubicBezTo>
                  <a:cubicBezTo>
                    <a:pt x="263" y="239"/>
                    <a:pt x="263" y="244"/>
                    <a:pt x="266" y="248"/>
                  </a:cubicBezTo>
                  <a:cubicBezTo>
                    <a:pt x="280" y="247"/>
                    <a:pt x="286" y="259"/>
                    <a:pt x="295" y="265"/>
                  </a:cubicBezTo>
                  <a:cubicBezTo>
                    <a:pt x="297" y="262"/>
                    <a:pt x="290" y="261"/>
                    <a:pt x="291" y="259"/>
                  </a:cubicBezTo>
                  <a:cubicBezTo>
                    <a:pt x="326" y="270"/>
                    <a:pt x="352" y="290"/>
                    <a:pt x="386" y="301"/>
                  </a:cubicBezTo>
                  <a:cubicBezTo>
                    <a:pt x="387" y="303"/>
                    <a:pt x="390" y="304"/>
                    <a:pt x="391" y="307"/>
                  </a:cubicBezTo>
                  <a:cubicBezTo>
                    <a:pt x="389" y="316"/>
                    <a:pt x="379" y="331"/>
                    <a:pt x="385" y="341"/>
                  </a:cubicBezTo>
                  <a:cubicBezTo>
                    <a:pt x="388" y="341"/>
                    <a:pt x="387" y="336"/>
                    <a:pt x="389" y="338"/>
                  </a:cubicBezTo>
                  <a:cubicBezTo>
                    <a:pt x="390" y="329"/>
                    <a:pt x="393" y="319"/>
                    <a:pt x="397" y="311"/>
                  </a:cubicBezTo>
                  <a:cubicBezTo>
                    <a:pt x="399" y="313"/>
                    <a:pt x="395" y="313"/>
                    <a:pt x="397" y="315"/>
                  </a:cubicBezTo>
                  <a:cubicBezTo>
                    <a:pt x="393" y="319"/>
                    <a:pt x="394" y="324"/>
                    <a:pt x="393" y="329"/>
                  </a:cubicBezTo>
                  <a:cubicBezTo>
                    <a:pt x="391" y="339"/>
                    <a:pt x="385" y="349"/>
                    <a:pt x="389" y="362"/>
                  </a:cubicBezTo>
                  <a:cubicBezTo>
                    <a:pt x="397" y="359"/>
                    <a:pt x="403" y="360"/>
                    <a:pt x="411" y="360"/>
                  </a:cubicBezTo>
                  <a:cubicBezTo>
                    <a:pt x="413" y="354"/>
                    <a:pt x="421" y="349"/>
                    <a:pt x="419" y="343"/>
                  </a:cubicBezTo>
                  <a:cubicBezTo>
                    <a:pt x="422" y="340"/>
                    <a:pt x="422" y="340"/>
                    <a:pt x="425" y="335"/>
                  </a:cubicBezTo>
                  <a:cubicBezTo>
                    <a:pt x="424" y="334"/>
                    <a:pt x="421" y="335"/>
                    <a:pt x="420" y="334"/>
                  </a:cubicBezTo>
                  <a:cubicBezTo>
                    <a:pt x="421" y="333"/>
                    <a:pt x="420" y="331"/>
                    <a:pt x="420" y="330"/>
                  </a:cubicBezTo>
                  <a:cubicBezTo>
                    <a:pt x="413" y="327"/>
                    <a:pt x="409" y="322"/>
                    <a:pt x="405" y="316"/>
                  </a:cubicBezTo>
                  <a:cubicBezTo>
                    <a:pt x="411" y="316"/>
                    <a:pt x="414" y="321"/>
                    <a:pt x="419" y="325"/>
                  </a:cubicBezTo>
                  <a:cubicBezTo>
                    <a:pt x="422" y="327"/>
                    <a:pt x="426" y="329"/>
                    <a:pt x="429" y="331"/>
                  </a:cubicBezTo>
                  <a:cubicBezTo>
                    <a:pt x="428" y="338"/>
                    <a:pt x="435" y="338"/>
                    <a:pt x="435" y="345"/>
                  </a:cubicBezTo>
                  <a:cubicBezTo>
                    <a:pt x="434" y="346"/>
                    <a:pt x="433" y="347"/>
                    <a:pt x="434" y="350"/>
                  </a:cubicBezTo>
                  <a:cubicBezTo>
                    <a:pt x="436" y="352"/>
                    <a:pt x="437" y="350"/>
                    <a:pt x="441" y="350"/>
                  </a:cubicBezTo>
                  <a:cubicBezTo>
                    <a:pt x="442" y="345"/>
                    <a:pt x="450" y="342"/>
                    <a:pt x="450" y="335"/>
                  </a:cubicBezTo>
                  <a:cubicBezTo>
                    <a:pt x="445" y="329"/>
                    <a:pt x="447" y="323"/>
                    <a:pt x="440" y="319"/>
                  </a:cubicBezTo>
                  <a:cubicBezTo>
                    <a:pt x="441" y="317"/>
                    <a:pt x="443" y="316"/>
                    <a:pt x="444" y="314"/>
                  </a:cubicBezTo>
                  <a:cubicBezTo>
                    <a:pt x="441" y="305"/>
                    <a:pt x="443" y="293"/>
                    <a:pt x="440" y="285"/>
                  </a:cubicBezTo>
                  <a:cubicBezTo>
                    <a:pt x="438" y="285"/>
                    <a:pt x="437" y="283"/>
                    <a:pt x="435" y="284"/>
                  </a:cubicBezTo>
                  <a:cubicBezTo>
                    <a:pt x="434" y="293"/>
                    <a:pt x="439" y="299"/>
                    <a:pt x="437" y="308"/>
                  </a:cubicBezTo>
                  <a:cubicBezTo>
                    <a:pt x="433" y="305"/>
                    <a:pt x="429" y="302"/>
                    <a:pt x="426" y="298"/>
                  </a:cubicBezTo>
                  <a:cubicBezTo>
                    <a:pt x="427" y="297"/>
                    <a:pt x="427" y="295"/>
                    <a:pt x="429" y="295"/>
                  </a:cubicBezTo>
                  <a:cubicBezTo>
                    <a:pt x="427" y="289"/>
                    <a:pt x="428" y="281"/>
                    <a:pt x="436" y="279"/>
                  </a:cubicBezTo>
                  <a:cubicBezTo>
                    <a:pt x="436" y="281"/>
                    <a:pt x="437" y="281"/>
                    <a:pt x="438" y="282"/>
                  </a:cubicBezTo>
                  <a:cubicBezTo>
                    <a:pt x="449" y="280"/>
                    <a:pt x="455" y="270"/>
                    <a:pt x="462" y="264"/>
                  </a:cubicBezTo>
                  <a:cubicBezTo>
                    <a:pt x="470" y="255"/>
                    <a:pt x="481" y="248"/>
                    <a:pt x="484" y="237"/>
                  </a:cubicBezTo>
                  <a:cubicBezTo>
                    <a:pt x="492" y="228"/>
                    <a:pt x="503" y="222"/>
                    <a:pt x="507" y="208"/>
                  </a:cubicBezTo>
                  <a:cubicBezTo>
                    <a:pt x="507" y="207"/>
                    <a:pt x="505" y="209"/>
                    <a:pt x="505" y="207"/>
                  </a:cubicBezTo>
                  <a:cubicBezTo>
                    <a:pt x="507" y="201"/>
                    <a:pt x="513" y="195"/>
                    <a:pt x="508" y="191"/>
                  </a:cubicBezTo>
                  <a:cubicBezTo>
                    <a:pt x="513" y="162"/>
                    <a:pt x="522" y="139"/>
                    <a:pt x="527" y="114"/>
                  </a:cubicBezTo>
                  <a:cubicBezTo>
                    <a:pt x="533" y="101"/>
                    <a:pt x="532" y="88"/>
                    <a:pt x="538" y="75"/>
                  </a:cubicBezTo>
                  <a:cubicBezTo>
                    <a:pt x="542" y="66"/>
                    <a:pt x="540" y="60"/>
                    <a:pt x="547" y="57"/>
                  </a:cubicBezTo>
                  <a:cubicBezTo>
                    <a:pt x="548" y="66"/>
                    <a:pt x="549" y="74"/>
                    <a:pt x="541" y="76"/>
                  </a:cubicBezTo>
                  <a:cubicBezTo>
                    <a:pt x="540" y="81"/>
                    <a:pt x="539" y="84"/>
                    <a:pt x="539" y="90"/>
                  </a:cubicBezTo>
                  <a:cubicBezTo>
                    <a:pt x="540" y="90"/>
                    <a:pt x="542" y="90"/>
                    <a:pt x="541" y="92"/>
                  </a:cubicBezTo>
                  <a:cubicBezTo>
                    <a:pt x="543" y="91"/>
                    <a:pt x="540" y="86"/>
                    <a:pt x="544" y="84"/>
                  </a:cubicBezTo>
                  <a:cubicBezTo>
                    <a:pt x="542" y="103"/>
                    <a:pt x="551" y="127"/>
                    <a:pt x="544" y="141"/>
                  </a:cubicBezTo>
                  <a:cubicBezTo>
                    <a:pt x="545" y="142"/>
                    <a:pt x="547" y="142"/>
                    <a:pt x="547" y="144"/>
                  </a:cubicBezTo>
                  <a:cubicBezTo>
                    <a:pt x="548" y="160"/>
                    <a:pt x="546" y="185"/>
                    <a:pt x="548" y="201"/>
                  </a:cubicBezTo>
                  <a:cubicBezTo>
                    <a:pt x="545" y="226"/>
                    <a:pt x="552" y="245"/>
                    <a:pt x="546" y="269"/>
                  </a:cubicBezTo>
                  <a:cubicBezTo>
                    <a:pt x="551" y="274"/>
                    <a:pt x="549" y="278"/>
                    <a:pt x="550" y="285"/>
                  </a:cubicBezTo>
                  <a:cubicBezTo>
                    <a:pt x="553" y="289"/>
                    <a:pt x="554" y="296"/>
                    <a:pt x="554" y="302"/>
                  </a:cubicBezTo>
                  <a:cubicBezTo>
                    <a:pt x="553" y="321"/>
                    <a:pt x="553" y="343"/>
                    <a:pt x="551" y="361"/>
                  </a:cubicBezTo>
                  <a:cubicBezTo>
                    <a:pt x="553" y="365"/>
                    <a:pt x="551" y="368"/>
                    <a:pt x="552" y="372"/>
                  </a:cubicBezTo>
                  <a:cubicBezTo>
                    <a:pt x="550" y="374"/>
                    <a:pt x="547" y="377"/>
                    <a:pt x="548" y="380"/>
                  </a:cubicBezTo>
                  <a:cubicBezTo>
                    <a:pt x="548" y="383"/>
                    <a:pt x="550" y="381"/>
                    <a:pt x="551" y="382"/>
                  </a:cubicBezTo>
                  <a:cubicBezTo>
                    <a:pt x="551" y="387"/>
                    <a:pt x="552" y="396"/>
                    <a:pt x="550" y="401"/>
                  </a:cubicBezTo>
                  <a:cubicBezTo>
                    <a:pt x="552" y="411"/>
                    <a:pt x="550" y="423"/>
                    <a:pt x="550" y="435"/>
                  </a:cubicBezTo>
                  <a:cubicBezTo>
                    <a:pt x="549" y="459"/>
                    <a:pt x="554" y="483"/>
                    <a:pt x="553" y="508"/>
                  </a:cubicBezTo>
                  <a:cubicBezTo>
                    <a:pt x="553" y="517"/>
                    <a:pt x="550" y="528"/>
                    <a:pt x="549" y="539"/>
                  </a:cubicBezTo>
                  <a:cubicBezTo>
                    <a:pt x="549" y="542"/>
                    <a:pt x="550" y="546"/>
                    <a:pt x="549" y="549"/>
                  </a:cubicBezTo>
                  <a:cubicBezTo>
                    <a:pt x="549" y="551"/>
                    <a:pt x="547" y="553"/>
                    <a:pt x="547" y="555"/>
                  </a:cubicBezTo>
                  <a:cubicBezTo>
                    <a:pt x="545" y="566"/>
                    <a:pt x="551" y="579"/>
                    <a:pt x="546" y="590"/>
                  </a:cubicBezTo>
                  <a:cubicBezTo>
                    <a:pt x="549" y="594"/>
                    <a:pt x="548" y="599"/>
                    <a:pt x="545" y="603"/>
                  </a:cubicBezTo>
                  <a:cubicBezTo>
                    <a:pt x="548" y="618"/>
                    <a:pt x="544" y="634"/>
                    <a:pt x="545" y="647"/>
                  </a:cubicBezTo>
                  <a:cubicBezTo>
                    <a:pt x="544" y="649"/>
                    <a:pt x="543" y="651"/>
                    <a:pt x="544" y="654"/>
                  </a:cubicBezTo>
                  <a:cubicBezTo>
                    <a:pt x="545" y="661"/>
                    <a:pt x="546" y="671"/>
                    <a:pt x="546" y="679"/>
                  </a:cubicBezTo>
                  <a:cubicBezTo>
                    <a:pt x="546" y="685"/>
                    <a:pt x="544" y="691"/>
                    <a:pt x="539" y="695"/>
                  </a:cubicBezTo>
                  <a:cubicBezTo>
                    <a:pt x="537" y="695"/>
                    <a:pt x="538" y="692"/>
                    <a:pt x="535" y="692"/>
                  </a:cubicBezTo>
                  <a:cubicBezTo>
                    <a:pt x="535" y="693"/>
                    <a:pt x="534" y="693"/>
                    <a:pt x="533" y="693"/>
                  </a:cubicBezTo>
                  <a:cubicBezTo>
                    <a:pt x="533" y="695"/>
                    <a:pt x="534" y="696"/>
                    <a:pt x="534" y="698"/>
                  </a:cubicBezTo>
                  <a:cubicBezTo>
                    <a:pt x="521" y="702"/>
                    <a:pt x="521" y="682"/>
                    <a:pt x="504" y="686"/>
                  </a:cubicBezTo>
                  <a:cubicBezTo>
                    <a:pt x="501" y="690"/>
                    <a:pt x="500" y="695"/>
                    <a:pt x="496" y="698"/>
                  </a:cubicBezTo>
                  <a:cubicBezTo>
                    <a:pt x="495" y="696"/>
                    <a:pt x="495" y="695"/>
                    <a:pt x="493" y="695"/>
                  </a:cubicBezTo>
                  <a:cubicBezTo>
                    <a:pt x="492" y="694"/>
                    <a:pt x="492" y="696"/>
                    <a:pt x="490" y="695"/>
                  </a:cubicBezTo>
                  <a:cubicBezTo>
                    <a:pt x="484" y="709"/>
                    <a:pt x="482" y="722"/>
                    <a:pt x="476" y="736"/>
                  </a:cubicBezTo>
                  <a:cubicBezTo>
                    <a:pt x="481" y="738"/>
                    <a:pt x="487" y="743"/>
                    <a:pt x="495" y="741"/>
                  </a:cubicBezTo>
                  <a:cubicBezTo>
                    <a:pt x="495" y="739"/>
                    <a:pt x="491" y="739"/>
                    <a:pt x="493" y="738"/>
                  </a:cubicBezTo>
                  <a:cubicBezTo>
                    <a:pt x="497" y="737"/>
                    <a:pt x="494" y="740"/>
                    <a:pt x="496" y="741"/>
                  </a:cubicBezTo>
                  <a:cubicBezTo>
                    <a:pt x="499" y="744"/>
                    <a:pt x="510" y="743"/>
                    <a:pt x="511" y="741"/>
                  </a:cubicBezTo>
                  <a:cubicBezTo>
                    <a:pt x="516" y="743"/>
                    <a:pt x="524" y="742"/>
                    <a:pt x="530" y="741"/>
                  </a:cubicBezTo>
                  <a:cubicBezTo>
                    <a:pt x="534" y="741"/>
                    <a:pt x="540" y="743"/>
                    <a:pt x="542" y="738"/>
                  </a:cubicBezTo>
                  <a:cubicBezTo>
                    <a:pt x="541" y="738"/>
                    <a:pt x="541" y="737"/>
                    <a:pt x="541" y="737"/>
                  </a:cubicBezTo>
                  <a:cubicBezTo>
                    <a:pt x="534" y="735"/>
                    <a:pt x="524" y="738"/>
                    <a:pt x="517" y="735"/>
                  </a:cubicBezTo>
                  <a:cubicBezTo>
                    <a:pt x="525" y="734"/>
                    <a:pt x="536" y="726"/>
                    <a:pt x="546" y="732"/>
                  </a:cubicBezTo>
                  <a:cubicBezTo>
                    <a:pt x="544" y="733"/>
                    <a:pt x="542" y="731"/>
                    <a:pt x="542" y="734"/>
                  </a:cubicBezTo>
                  <a:cubicBezTo>
                    <a:pt x="544" y="736"/>
                    <a:pt x="546" y="735"/>
                    <a:pt x="548" y="734"/>
                  </a:cubicBezTo>
                  <a:cubicBezTo>
                    <a:pt x="550" y="736"/>
                    <a:pt x="551" y="738"/>
                    <a:pt x="554" y="737"/>
                  </a:cubicBezTo>
                  <a:cubicBezTo>
                    <a:pt x="556" y="735"/>
                    <a:pt x="554" y="734"/>
                    <a:pt x="554" y="731"/>
                  </a:cubicBezTo>
                  <a:cubicBezTo>
                    <a:pt x="556" y="731"/>
                    <a:pt x="556" y="730"/>
                    <a:pt x="557" y="729"/>
                  </a:cubicBezTo>
                  <a:cubicBezTo>
                    <a:pt x="560" y="731"/>
                    <a:pt x="560" y="734"/>
                    <a:pt x="565" y="734"/>
                  </a:cubicBezTo>
                  <a:cubicBezTo>
                    <a:pt x="565" y="733"/>
                    <a:pt x="565" y="731"/>
                    <a:pt x="566" y="730"/>
                  </a:cubicBezTo>
                  <a:cubicBezTo>
                    <a:pt x="569" y="730"/>
                    <a:pt x="570" y="733"/>
                    <a:pt x="573" y="733"/>
                  </a:cubicBezTo>
                  <a:cubicBezTo>
                    <a:pt x="583" y="733"/>
                    <a:pt x="582" y="715"/>
                    <a:pt x="579" y="708"/>
                  </a:cubicBezTo>
                  <a:cubicBezTo>
                    <a:pt x="579" y="706"/>
                    <a:pt x="582" y="707"/>
                    <a:pt x="581" y="705"/>
                  </a:cubicBezTo>
                  <a:cubicBezTo>
                    <a:pt x="582" y="699"/>
                    <a:pt x="578" y="698"/>
                    <a:pt x="576" y="693"/>
                  </a:cubicBezTo>
                  <a:cubicBezTo>
                    <a:pt x="575" y="690"/>
                    <a:pt x="577" y="688"/>
                    <a:pt x="577" y="685"/>
                  </a:cubicBezTo>
                  <a:cubicBezTo>
                    <a:pt x="577" y="677"/>
                    <a:pt x="575" y="669"/>
                    <a:pt x="574" y="661"/>
                  </a:cubicBezTo>
                  <a:cubicBezTo>
                    <a:pt x="576" y="660"/>
                    <a:pt x="575" y="658"/>
                    <a:pt x="574" y="656"/>
                  </a:cubicBezTo>
                  <a:cubicBezTo>
                    <a:pt x="576" y="639"/>
                    <a:pt x="574" y="623"/>
                    <a:pt x="584" y="610"/>
                  </a:cubicBezTo>
                  <a:cubicBezTo>
                    <a:pt x="583" y="610"/>
                    <a:pt x="583" y="609"/>
                    <a:pt x="582" y="609"/>
                  </a:cubicBezTo>
                  <a:cubicBezTo>
                    <a:pt x="580" y="610"/>
                    <a:pt x="580" y="615"/>
                    <a:pt x="576" y="615"/>
                  </a:cubicBezTo>
                  <a:cubicBezTo>
                    <a:pt x="582" y="605"/>
                    <a:pt x="580" y="592"/>
                    <a:pt x="585" y="582"/>
                  </a:cubicBezTo>
                  <a:cubicBezTo>
                    <a:pt x="586" y="580"/>
                    <a:pt x="582" y="582"/>
                    <a:pt x="583" y="579"/>
                  </a:cubicBezTo>
                  <a:cubicBezTo>
                    <a:pt x="590" y="525"/>
                    <a:pt x="598" y="485"/>
                    <a:pt x="606" y="438"/>
                  </a:cubicBezTo>
                  <a:cubicBezTo>
                    <a:pt x="608" y="429"/>
                    <a:pt x="609" y="419"/>
                    <a:pt x="617" y="412"/>
                  </a:cubicBezTo>
                  <a:cubicBezTo>
                    <a:pt x="617" y="410"/>
                    <a:pt x="618" y="409"/>
                    <a:pt x="618" y="406"/>
                  </a:cubicBezTo>
                  <a:cubicBezTo>
                    <a:pt x="617" y="404"/>
                    <a:pt x="613" y="405"/>
                    <a:pt x="614" y="401"/>
                  </a:cubicBezTo>
                  <a:cubicBezTo>
                    <a:pt x="615" y="399"/>
                    <a:pt x="619" y="401"/>
                    <a:pt x="618" y="399"/>
                  </a:cubicBezTo>
                  <a:cubicBezTo>
                    <a:pt x="619" y="396"/>
                    <a:pt x="615" y="398"/>
                    <a:pt x="615" y="395"/>
                  </a:cubicBezTo>
                  <a:cubicBezTo>
                    <a:pt x="615" y="391"/>
                    <a:pt x="617" y="388"/>
                    <a:pt x="619" y="386"/>
                  </a:cubicBezTo>
                  <a:cubicBezTo>
                    <a:pt x="624" y="392"/>
                    <a:pt x="627" y="401"/>
                    <a:pt x="630" y="409"/>
                  </a:cubicBezTo>
                  <a:cubicBezTo>
                    <a:pt x="629" y="411"/>
                    <a:pt x="628" y="408"/>
                    <a:pt x="628" y="411"/>
                  </a:cubicBezTo>
                  <a:cubicBezTo>
                    <a:pt x="628" y="415"/>
                    <a:pt x="628" y="423"/>
                    <a:pt x="628" y="429"/>
                  </a:cubicBezTo>
                  <a:cubicBezTo>
                    <a:pt x="629" y="436"/>
                    <a:pt x="631" y="444"/>
                    <a:pt x="632" y="451"/>
                  </a:cubicBezTo>
                  <a:cubicBezTo>
                    <a:pt x="635" y="474"/>
                    <a:pt x="637" y="501"/>
                    <a:pt x="639" y="521"/>
                  </a:cubicBezTo>
                  <a:cubicBezTo>
                    <a:pt x="641" y="532"/>
                    <a:pt x="644" y="543"/>
                    <a:pt x="640" y="552"/>
                  </a:cubicBezTo>
                  <a:cubicBezTo>
                    <a:pt x="641" y="553"/>
                    <a:pt x="642" y="554"/>
                    <a:pt x="643" y="555"/>
                  </a:cubicBezTo>
                  <a:cubicBezTo>
                    <a:pt x="645" y="581"/>
                    <a:pt x="651" y="618"/>
                    <a:pt x="646" y="643"/>
                  </a:cubicBezTo>
                  <a:cubicBezTo>
                    <a:pt x="646" y="644"/>
                    <a:pt x="648" y="644"/>
                    <a:pt x="648" y="646"/>
                  </a:cubicBezTo>
                  <a:cubicBezTo>
                    <a:pt x="647" y="650"/>
                    <a:pt x="647" y="655"/>
                    <a:pt x="649" y="658"/>
                  </a:cubicBezTo>
                  <a:cubicBezTo>
                    <a:pt x="648" y="665"/>
                    <a:pt x="646" y="675"/>
                    <a:pt x="641" y="683"/>
                  </a:cubicBezTo>
                  <a:cubicBezTo>
                    <a:pt x="637" y="678"/>
                    <a:pt x="629" y="678"/>
                    <a:pt x="623" y="679"/>
                  </a:cubicBezTo>
                  <a:cubicBezTo>
                    <a:pt x="617" y="682"/>
                    <a:pt x="617" y="690"/>
                    <a:pt x="609" y="691"/>
                  </a:cubicBezTo>
                  <a:cubicBezTo>
                    <a:pt x="605" y="700"/>
                    <a:pt x="600" y="710"/>
                    <a:pt x="597" y="719"/>
                  </a:cubicBezTo>
                  <a:cubicBezTo>
                    <a:pt x="601" y="724"/>
                    <a:pt x="596" y="732"/>
                    <a:pt x="596" y="737"/>
                  </a:cubicBezTo>
                  <a:cubicBezTo>
                    <a:pt x="602" y="742"/>
                    <a:pt x="614" y="744"/>
                    <a:pt x="624" y="743"/>
                  </a:cubicBezTo>
                  <a:cubicBezTo>
                    <a:pt x="626" y="743"/>
                    <a:pt x="626" y="745"/>
                    <a:pt x="628" y="746"/>
                  </a:cubicBezTo>
                  <a:cubicBezTo>
                    <a:pt x="631" y="743"/>
                    <a:pt x="632" y="746"/>
                    <a:pt x="636" y="746"/>
                  </a:cubicBezTo>
                  <a:cubicBezTo>
                    <a:pt x="636" y="745"/>
                    <a:pt x="636" y="745"/>
                    <a:pt x="637" y="745"/>
                  </a:cubicBezTo>
                  <a:cubicBezTo>
                    <a:pt x="637" y="743"/>
                    <a:pt x="637" y="742"/>
                    <a:pt x="637" y="740"/>
                  </a:cubicBezTo>
                  <a:cubicBezTo>
                    <a:pt x="642" y="738"/>
                    <a:pt x="644" y="741"/>
                    <a:pt x="648" y="742"/>
                  </a:cubicBezTo>
                  <a:cubicBezTo>
                    <a:pt x="649" y="741"/>
                    <a:pt x="650" y="739"/>
                    <a:pt x="650" y="738"/>
                  </a:cubicBezTo>
                  <a:cubicBezTo>
                    <a:pt x="653" y="739"/>
                    <a:pt x="659" y="737"/>
                    <a:pt x="659" y="740"/>
                  </a:cubicBezTo>
                  <a:cubicBezTo>
                    <a:pt x="656" y="740"/>
                    <a:pt x="654" y="741"/>
                    <a:pt x="652" y="743"/>
                  </a:cubicBezTo>
                  <a:cubicBezTo>
                    <a:pt x="663" y="745"/>
                    <a:pt x="674" y="739"/>
                    <a:pt x="687" y="741"/>
                  </a:cubicBezTo>
                  <a:cubicBezTo>
                    <a:pt x="688" y="743"/>
                    <a:pt x="690" y="744"/>
                    <a:pt x="690" y="747"/>
                  </a:cubicBezTo>
                  <a:cubicBezTo>
                    <a:pt x="692" y="747"/>
                    <a:pt x="692" y="748"/>
                    <a:pt x="694" y="748"/>
                  </a:cubicBezTo>
                  <a:cubicBezTo>
                    <a:pt x="699" y="729"/>
                    <a:pt x="688" y="716"/>
                    <a:pt x="691" y="697"/>
                  </a:cubicBezTo>
                  <a:cubicBezTo>
                    <a:pt x="690" y="696"/>
                    <a:pt x="688" y="696"/>
                    <a:pt x="686" y="697"/>
                  </a:cubicBezTo>
                  <a:cubicBezTo>
                    <a:pt x="685" y="692"/>
                    <a:pt x="681" y="689"/>
                    <a:pt x="680" y="682"/>
                  </a:cubicBezTo>
                  <a:cubicBezTo>
                    <a:pt x="681" y="683"/>
                    <a:pt x="682" y="684"/>
                    <a:pt x="685" y="683"/>
                  </a:cubicBezTo>
                  <a:cubicBezTo>
                    <a:pt x="686" y="677"/>
                    <a:pt x="682" y="674"/>
                    <a:pt x="681" y="670"/>
                  </a:cubicBezTo>
                  <a:cubicBezTo>
                    <a:pt x="681" y="669"/>
                    <a:pt x="682" y="668"/>
                    <a:pt x="682" y="667"/>
                  </a:cubicBezTo>
                  <a:cubicBezTo>
                    <a:pt x="682" y="665"/>
                    <a:pt x="682" y="665"/>
                    <a:pt x="682" y="664"/>
                  </a:cubicBezTo>
                  <a:cubicBezTo>
                    <a:pt x="683" y="661"/>
                    <a:pt x="680" y="656"/>
                    <a:pt x="681" y="654"/>
                  </a:cubicBezTo>
                  <a:cubicBezTo>
                    <a:pt x="683" y="654"/>
                    <a:pt x="683" y="653"/>
                    <a:pt x="685" y="653"/>
                  </a:cubicBezTo>
                  <a:cubicBezTo>
                    <a:pt x="679" y="636"/>
                    <a:pt x="682" y="629"/>
                    <a:pt x="682" y="611"/>
                  </a:cubicBezTo>
                  <a:cubicBezTo>
                    <a:pt x="683" y="611"/>
                    <a:pt x="685" y="611"/>
                    <a:pt x="685" y="610"/>
                  </a:cubicBezTo>
                  <a:cubicBezTo>
                    <a:pt x="686" y="606"/>
                    <a:pt x="682" y="601"/>
                    <a:pt x="682" y="595"/>
                  </a:cubicBezTo>
                  <a:cubicBezTo>
                    <a:pt x="681" y="592"/>
                    <a:pt x="683" y="588"/>
                    <a:pt x="684" y="585"/>
                  </a:cubicBezTo>
                  <a:cubicBezTo>
                    <a:pt x="684" y="582"/>
                    <a:pt x="683" y="578"/>
                    <a:pt x="683" y="574"/>
                  </a:cubicBezTo>
                  <a:cubicBezTo>
                    <a:pt x="683" y="572"/>
                    <a:pt x="685" y="569"/>
                    <a:pt x="685" y="567"/>
                  </a:cubicBezTo>
                  <a:cubicBezTo>
                    <a:pt x="684" y="561"/>
                    <a:pt x="684" y="552"/>
                    <a:pt x="685" y="544"/>
                  </a:cubicBezTo>
                  <a:cubicBezTo>
                    <a:pt x="685" y="534"/>
                    <a:pt x="685" y="527"/>
                    <a:pt x="688" y="520"/>
                  </a:cubicBezTo>
                  <a:cubicBezTo>
                    <a:pt x="686" y="520"/>
                    <a:pt x="685" y="520"/>
                    <a:pt x="685" y="518"/>
                  </a:cubicBezTo>
                  <a:cubicBezTo>
                    <a:pt x="688" y="469"/>
                    <a:pt x="684" y="425"/>
                    <a:pt x="689" y="386"/>
                  </a:cubicBezTo>
                  <a:cubicBezTo>
                    <a:pt x="688" y="366"/>
                    <a:pt x="693" y="346"/>
                    <a:pt x="692" y="329"/>
                  </a:cubicBezTo>
                  <a:cubicBezTo>
                    <a:pt x="697" y="330"/>
                    <a:pt x="691" y="325"/>
                    <a:pt x="695" y="326"/>
                  </a:cubicBezTo>
                  <a:cubicBezTo>
                    <a:pt x="695" y="322"/>
                    <a:pt x="698" y="320"/>
                    <a:pt x="695" y="317"/>
                  </a:cubicBezTo>
                  <a:cubicBezTo>
                    <a:pt x="693" y="317"/>
                    <a:pt x="692" y="318"/>
                    <a:pt x="691" y="318"/>
                  </a:cubicBezTo>
                  <a:cubicBezTo>
                    <a:pt x="692" y="322"/>
                    <a:pt x="691" y="327"/>
                    <a:pt x="690" y="331"/>
                  </a:cubicBezTo>
                  <a:cubicBezTo>
                    <a:pt x="687" y="325"/>
                    <a:pt x="688" y="310"/>
                    <a:pt x="686" y="302"/>
                  </a:cubicBezTo>
                  <a:cubicBezTo>
                    <a:pt x="689" y="302"/>
                    <a:pt x="689" y="299"/>
                    <a:pt x="691" y="298"/>
                  </a:cubicBezTo>
                  <a:cubicBezTo>
                    <a:pt x="689" y="297"/>
                    <a:pt x="688" y="297"/>
                    <a:pt x="689" y="295"/>
                  </a:cubicBezTo>
                  <a:cubicBezTo>
                    <a:pt x="691" y="294"/>
                    <a:pt x="692" y="292"/>
                    <a:pt x="693" y="290"/>
                  </a:cubicBezTo>
                  <a:cubicBezTo>
                    <a:pt x="692" y="260"/>
                    <a:pt x="694" y="232"/>
                    <a:pt x="696" y="202"/>
                  </a:cubicBezTo>
                  <a:cubicBezTo>
                    <a:pt x="697" y="201"/>
                    <a:pt x="697" y="199"/>
                    <a:pt x="698" y="198"/>
                  </a:cubicBezTo>
                  <a:cubicBezTo>
                    <a:pt x="699" y="183"/>
                    <a:pt x="702" y="160"/>
                    <a:pt x="705" y="144"/>
                  </a:cubicBezTo>
                  <a:cubicBezTo>
                    <a:pt x="706" y="141"/>
                    <a:pt x="706" y="137"/>
                    <a:pt x="709" y="136"/>
                  </a:cubicBezTo>
                  <a:cubicBezTo>
                    <a:pt x="709" y="142"/>
                    <a:pt x="705" y="150"/>
                    <a:pt x="707" y="155"/>
                  </a:cubicBezTo>
                  <a:cubicBezTo>
                    <a:pt x="711" y="147"/>
                    <a:pt x="708" y="136"/>
                    <a:pt x="713" y="129"/>
                  </a:cubicBezTo>
                  <a:cubicBezTo>
                    <a:pt x="713" y="128"/>
                    <a:pt x="712" y="127"/>
                    <a:pt x="712" y="125"/>
                  </a:cubicBezTo>
                  <a:cubicBezTo>
                    <a:pt x="715" y="123"/>
                    <a:pt x="712" y="119"/>
                    <a:pt x="715" y="117"/>
                  </a:cubicBezTo>
                  <a:cubicBezTo>
                    <a:pt x="726" y="142"/>
                    <a:pt x="737" y="167"/>
                    <a:pt x="749" y="191"/>
                  </a:cubicBezTo>
                  <a:cubicBezTo>
                    <a:pt x="748" y="194"/>
                    <a:pt x="745" y="194"/>
                    <a:pt x="745" y="197"/>
                  </a:cubicBezTo>
                  <a:cubicBezTo>
                    <a:pt x="745" y="202"/>
                    <a:pt x="740" y="222"/>
                    <a:pt x="747" y="225"/>
                  </a:cubicBezTo>
                  <a:cubicBezTo>
                    <a:pt x="747" y="226"/>
                    <a:pt x="747" y="226"/>
                    <a:pt x="747" y="227"/>
                  </a:cubicBezTo>
                  <a:cubicBezTo>
                    <a:pt x="744" y="252"/>
                    <a:pt x="740" y="275"/>
                    <a:pt x="737" y="299"/>
                  </a:cubicBezTo>
                  <a:cubicBezTo>
                    <a:pt x="736" y="309"/>
                    <a:pt x="737" y="318"/>
                    <a:pt x="733" y="328"/>
                  </a:cubicBezTo>
                  <a:cubicBezTo>
                    <a:pt x="733" y="329"/>
                    <a:pt x="735" y="331"/>
                    <a:pt x="734" y="332"/>
                  </a:cubicBezTo>
                  <a:cubicBezTo>
                    <a:pt x="725" y="348"/>
                    <a:pt x="720" y="368"/>
                    <a:pt x="713" y="387"/>
                  </a:cubicBezTo>
                  <a:cubicBezTo>
                    <a:pt x="713" y="388"/>
                    <a:pt x="716" y="387"/>
                    <a:pt x="716" y="388"/>
                  </a:cubicBezTo>
                  <a:cubicBezTo>
                    <a:pt x="719" y="403"/>
                    <a:pt x="720" y="425"/>
                    <a:pt x="723" y="444"/>
                  </a:cubicBezTo>
                  <a:cubicBezTo>
                    <a:pt x="726" y="444"/>
                    <a:pt x="727" y="444"/>
                    <a:pt x="729" y="445"/>
                  </a:cubicBezTo>
                  <a:cubicBezTo>
                    <a:pt x="731" y="438"/>
                    <a:pt x="730" y="431"/>
                    <a:pt x="736" y="426"/>
                  </a:cubicBezTo>
                  <a:cubicBezTo>
                    <a:pt x="737" y="432"/>
                    <a:pt x="736" y="439"/>
                    <a:pt x="740" y="442"/>
                  </a:cubicBezTo>
                  <a:cubicBezTo>
                    <a:pt x="741" y="434"/>
                    <a:pt x="740" y="427"/>
                    <a:pt x="740" y="419"/>
                  </a:cubicBezTo>
                  <a:cubicBezTo>
                    <a:pt x="743" y="415"/>
                    <a:pt x="746" y="411"/>
                    <a:pt x="748" y="406"/>
                  </a:cubicBezTo>
                  <a:cubicBezTo>
                    <a:pt x="746" y="404"/>
                    <a:pt x="745" y="400"/>
                    <a:pt x="743" y="398"/>
                  </a:cubicBezTo>
                  <a:cubicBezTo>
                    <a:pt x="742" y="389"/>
                    <a:pt x="736" y="374"/>
                    <a:pt x="741" y="365"/>
                  </a:cubicBezTo>
                  <a:cubicBezTo>
                    <a:pt x="735" y="358"/>
                    <a:pt x="739" y="349"/>
                    <a:pt x="738" y="338"/>
                  </a:cubicBezTo>
                  <a:cubicBezTo>
                    <a:pt x="739" y="337"/>
                    <a:pt x="740" y="335"/>
                    <a:pt x="741" y="333"/>
                  </a:cubicBezTo>
                  <a:cubicBezTo>
                    <a:pt x="737" y="327"/>
                    <a:pt x="738" y="316"/>
                    <a:pt x="742" y="310"/>
                  </a:cubicBezTo>
                  <a:cubicBezTo>
                    <a:pt x="742" y="311"/>
                    <a:pt x="742" y="312"/>
                    <a:pt x="743" y="311"/>
                  </a:cubicBezTo>
                  <a:cubicBezTo>
                    <a:pt x="744" y="302"/>
                    <a:pt x="745" y="293"/>
                    <a:pt x="748" y="286"/>
                  </a:cubicBezTo>
                  <a:cubicBezTo>
                    <a:pt x="749" y="286"/>
                    <a:pt x="750" y="289"/>
                    <a:pt x="751" y="287"/>
                  </a:cubicBezTo>
                  <a:cubicBezTo>
                    <a:pt x="750" y="268"/>
                    <a:pt x="758" y="247"/>
                    <a:pt x="764" y="224"/>
                  </a:cubicBezTo>
                  <a:cubicBezTo>
                    <a:pt x="763" y="222"/>
                    <a:pt x="760" y="222"/>
                    <a:pt x="760" y="220"/>
                  </a:cubicBezTo>
                  <a:cubicBezTo>
                    <a:pt x="761" y="220"/>
                    <a:pt x="761" y="218"/>
                    <a:pt x="762" y="218"/>
                  </a:cubicBezTo>
                  <a:cubicBezTo>
                    <a:pt x="763" y="220"/>
                    <a:pt x="765" y="221"/>
                    <a:pt x="767" y="220"/>
                  </a:cubicBezTo>
                  <a:cubicBezTo>
                    <a:pt x="768" y="216"/>
                    <a:pt x="763" y="210"/>
                    <a:pt x="765" y="206"/>
                  </a:cubicBezTo>
                  <a:close/>
                  <a:moveTo>
                    <a:pt x="14" y="432"/>
                  </a:moveTo>
                  <a:cubicBezTo>
                    <a:pt x="11" y="427"/>
                    <a:pt x="10" y="420"/>
                    <a:pt x="5" y="418"/>
                  </a:cubicBezTo>
                  <a:cubicBezTo>
                    <a:pt x="9" y="404"/>
                    <a:pt x="9" y="400"/>
                    <a:pt x="14" y="386"/>
                  </a:cubicBezTo>
                  <a:cubicBezTo>
                    <a:pt x="14" y="391"/>
                    <a:pt x="16" y="398"/>
                    <a:pt x="17" y="402"/>
                  </a:cubicBezTo>
                  <a:cubicBezTo>
                    <a:pt x="15" y="404"/>
                    <a:pt x="11" y="403"/>
                    <a:pt x="10" y="405"/>
                  </a:cubicBezTo>
                  <a:cubicBezTo>
                    <a:pt x="12" y="415"/>
                    <a:pt x="12" y="423"/>
                    <a:pt x="14" y="432"/>
                  </a:cubicBezTo>
                  <a:close/>
                  <a:moveTo>
                    <a:pt x="17" y="330"/>
                  </a:moveTo>
                  <a:cubicBezTo>
                    <a:pt x="21" y="337"/>
                    <a:pt x="20" y="347"/>
                    <a:pt x="20" y="358"/>
                  </a:cubicBezTo>
                  <a:cubicBezTo>
                    <a:pt x="21" y="365"/>
                    <a:pt x="24" y="371"/>
                    <a:pt x="17" y="373"/>
                  </a:cubicBezTo>
                  <a:cubicBezTo>
                    <a:pt x="19" y="358"/>
                    <a:pt x="17" y="346"/>
                    <a:pt x="17" y="330"/>
                  </a:cubicBezTo>
                  <a:close/>
                  <a:moveTo>
                    <a:pt x="19" y="414"/>
                  </a:moveTo>
                  <a:cubicBezTo>
                    <a:pt x="20" y="424"/>
                    <a:pt x="23" y="431"/>
                    <a:pt x="22" y="443"/>
                  </a:cubicBezTo>
                  <a:cubicBezTo>
                    <a:pt x="18" y="440"/>
                    <a:pt x="20" y="431"/>
                    <a:pt x="17" y="427"/>
                  </a:cubicBezTo>
                  <a:cubicBezTo>
                    <a:pt x="20" y="425"/>
                    <a:pt x="17" y="415"/>
                    <a:pt x="19" y="414"/>
                  </a:cubicBezTo>
                  <a:close/>
                  <a:moveTo>
                    <a:pt x="22" y="457"/>
                  </a:moveTo>
                  <a:cubicBezTo>
                    <a:pt x="20" y="455"/>
                    <a:pt x="19" y="451"/>
                    <a:pt x="21" y="449"/>
                  </a:cubicBezTo>
                  <a:cubicBezTo>
                    <a:pt x="24" y="450"/>
                    <a:pt x="22" y="454"/>
                    <a:pt x="22" y="457"/>
                  </a:cubicBezTo>
                  <a:close/>
                  <a:moveTo>
                    <a:pt x="20" y="380"/>
                  </a:moveTo>
                  <a:cubicBezTo>
                    <a:pt x="19" y="380"/>
                    <a:pt x="19" y="378"/>
                    <a:pt x="17" y="378"/>
                  </a:cubicBezTo>
                  <a:cubicBezTo>
                    <a:pt x="19" y="377"/>
                    <a:pt x="21" y="376"/>
                    <a:pt x="22" y="374"/>
                  </a:cubicBezTo>
                  <a:cubicBezTo>
                    <a:pt x="23" y="374"/>
                    <a:pt x="23" y="376"/>
                    <a:pt x="23" y="378"/>
                  </a:cubicBezTo>
                  <a:cubicBezTo>
                    <a:pt x="21" y="378"/>
                    <a:pt x="20" y="378"/>
                    <a:pt x="20" y="380"/>
                  </a:cubicBezTo>
                  <a:close/>
                  <a:moveTo>
                    <a:pt x="27" y="395"/>
                  </a:moveTo>
                  <a:cubicBezTo>
                    <a:pt x="30" y="398"/>
                    <a:pt x="30" y="404"/>
                    <a:pt x="34" y="406"/>
                  </a:cubicBezTo>
                  <a:cubicBezTo>
                    <a:pt x="34" y="408"/>
                    <a:pt x="33" y="410"/>
                    <a:pt x="35" y="411"/>
                  </a:cubicBezTo>
                  <a:cubicBezTo>
                    <a:pt x="34" y="414"/>
                    <a:pt x="31" y="414"/>
                    <a:pt x="30" y="417"/>
                  </a:cubicBezTo>
                  <a:cubicBezTo>
                    <a:pt x="28" y="413"/>
                    <a:pt x="29" y="409"/>
                    <a:pt x="27" y="405"/>
                  </a:cubicBezTo>
                  <a:cubicBezTo>
                    <a:pt x="28" y="403"/>
                    <a:pt x="27" y="401"/>
                    <a:pt x="28" y="399"/>
                  </a:cubicBezTo>
                  <a:cubicBezTo>
                    <a:pt x="28" y="398"/>
                    <a:pt x="27" y="397"/>
                    <a:pt x="27" y="395"/>
                  </a:cubicBezTo>
                  <a:close/>
                  <a:moveTo>
                    <a:pt x="29" y="238"/>
                  </a:moveTo>
                  <a:cubicBezTo>
                    <a:pt x="28" y="234"/>
                    <a:pt x="30" y="229"/>
                    <a:pt x="32" y="224"/>
                  </a:cubicBezTo>
                  <a:cubicBezTo>
                    <a:pt x="34" y="218"/>
                    <a:pt x="36" y="211"/>
                    <a:pt x="38" y="207"/>
                  </a:cubicBezTo>
                  <a:cubicBezTo>
                    <a:pt x="38" y="216"/>
                    <a:pt x="31" y="228"/>
                    <a:pt x="29" y="238"/>
                  </a:cubicBezTo>
                  <a:close/>
                  <a:moveTo>
                    <a:pt x="211" y="741"/>
                  </a:moveTo>
                  <a:cubicBezTo>
                    <a:pt x="210" y="740"/>
                    <a:pt x="209" y="742"/>
                    <a:pt x="207" y="742"/>
                  </a:cubicBezTo>
                  <a:cubicBezTo>
                    <a:pt x="207" y="740"/>
                    <a:pt x="207" y="740"/>
                    <a:pt x="206" y="738"/>
                  </a:cubicBezTo>
                  <a:cubicBezTo>
                    <a:pt x="208" y="738"/>
                    <a:pt x="209" y="736"/>
                    <a:pt x="209" y="735"/>
                  </a:cubicBezTo>
                  <a:cubicBezTo>
                    <a:pt x="211" y="734"/>
                    <a:pt x="211" y="736"/>
                    <a:pt x="212" y="736"/>
                  </a:cubicBezTo>
                  <a:cubicBezTo>
                    <a:pt x="212" y="738"/>
                    <a:pt x="212" y="740"/>
                    <a:pt x="211" y="741"/>
                  </a:cubicBezTo>
                  <a:close/>
                  <a:moveTo>
                    <a:pt x="215" y="713"/>
                  </a:moveTo>
                  <a:cubicBezTo>
                    <a:pt x="219" y="714"/>
                    <a:pt x="220" y="718"/>
                    <a:pt x="218" y="721"/>
                  </a:cubicBezTo>
                  <a:cubicBezTo>
                    <a:pt x="216" y="718"/>
                    <a:pt x="216" y="716"/>
                    <a:pt x="215" y="713"/>
                  </a:cubicBezTo>
                  <a:close/>
                  <a:moveTo>
                    <a:pt x="227" y="740"/>
                  </a:moveTo>
                  <a:cubicBezTo>
                    <a:pt x="226" y="742"/>
                    <a:pt x="228" y="742"/>
                    <a:pt x="227" y="743"/>
                  </a:cubicBezTo>
                  <a:cubicBezTo>
                    <a:pt x="224" y="744"/>
                    <a:pt x="220" y="747"/>
                    <a:pt x="217" y="747"/>
                  </a:cubicBezTo>
                  <a:cubicBezTo>
                    <a:pt x="220" y="744"/>
                    <a:pt x="222" y="741"/>
                    <a:pt x="227" y="740"/>
                  </a:cubicBezTo>
                  <a:close/>
                  <a:moveTo>
                    <a:pt x="221" y="712"/>
                  </a:moveTo>
                  <a:cubicBezTo>
                    <a:pt x="220" y="711"/>
                    <a:pt x="219" y="710"/>
                    <a:pt x="219" y="708"/>
                  </a:cubicBezTo>
                  <a:cubicBezTo>
                    <a:pt x="220" y="708"/>
                    <a:pt x="221" y="708"/>
                    <a:pt x="222" y="708"/>
                  </a:cubicBezTo>
                  <a:cubicBezTo>
                    <a:pt x="222" y="710"/>
                    <a:pt x="221" y="710"/>
                    <a:pt x="221" y="712"/>
                  </a:cubicBezTo>
                  <a:close/>
                  <a:moveTo>
                    <a:pt x="227" y="732"/>
                  </a:moveTo>
                  <a:cubicBezTo>
                    <a:pt x="225" y="734"/>
                    <a:pt x="224" y="736"/>
                    <a:pt x="221" y="735"/>
                  </a:cubicBezTo>
                  <a:cubicBezTo>
                    <a:pt x="221" y="733"/>
                    <a:pt x="220" y="733"/>
                    <a:pt x="221" y="732"/>
                  </a:cubicBezTo>
                  <a:cubicBezTo>
                    <a:pt x="223" y="734"/>
                    <a:pt x="224" y="732"/>
                    <a:pt x="227" y="732"/>
                  </a:cubicBezTo>
                  <a:close/>
                  <a:moveTo>
                    <a:pt x="248" y="738"/>
                  </a:moveTo>
                  <a:cubicBezTo>
                    <a:pt x="244" y="747"/>
                    <a:pt x="235" y="748"/>
                    <a:pt x="226" y="748"/>
                  </a:cubicBezTo>
                  <a:cubicBezTo>
                    <a:pt x="227" y="745"/>
                    <a:pt x="233" y="743"/>
                    <a:pt x="237" y="743"/>
                  </a:cubicBezTo>
                  <a:cubicBezTo>
                    <a:pt x="238" y="742"/>
                    <a:pt x="237" y="742"/>
                    <a:pt x="237" y="741"/>
                  </a:cubicBezTo>
                  <a:cubicBezTo>
                    <a:pt x="240" y="740"/>
                    <a:pt x="240" y="740"/>
                    <a:pt x="243" y="739"/>
                  </a:cubicBezTo>
                  <a:cubicBezTo>
                    <a:pt x="243" y="739"/>
                    <a:pt x="243" y="741"/>
                    <a:pt x="244" y="741"/>
                  </a:cubicBezTo>
                  <a:cubicBezTo>
                    <a:pt x="246" y="739"/>
                    <a:pt x="245" y="739"/>
                    <a:pt x="245" y="737"/>
                  </a:cubicBezTo>
                  <a:cubicBezTo>
                    <a:pt x="247" y="736"/>
                    <a:pt x="247" y="738"/>
                    <a:pt x="248" y="738"/>
                  </a:cubicBezTo>
                  <a:close/>
                  <a:moveTo>
                    <a:pt x="243" y="714"/>
                  </a:moveTo>
                  <a:cubicBezTo>
                    <a:pt x="245" y="714"/>
                    <a:pt x="245" y="716"/>
                    <a:pt x="245" y="719"/>
                  </a:cubicBezTo>
                  <a:cubicBezTo>
                    <a:pt x="244" y="718"/>
                    <a:pt x="242" y="716"/>
                    <a:pt x="243" y="714"/>
                  </a:cubicBezTo>
                  <a:close/>
                  <a:moveTo>
                    <a:pt x="240" y="722"/>
                  </a:moveTo>
                  <a:cubicBezTo>
                    <a:pt x="240" y="726"/>
                    <a:pt x="243" y="728"/>
                    <a:pt x="243" y="732"/>
                  </a:cubicBezTo>
                  <a:cubicBezTo>
                    <a:pt x="240" y="736"/>
                    <a:pt x="235" y="737"/>
                    <a:pt x="233" y="740"/>
                  </a:cubicBezTo>
                  <a:cubicBezTo>
                    <a:pt x="232" y="737"/>
                    <a:pt x="237" y="734"/>
                    <a:pt x="239" y="731"/>
                  </a:cubicBezTo>
                  <a:cubicBezTo>
                    <a:pt x="238" y="730"/>
                    <a:pt x="237" y="729"/>
                    <a:pt x="235" y="730"/>
                  </a:cubicBezTo>
                  <a:cubicBezTo>
                    <a:pt x="237" y="727"/>
                    <a:pt x="237" y="723"/>
                    <a:pt x="240" y="722"/>
                  </a:cubicBezTo>
                  <a:close/>
                  <a:moveTo>
                    <a:pt x="234" y="725"/>
                  </a:moveTo>
                  <a:cubicBezTo>
                    <a:pt x="232" y="721"/>
                    <a:pt x="236" y="717"/>
                    <a:pt x="234" y="714"/>
                  </a:cubicBezTo>
                  <a:cubicBezTo>
                    <a:pt x="239" y="716"/>
                    <a:pt x="236" y="722"/>
                    <a:pt x="234" y="725"/>
                  </a:cubicBezTo>
                  <a:close/>
                  <a:moveTo>
                    <a:pt x="233" y="708"/>
                  </a:moveTo>
                  <a:cubicBezTo>
                    <a:pt x="234" y="709"/>
                    <a:pt x="233" y="711"/>
                    <a:pt x="234" y="711"/>
                  </a:cubicBezTo>
                  <a:cubicBezTo>
                    <a:pt x="234" y="712"/>
                    <a:pt x="232" y="710"/>
                    <a:pt x="231" y="709"/>
                  </a:cubicBezTo>
                  <a:cubicBezTo>
                    <a:pt x="231" y="708"/>
                    <a:pt x="232" y="709"/>
                    <a:pt x="233" y="708"/>
                  </a:cubicBezTo>
                  <a:close/>
                  <a:moveTo>
                    <a:pt x="228" y="723"/>
                  </a:moveTo>
                  <a:cubicBezTo>
                    <a:pt x="226" y="723"/>
                    <a:pt x="226" y="721"/>
                    <a:pt x="225" y="720"/>
                  </a:cubicBezTo>
                  <a:cubicBezTo>
                    <a:pt x="226" y="718"/>
                    <a:pt x="228" y="718"/>
                    <a:pt x="228" y="716"/>
                  </a:cubicBezTo>
                  <a:cubicBezTo>
                    <a:pt x="230" y="717"/>
                    <a:pt x="230" y="722"/>
                    <a:pt x="228" y="723"/>
                  </a:cubicBezTo>
                  <a:close/>
                  <a:moveTo>
                    <a:pt x="224" y="716"/>
                  </a:moveTo>
                  <a:cubicBezTo>
                    <a:pt x="224" y="715"/>
                    <a:pt x="225" y="709"/>
                    <a:pt x="228" y="708"/>
                  </a:cubicBezTo>
                  <a:cubicBezTo>
                    <a:pt x="230" y="712"/>
                    <a:pt x="225" y="714"/>
                    <a:pt x="224" y="716"/>
                  </a:cubicBezTo>
                  <a:close/>
                  <a:moveTo>
                    <a:pt x="227" y="704"/>
                  </a:moveTo>
                  <a:cubicBezTo>
                    <a:pt x="226" y="704"/>
                    <a:pt x="225" y="703"/>
                    <a:pt x="224" y="702"/>
                  </a:cubicBezTo>
                  <a:cubicBezTo>
                    <a:pt x="222" y="703"/>
                    <a:pt x="219" y="703"/>
                    <a:pt x="220" y="705"/>
                  </a:cubicBezTo>
                  <a:cubicBezTo>
                    <a:pt x="217" y="706"/>
                    <a:pt x="216" y="705"/>
                    <a:pt x="215" y="704"/>
                  </a:cubicBezTo>
                  <a:cubicBezTo>
                    <a:pt x="216" y="700"/>
                    <a:pt x="230" y="694"/>
                    <a:pt x="227" y="704"/>
                  </a:cubicBezTo>
                  <a:close/>
                  <a:moveTo>
                    <a:pt x="213" y="720"/>
                  </a:moveTo>
                  <a:cubicBezTo>
                    <a:pt x="214" y="722"/>
                    <a:pt x="216" y="727"/>
                    <a:pt x="214" y="730"/>
                  </a:cubicBezTo>
                  <a:cubicBezTo>
                    <a:pt x="210" y="729"/>
                    <a:pt x="210" y="722"/>
                    <a:pt x="213" y="720"/>
                  </a:cubicBezTo>
                  <a:close/>
                  <a:moveTo>
                    <a:pt x="211" y="713"/>
                  </a:moveTo>
                  <a:cubicBezTo>
                    <a:pt x="213" y="716"/>
                    <a:pt x="210" y="720"/>
                    <a:pt x="209" y="722"/>
                  </a:cubicBezTo>
                  <a:cubicBezTo>
                    <a:pt x="207" y="719"/>
                    <a:pt x="211" y="716"/>
                    <a:pt x="211" y="713"/>
                  </a:cubicBezTo>
                  <a:close/>
                  <a:moveTo>
                    <a:pt x="208" y="709"/>
                  </a:moveTo>
                  <a:cubicBezTo>
                    <a:pt x="209" y="711"/>
                    <a:pt x="206" y="714"/>
                    <a:pt x="206" y="717"/>
                  </a:cubicBezTo>
                  <a:cubicBezTo>
                    <a:pt x="201" y="715"/>
                    <a:pt x="204" y="710"/>
                    <a:pt x="208" y="709"/>
                  </a:cubicBezTo>
                  <a:close/>
                  <a:moveTo>
                    <a:pt x="201" y="719"/>
                  </a:moveTo>
                  <a:cubicBezTo>
                    <a:pt x="202" y="720"/>
                    <a:pt x="203" y="721"/>
                    <a:pt x="203" y="723"/>
                  </a:cubicBezTo>
                  <a:cubicBezTo>
                    <a:pt x="201" y="725"/>
                    <a:pt x="200" y="721"/>
                    <a:pt x="201" y="719"/>
                  </a:cubicBezTo>
                  <a:close/>
                  <a:moveTo>
                    <a:pt x="197" y="726"/>
                  </a:moveTo>
                  <a:cubicBezTo>
                    <a:pt x="199" y="727"/>
                    <a:pt x="198" y="730"/>
                    <a:pt x="200" y="731"/>
                  </a:cubicBezTo>
                  <a:cubicBezTo>
                    <a:pt x="199" y="732"/>
                    <a:pt x="197" y="729"/>
                    <a:pt x="197" y="726"/>
                  </a:cubicBezTo>
                  <a:close/>
                  <a:moveTo>
                    <a:pt x="195" y="716"/>
                  </a:moveTo>
                  <a:cubicBezTo>
                    <a:pt x="198" y="718"/>
                    <a:pt x="197" y="721"/>
                    <a:pt x="196" y="724"/>
                  </a:cubicBezTo>
                  <a:cubicBezTo>
                    <a:pt x="192" y="723"/>
                    <a:pt x="194" y="719"/>
                    <a:pt x="195" y="716"/>
                  </a:cubicBezTo>
                  <a:close/>
                  <a:moveTo>
                    <a:pt x="223" y="96"/>
                  </a:moveTo>
                  <a:cubicBezTo>
                    <a:pt x="226" y="102"/>
                    <a:pt x="224" y="109"/>
                    <a:pt x="225" y="114"/>
                  </a:cubicBezTo>
                  <a:cubicBezTo>
                    <a:pt x="224" y="109"/>
                    <a:pt x="219" y="101"/>
                    <a:pt x="223" y="96"/>
                  </a:cubicBezTo>
                  <a:close/>
                  <a:moveTo>
                    <a:pt x="221" y="198"/>
                  </a:moveTo>
                  <a:cubicBezTo>
                    <a:pt x="223" y="200"/>
                    <a:pt x="224" y="203"/>
                    <a:pt x="224" y="206"/>
                  </a:cubicBezTo>
                  <a:cubicBezTo>
                    <a:pt x="222" y="205"/>
                    <a:pt x="221" y="201"/>
                    <a:pt x="221" y="198"/>
                  </a:cubicBezTo>
                  <a:close/>
                  <a:moveTo>
                    <a:pt x="221" y="230"/>
                  </a:moveTo>
                  <a:cubicBezTo>
                    <a:pt x="220" y="229"/>
                    <a:pt x="220" y="226"/>
                    <a:pt x="218" y="225"/>
                  </a:cubicBezTo>
                  <a:cubicBezTo>
                    <a:pt x="219" y="224"/>
                    <a:pt x="220" y="222"/>
                    <a:pt x="220" y="221"/>
                  </a:cubicBezTo>
                  <a:cubicBezTo>
                    <a:pt x="222" y="223"/>
                    <a:pt x="222" y="226"/>
                    <a:pt x="221" y="230"/>
                  </a:cubicBezTo>
                  <a:close/>
                  <a:moveTo>
                    <a:pt x="224" y="134"/>
                  </a:moveTo>
                  <a:cubicBezTo>
                    <a:pt x="223" y="132"/>
                    <a:pt x="221" y="132"/>
                    <a:pt x="222" y="129"/>
                  </a:cubicBezTo>
                  <a:cubicBezTo>
                    <a:pt x="224" y="130"/>
                    <a:pt x="224" y="131"/>
                    <a:pt x="224" y="134"/>
                  </a:cubicBezTo>
                  <a:close/>
                  <a:moveTo>
                    <a:pt x="222" y="179"/>
                  </a:moveTo>
                  <a:cubicBezTo>
                    <a:pt x="220" y="180"/>
                    <a:pt x="221" y="177"/>
                    <a:pt x="220" y="177"/>
                  </a:cubicBezTo>
                  <a:cubicBezTo>
                    <a:pt x="220" y="176"/>
                    <a:pt x="223" y="177"/>
                    <a:pt x="222" y="179"/>
                  </a:cubicBezTo>
                  <a:close/>
                  <a:moveTo>
                    <a:pt x="220" y="93"/>
                  </a:moveTo>
                  <a:cubicBezTo>
                    <a:pt x="218" y="89"/>
                    <a:pt x="215" y="79"/>
                    <a:pt x="217" y="72"/>
                  </a:cubicBezTo>
                  <a:cubicBezTo>
                    <a:pt x="219" y="77"/>
                    <a:pt x="222" y="87"/>
                    <a:pt x="220" y="93"/>
                  </a:cubicBezTo>
                  <a:close/>
                  <a:moveTo>
                    <a:pt x="210" y="188"/>
                  </a:moveTo>
                  <a:cubicBezTo>
                    <a:pt x="211" y="189"/>
                    <a:pt x="211" y="191"/>
                    <a:pt x="212" y="192"/>
                  </a:cubicBezTo>
                  <a:cubicBezTo>
                    <a:pt x="211" y="191"/>
                    <a:pt x="211" y="191"/>
                    <a:pt x="211" y="192"/>
                  </a:cubicBezTo>
                  <a:cubicBezTo>
                    <a:pt x="209" y="191"/>
                    <a:pt x="210" y="190"/>
                    <a:pt x="210" y="188"/>
                  </a:cubicBezTo>
                  <a:close/>
                  <a:moveTo>
                    <a:pt x="209" y="171"/>
                  </a:moveTo>
                  <a:cubicBezTo>
                    <a:pt x="210" y="171"/>
                    <a:pt x="211" y="171"/>
                    <a:pt x="212" y="171"/>
                  </a:cubicBezTo>
                  <a:cubicBezTo>
                    <a:pt x="213" y="173"/>
                    <a:pt x="212" y="174"/>
                    <a:pt x="212" y="177"/>
                  </a:cubicBezTo>
                  <a:cubicBezTo>
                    <a:pt x="210" y="176"/>
                    <a:pt x="211" y="173"/>
                    <a:pt x="209" y="171"/>
                  </a:cubicBezTo>
                  <a:close/>
                  <a:moveTo>
                    <a:pt x="211" y="195"/>
                  </a:moveTo>
                  <a:cubicBezTo>
                    <a:pt x="212" y="196"/>
                    <a:pt x="213" y="196"/>
                    <a:pt x="213" y="198"/>
                  </a:cubicBezTo>
                  <a:cubicBezTo>
                    <a:pt x="211" y="199"/>
                    <a:pt x="209" y="197"/>
                    <a:pt x="211" y="195"/>
                  </a:cubicBezTo>
                  <a:close/>
                  <a:moveTo>
                    <a:pt x="213" y="331"/>
                  </a:moveTo>
                  <a:cubicBezTo>
                    <a:pt x="214" y="333"/>
                    <a:pt x="215" y="333"/>
                    <a:pt x="215" y="335"/>
                  </a:cubicBezTo>
                  <a:cubicBezTo>
                    <a:pt x="214" y="336"/>
                    <a:pt x="215" y="341"/>
                    <a:pt x="212" y="341"/>
                  </a:cubicBezTo>
                  <a:cubicBezTo>
                    <a:pt x="211" y="338"/>
                    <a:pt x="212" y="335"/>
                    <a:pt x="213" y="331"/>
                  </a:cubicBezTo>
                  <a:close/>
                  <a:moveTo>
                    <a:pt x="216" y="296"/>
                  </a:moveTo>
                  <a:cubicBezTo>
                    <a:pt x="220" y="298"/>
                    <a:pt x="217" y="305"/>
                    <a:pt x="218" y="305"/>
                  </a:cubicBezTo>
                  <a:cubicBezTo>
                    <a:pt x="217" y="306"/>
                    <a:pt x="216" y="307"/>
                    <a:pt x="216" y="310"/>
                  </a:cubicBezTo>
                  <a:cubicBezTo>
                    <a:pt x="214" y="306"/>
                    <a:pt x="214" y="300"/>
                    <a:pt x="216" y="296"/>
                  </a:cubicBezTo>
                  <a:close/>
                  <a:moveTo>
                    <a:pt x="216" y="247"/>
                  </a:moveTo>
                  <a:cubicBezTo>
                    <a:pt x="217" y="248"/>
                    <a:pt x="217" y="251"/>
                    <a:pt x="218" y="252"/>
                  </a:cubicBezTo>
                  <a:cubicBezTo>
                    <a:pt x="217" y="253"/>
                    <a:pt x="215" y="250"/>
                    <a:pt x="216" y="247"/>
                  </a:cubicBezTo>
                  <a:close/>
                  <a:moveTo>
                    <a:pt x="218" y="51"/>
                  </a:moveTo>
                  <a:cubicBezTo>
                    <a:pt x="219" y="56"/>
                    <a:pt x="217" y="58"/>
                    <a:pt x="215" y="60"/>
                  </a:cubicBezTo>
                  <a:cubicBezTo>
                    <a:pt x="213" y="58"/>
                    <a:pt x="212" y="54"/>
                    <a:pt x="211" y="51"/>
                  </a:cubicBezTo>
                  <a:cubicBezTo>
                    <a:pt x="213" y="48"/>
                    <a:pt x="216" y="49"/>
                    <a:pt x="218" y="51"/>
                  </a:cubicBezTo>
                  <a:close/>
                  <a:moveTo>
                    <a:pt x="204" y="57"/>
                  </a:moveTo>
                  <a:cubicBezTo>
                    <a:pt x="202" y="53"/>
                    <a:pt x="198" y="46"/>
                    <a:pt x="201" y="43"/>
                  </a:cubicBezTo>
                  <a:cubicBezTo>
                    <a:pt x="202" y="43"/>
                    <a:pt x="203" y="44"/>
                    <a:pt x="205" y="44"/>
                  </a:cubicBezTo>
                  <a:cubicBezTo>
                    <a:pt x="205" y="49"/>
                    <a:pt x="207" y="53"/>
                    <a:pt x="204" y="57"/>
                  </a:cubicBezTo>
                  <a:close/>
                  <a:moveTo>
                    <a:pt x="202" y="214"/>
                  </a:moveTo>
                  <a:cubicBezTo>
                    <a:pt x="200" y="214"/>
                    <a:pt x="201" y="211"/>
                    <a:pt x="202" y="210"/>
                  </a:cubicBezTo>
                  <a:cubicBezTo>
                    <a:pt x="204" y="210"/>
                    <a:pt x="202" y="212"/>
                    <a:pt x="202" y="214"/>
                  </a:cubicBezTo>
                  <a:close/>
                  <a:moveTo>
                    <a:pt x="198" y="545"/>
                  </a:moveTo>
                  <a:cubicBezTo>
                    <a:pt x="199" y="543"/>
                    <a:pt x="198" y="541"/>
                    <a:pt x="199" y="539"/>
                  </a:cubicBezTo>
                  <a:cubicBezTo>
                    <a:pt x="200" y="540"/>
                    <a:pt x="200" y="545"/>
                    <a:pt x="198" y="545"/>
                  </a:cubicBezTo>
                  <a:close/>
                  <a:moveTo>
                    <a:pt x="199" y="521"/>
                  </a:moveTo>
                  <a:cubicBezTo>
                    <a:pt x="202" y="521"/>
                    <a:pt x="200" y="524"/>
                    <a:pt x="200" y="525"/>
                  </a:cubicBezTo>
                  <a:cubicBezTo>
                    <a:pt x="198" y="525"/>
                    <a:pt x="200" y="522"/>
                    <a:pt x="199" y="521"/>
                  </a:cubicBezTo>
                  <a:close/>
                  <a:moveTo>
                    <a:pt x="189" y="591"/>
                  </a:moveTo>
                  <a:cubicBezTo>
                    <a:pt x="186" y="590"/>
                    <a:pt x="189" y="588"/>
                    <a:pt x="190" y="586"/>
                  </a:cubicBezTo>
                  <a:cubicBezTo>
                    <a:pt x="192" y="587"/>
                    <a:pt x="189" y="589"/>
                    <a:pt x="189" y="591"/>
                  </a:cubicBezTo>
                  <a:close/>
                  <a:moveTo>
                    <a:pt x="190" y="637"/>
                  </a:moveTo>
                  <a:cubicBezTo>
                    <a:pt x="189" y="636"/>
                    <a:pt x="188" y="634"/>
                    <a:pt x="189" y="634"/>
                  </a:cubicBezTo>
                  <a:cubicBezTo>
                    <a:pt x="191" y="633"/>
                    <a:pt x="190" y="636"/>
                    <a:pt x="190" y="637"/>
                  </a:cubicBezTo>
                  <a:close/>
                  <a:moveTo>
                    <a:pt x="146" y="404"/>
                  </a:moveTo>
                  <a:cubicBezTo>
                    <a:pt x="145" y="394"/>
                    <a:pt x="140" y="389"/>
                    <a:pt x="139" y="381"/>
                  </a:cubicBezTo>
                  <a:cubicBezTo>
                    <a:pt x="144" y="391"/>
                    <a:pt x="153" y="402"/>
                    <a:pt x="157" y="414"/>
                  </a:cubicBezTo>
                  <a:cubicBezTo>
                    <a:pt x="154" y="415"/>
                    <a:pt x="155" y="410"/>
                    <a:pt x="152" y="409"/>
                  </a:cubicBezTo>
                  <a:cubicBezTo>
                    <a:pt x="146" y="416"/>
                    <a:pt x="162" y="425"/>
                    <a:pt x="152" y="432"/>
                  </a:cubicBezTo>
                  <a:cubicBezTo>
                    <a:pt x="150" y="423"/>
                    <a:pt x="147" y="417"/>
                    <a:pt x="150" y="406"/>
                  </a:cubicBezTo>
                  <a:cubicBezTo>
                    <a:pt x="150" y="405"/>
                    <a:pt x="147" y="405"/>
                    <a:pt x="146" y="404"/>
                  </a:cubicBezTo>
                  <a:close/>
                  <a:moveTo>
                    <a:pt x="120" y="486"/>
                  </a:moveTo>
                  <a:cubicBezTo>
                    <a:pt x="116" y="487"/>
                    <a:pt x="117" y="493"/>
                    <a:pt x="113" y="494"/>
                  </a:cubicBezTo>
                  <a:cubicBezTo>
                    <a:pt x="112" y="491"/>
                    <a:pt x="111" y="490"/>
                    <a:pt x="111" y="486"/>
                  </a:cubicBezTo>
                  <a:cubicBezTo>
                    <a:pt x="113" y="487"/>
                    <a:pt x="112" y="489"/>
                    <a:pt x="115" y="488"/>
                  </a:cubicBezTo>
                  <a:cubicBezTo>
                    <a:pt x="118" y="483"/>
                    <a:pt x="113" y="477"/>
                    <a:pt x="117" y="472"/>
                  </a:cubicBezTo>
                  <a:cubicBezTo>
                    <a:pt x="119" y="472"/>
                    <a:pt x="119" y="473"/>
                    <a:pt x="121" y="472"/>
                  </a:cubicBezTo>
                  <a:cubicBezTo>
                    <a:pt x="124" y="469"/>
                    <a:pt x="119" y="461"/>
                    <a:pt x="126" y="459"/>
                  </a:cubicBezTo>
                  <a:cubicBezTo>
                    <a:pt x="126" y="457"/>
                    <a:pt x="125" y="457"/>
                    <a:pt x="125" y="456"/>
                  </a:cubicBezTo>
                  <a:cubicBezTo>
                    <a:pt x="127" y="456"/>
                    <a:pt x="127" y="454"/>
                    <a:pt x="129" y="454"/>
                  </a:cubicBezTo>
                  <a:cubicBezTo>
                    <a:pt x="125" y="461"/>
                    <a:pt x="125" y="477"/>
                    <a:pt x="121" y="484"/>
                  </a:cubicBezTo>
                  <a:cubicBezTo>
                    <a:pt x="121" y="485"/>
                    <a:pt x="120" y="484"/>
                    <a:pt x="120" y="485"/>
                  </a:cubicBezTo>
                  <a:cubicBezTo>
                    <a:pt x="120" y="486"/>
                    <a:pt x="122" y="487"/>
                    <a:pt x="120" y="486"/>
                  </a:cubicBezTo>
                  <a:close/>
                  <a:moveTo>
                    <a:pt x="108" y="625"/>
                  </a:moveTo>
                  <a:cubicBezTo>
                    <a:pt x="109" y="634"/>
                    <a:pt x="108" y="639"/>
                    <a:pt x="107" y="646"/>
                  </a:cubicBezTo>
                  <a:cubicBezTo>
                    <a:pt x="105" y="645"/>
                    <a:pt x="106" y="643"/>
                    <a:pt x="102" y="644"/>
                  </a:cubicBezTo>
                  <a:cubicBezTo>
                    <a:pt x="102" y="643"/>
                    <a:pt x="101" y="642"/>
                    <a:pt x="101" y="640"/>
                  </a:cubicBezTo>
                  <a:cubicBezTo>
                    <a:pt x="102" y="639"/>
                    <a:pt x="105" y="639"/>
                    <a:pt x="106" y="638"/>
                  </a:cubicBezTo>
                  <a:cubicBezTo>
                    <a:pt x="104" y="634"/>
                    <a:pt x="106" y="628"/>
                    <a:pt x="108" y="625"/>
                  </a:cubicBezTo>
                  <a:close/>
                  <a:moveTo>
                    <a:pt x="106" y="625"/>
                  </a:moveTo>
                  <a:cubicBezTo>
                    <a:pt x="105" y="625"/>
                    <a:pt x="105" y="626"/>
                    <a:pt x="103" y="627"/>
                  </a:cubicBezTo>
                  <a:cubicBezTo>
                    <a:pt x="104" y="622"/>
                    <a:pt x="99" y="621"/>
                    <a:pt x="101" y="616"/>
                  </a:cubicBezTo>
                  <a:cubicBezTo>
                    <a:pt x="102" y="616"/>
                    <a:pt x="103" y="616"/>
                    <a:pt x="104" y="618"/>
                  </a:cubicBezTo>
                  <a:cubicBezTo>
                    <a:pt x="107" y="615"/>
                    <a:pt x="104" y="611"/>
                    <a:pt x="107" y="606"/>
                  </a:cubicBezTo>
                  <a:cubicBezTo>
                    <a:pt x="108" y="607"/>
                    <a:pt x="108" y="606"/>
                    <a:pt x="110" y="606"/>
                  </a:cubicBezTo>
                  <a:cubicBezTo>
                    <a:pt x="110" y="605"/>
                    <a:pt x="109" y="602"/>
                    <a:pt x="111" y="603"/>
                  </a:cubicBezTo>
                  <a:cubicBezTo>
                    <a:pt x="112" y="611"/>
                    <a:pt x="108" y="619"/>
                    <a:pt x="106" y="625"/>
                  </a:cubicBezTo>
                  <a:close/>
                  <a:moveTo>
                    <a:pt x="95" y="583"/>
                  </a:moveTo>
                  <a:cubicBezTo>
                    <a:pt x="93" y="582"/>
                    <a:pt x="95" y="582"/>
                    <a:pt x="95" y="580"/>
                  </a:cubicBezTo>
                  <a:cubicBezTo>
                    <a:pt x="96" y="584"/>
                    <a:pt x="98" y="587"/>
                    <a:pt x="99" y="591"/>
                  </a:cubicBezTo>
                  <a:cubicBezTo>
                    <a:pt x="96" y="590"/>
                    <a:pt x="97" y="584"/>
                    <a:pt x="95" y="583"/>
                  </a:cubicBezTo>
                  <a:close/>
                  <a:moveTo>
                    <a:pt x="98" y="652"/>
                  </a:moveTo>
                  <a:cubicBezTo>
                    <a:pt x="96" y="652"/>
                    <a:pt x="97" y="649"/>
                    <a:pt x="96" y="649"/>
                  </a:cubicBezTo>
                  <a:cubicBezTo>
                    <a:pt x="97" y="647"/>
                    <a:pt x="99" y="651"/>
                    <a:pt x="98" y="652"/>
                  </a:cubicBezTo>
                  <a:close/>
                  <a:moveTo>
                    <a:pt x="87" y="552"/>
                  </a:moveTo>
                  <a:cubicBezTo>
                    <a:pt x="87" y="546"/>
                    <a:pt x="86" y="542"/>
                    <a:pt x="86" y="538"/>
                  </a:cubicBezTo>
                  <a:cubicBezTo>
                    <a:pt x="87" y="538"/>
                    <a:pt x="87" y="538"/>
                    <a:pt x="87" y="539"/>
                  </a:cubicBezTo>
                  <a:cubicBezTo>
                    <a:pt x="89" y="551"/>
                    <a:pt x="95" y="559"/>
                    <a:pt x="96" y="570"/>
                  </a:cubicBezTo>
                  <a:cubicBezTo>
                    <a:pt x="92" y="565"/>
                    <a:pt x="91" y="557"/>
                    <a:pt x="87" y="552"/>
                  </a:cubicBezTo>
                  <a:close/>
                  <a:moveTo>
                    <a:pt x="89" y="616"/>
                  </a:moveTo>
                  <a:cubicBezTo>
                    <a:pt x="85" y="615"/>
                    <a:pt x="86" y="612"/>
                    <a:pt x="87" y="610"/>
                  </a:cubicBezTo>
                  <a:cubicBezTo>
                    <a:pt x="88" y="611"/>
                    <a:pt x="88" y="614"/>
                    <a:pt x="89" y="616"/>
                  </a:cubicBezTo>
                  <a:close/>
                  <a:moveTo>
                    <a:pt x="86" y="440"/>
                  </a:moveTo>
                  <a:cubicBezTo>
                    <a:pt x="88" y="440"/>
                    <a:pt x="87" y="442"/>
                    <a:pt x="87" y="444"/>
                  </a:cubicBezTo>
                  <a:cubicBezTo>
                    <a:pt x="85" y="444"/>
                    <a:pt x="87" y="441"/>
                    <a:pt x="86" y="440"/>
                  </a:cubicBezTo>
                  <a:close/>
                  <a:moveTo>
                    <a:pt x="87" y="446"/>
                  </a:moveTo>
                  <a:cubicBezTo>
                    <a:pt x="86" y="450"/>
                    <a:pt x="88" y="455"/>
                    <a:pt x="88" y="457"/>
                  </a:cubicBezTo>
                  <a:cubicBezTo>
                    <a:pt x="84" y="455"/>
                    <a:pt x="86" y="448"/>
                    <a:pt x="87" y="446"/>
                  </a:cubicBezTo>
                  <a:close/>
                  <a:moveTo>
                    <a:pt x="89" y="480"/>
                  </a:moveTo>
                  <a:cubicBezTo>
                    <a:pt x="86" y="475"/>
                    <a:pt x="85" y="469"/>
                    <a:pt x="86" y="464"/>
                  </a:cubicBezTo>
                  <a:cubicBezTo>
                    <a:pt x="88" y="469"/>
                    <a:pt x="91" y="476"/>
                    <a:pt x="89" y="480"/>
                  </a:cubicBezTo>
                  <a:close/>
                  <a:moveTo>
                    <a:pt x="87" y="537"/>
                  </a:moveTo>
                  <a:cubicBezTo>
                    <a:pt x="86" y="530"/>
                    <a:pt x="86" y="525"/>
                    <a:pt x="87" y="517"/>
                  </a:cubicBezTo>
                  <a:cubicBezTo>
                    <a:pt x="91" y="522"/>
                    <a:pt x="91" y="530"/>
                    <a:pt x="87" y="537"/>
                  </a:cubicBezTo>
                  <a:close/>
                  <a:moveTo>
                    <a:pt x="86" y="493"/>
                  </a:moveTo>
                  <a:cubicBezTo>
                    <a:pt x="88" y="497"/>
                    <a:pt x="88" y="501"/>
                    <a:pt x="89" y="505"/>
                  </a:cubicBezTo>
                  <a:cubicBezTo>
                    <a:pt x="88" y="505"/>
                    <a:pt x="87" y="504"/>
                    <a:pt x="86" y="505"/>
                  </a:cubicBezTo>
                  <a:cubicBezTo>
                    <a:pt x="87" y="501"/>
                    <a:pt x="85" y="497"/>
                    <a:pt x="86" y="493"/>
                  </a:cubicBezTo>
                  <a:close/>
                  <a:moveTo>
                    <a:pt x="93" y="506"/>
                  </a:moveTo>
                  <a:cubicBezTo>
                    <a:pt x="96" y="507"/>
                    <a:pt x="97" y="511"/>
                    <a:pt x="95" y="514"/>
                  </a:cubicBezTo>
                  <a:cubicBezTo>
                    <a:pt x="94" y="513"/>
                    <a:pt x="93" y="510"/>
                    <a:pt x="93" y="506"/>
                  </a:cubicBezTo>
                  <a:close/>
                  <a:moveTo>
                    <a:pt x="94" y="543"/>
                  </a:moveTo>
                  <a:cubicBezTo>
                    <a:pt x="92" y="541"/>
                    <a:pt x="93" y="537"/>
                    <a:pt x="92" y="534"/>
                  </a:cubicBezTo>
                  <a:cubicBezTo>
                    <a:pt x="95" y="535"/>
                    <a:pt x="95" y="541"/>
                    <a:pt x="94" y="543"/>
                  </a:cubicBezTo>
                  <a:close/>
                  <a:moveTo>
                    <a:pt x="95" y="466"/>
                  </a:moveTo>
                  <a:cubicBezTo>
                    <a:pt x="94" y="465"/>
                    <a:pt x="92" y="463"/>
                    <a:pt x="93" y="461"/>
                  </a:cubicBezTo>
                  <a:cubicBezTo>
                    <a:pt x="95" y="462"/>
                    <a:pt x="97" y="464"/>
                    <a:pt x="95" y="466"/>
                  </a:cubicBezTo>
                  <a:close/>
                  <a:moveTo>
                    <a:pt x="95" y="493"/>
                  </a:moveTo>
                  <a:cubicBezTo>
                    <a:pt x="93" y="491"/>
                    <a:pt x="90" y="487"/>
                    <a:pt x="92" y="485"/>
                  </a:cubicBezTo>
                  <a:cubicBezTo>
                    <a:pt x="94" y="486"/>
                    <a:pt x="94" y="489"/>
                    <a:pt x="95" y="493"/>
                  </a:cubicBezTo>
                  <a:close/>
                  <a:moveTo>
                    <a:pt x="124" y="67"/>
                  </a:moveTo>
                  <a:cubicBezTo>
                    <a:pt x="122" y="65"/>
                    <a:pt x="120" y="61"/>
                    <a:pt x="121" y="57"/>
                  </a:cubicBezTo>
                  <a:cubicBezTo>
                    <a:pt x="126" y="59"/>
                    <a:pt x="122" y="63"/>
                    <a:pt x="124" y="67"/>
                  </a:cubicBezTo>
                  <a:close/>
                  <a:moveTo>
                    <a:pt x="159" y="117"/>
                  </a:moveTo>
                  <a:cubicBezTo>
                    <a:pt x="158" y="119"/>
                    <a:pt x="157" y="120"/>
                    <a:pt x="157" y="122"/>
                  </a:cubicBezTo>
                  <a:cubicBezTo>
                    <a:pt x="153" y="120"/>
                    <a:pt x="150" y="112"/>
                    <a:pt x="152" y="109"/>
                  </a:cubicBezTo>
                  <a:cubicBezTo>
                    <a:pt x="154" y="108"/>
                    <a:pt x="154" y="110"/>
                    <a:pt x="154" y="111"/>
                  </a:cubicBezTo>
                  <a:cubicBezTo>
                    <a:pt x="155" y="112"/>
                    <a:pt x="154" y="112"/>
                    <a:pt x="153" y="112"/>
                  </a:cubicBezTo>
                  <a:cubicBezTo>
                    <a:pt x="156" y="112"/>
                    <a:pt x="156" y="116"/>
                    <a:pt x="159" y="117"/>
                  </a:cubicBezTo>
                  <a:close/>
                  <a:moveTo>
                    <a:pt x="156" y="79"/>
                  </a:moveTo>
                  <a:cubicBezTo>
                    <a:pt x="156" y="82"/>
                    <a:pt x="161" y="82"/>
                    <a:pt x="159" y="87"/>
                  </a:cubicBezTo>
                  <a:cubicBezTo>
                    <a:pt x="157" y="86"/>
                    <a:pt x="156" y="84"/>
                    <a:pt x="155" y="82"/>
                  </a:cubicBezTo>
                  <a:cubicBezTo>
                    <a:pt x="155" y="81"/>
                    <a:pt x="156" y="80"/>
                    <a:pt x="156" y="79"/>
                  </a:cubicBezTo>
                  <a:close/>
                  <a:moveTo>
                    <a:pt x="156" y="66"/>
                  </a:moveTo>
                  <a:cubicBezTo>
                    <a:pt x="157" y="66"/>
                    <a:pt x="157" y="67"/>
                    <a:pt x="157" y="69"/>
                  </a:cubicBezTo>
                  <a:cubicBezTo>
                    <a:pt x="156" y="69"/>
                    <a:pt x="156" y="66"/>
                    <a:pt x="156" y="66"/>
                  </a:cubicBezTo>
                  <a:close/>
                  <a:moveTo>
                    <a:pt x="159" y="50"/>
                  </a:moveTo>
                  <a:cubicBezTo>
                    <a:pt x="160" y="50"/>
                    <a:pt x="160" y="50"/>
                    <a:pt x="161" y="50"/>
                  </a:cubicBezTo>
                  <a:cubicBezTo>
                    <a:pt x="162" y="52"/>
                    <a:pt x="161" y="56"/>
                    <a:pt x="158" y="57"/>
                  </a:cubicBezTo>
                  <a:cubicBezTo>
                    <a:pt x="156" y="54"/>
                    <a:pt x="161" y="53"/>
                    <a:pt x="159" y="50"/>
                  </a:cubicBezTo>
                  <a:close/>
                  <a:moveTo>
                    <a:pt x="199" y="132"/>
                  </a:moveTo>
                  <a:cubicBezTo>
                    <a:pt x="199" y="134"/>
                    <a:pt x="198" y="135"/>
                    <a:pt x="197" y="136"/>
                  </a:cubicBezTo>
                  <a:cubicBezTo>
                    <a:pt x="192" y="134"/>
                    <a:pt x="193" y="124"/>
                    <a:pt x="189" y="120"/>
                  </a:cubicBezTo>
                  <a:cubicBezTo>
                    <a:pt x="190" y="118"/>
                    <a:pt x="189" y="115"/>
                    <a:pt x="191" y="114"/>
                  </a:cubicBezTo>
                  <a:cubicBezTo>
                    <a:pt x="194" y="120"/>
                    <a:pt x="194" y="128"/>
                    <a:pt x="199" y="132"/>
                  </a:cubicBezTo>
                  <a:close/>
                  <a:moveTo>
                    <a:pt x="199" y="60"/>
                  </a:moveTo>
                  <a:cubicBezTo>
                    <a:pt x="200" y="60"/>
                    <a:pt x="200" y="62"/>
                    <a:pt x="200" y="64"/>
                  </a:cubicBezTo>
                  <a:cubicBezTo>
                    <a:pt x="199" y="63"/>
                    <a:pt x="199" y="62"/>
                    <a:pt x="199" y="60"/>
                  </a:cubicBezTo>
                  <a:close/>
                  <a:moveTo>
                    <a:pt x="200" y="138"/>
                  </a:moveTo>
                  <a:cubicBezTo>
                    <a:pt x="202" y="138"/>
                    <a:pt x="201" y="141"/>
                    <a:pt x="200" y="143"/>
                  </a:cubicBezTo>
                  <a:cubicBezTo>
                    <a:pt x="200" y="143"/>
                    <a:pt x="199" y="142"/>
                    <a:pt x="199" y="142"/>
                  </a:cubicBezTo>
                  <a:cubicBezTo>
                    <a:pt x="198" y="140"/>
                    <a:pt x="200" y="140"/>
                    <a:pt x="200" y="138"/>
                  </a:cubicBezTo>
                  <a:close/>
                  <a:moveTo>
                    <a:pt x="200" y="460"/>
                  </a:moveTo>
                  <a:cubicBezTo>
                    <a:pt x="202" y="458"/>
                    <a:pt x="201" y="463"/>
                    <a:pt x="200" y="466"/>
                  </a:cubicBezTo>
                  <a:cubicBezTo>
                    <a:pt x="198" y="466"/>
                    <a:pt x="201" y="461"/>
                    <a:pt x="200" y="460"/>
                  </a:cubicBezTo>
                  <a:close/>
                  <a:moveTo>
                    <a:pt x="201" y="457"/>
                  </a:moveTo>
                  <a:cubicBezTo>
                    <a:pt x="199" y="457"/>
                    <a:pt x="200" y="453"/>
                    <a:pt x="200" y="452"/>
                  </a:cubicBezTo>
                  <a:cubicBezTo>
                    <a:pt x="202" y="453"/>
                    <a:pt x="201" y="454"/>
                    <a:pt x="201" y="457"/>
                  </a:cubicBezTo>
                  <a:close/>
                  <a:moveTo>
                    <a:pt x="200" y="389"/>
                  </a:moveTo>
                  <a:cubicBezTo>
                    <a:pt x="197" y="387"/>
                    <a:pt x="199" y="385"/>
                    <a:pt x="199" y="382"/>
                  </a:cubicBezTo>
                  <a:cubicBezTo>
                    <a:pt x="201" y="383"/>
                    <a:pt x="201" y="386"/>
                    <a:pt x="200" y="389"/>
                  </a:cubicBezTo>
                  <a:close/>
                  <a:moveTo>
                    <a:pt x="191" y="513"/>
                  </a:moveTo>
                  <a:cubicBezTo>
                    <a:pt x="192" y="513"/>
                    <a:pt x="193" y="514"/>
                    <a:pt x="194" y="514"/>
                  </a:cubicBezTo>
                  <a:cubicBezTo>
                    <a:pt x="192" y="516"/>
                    <a:pt x="192" y="518"/>
                    <a:pt x="191" y="520"/>
                  </a:cubicBezTo>
                  <a:cubicBezTo>
                    <a:pt x="187" y="519"/>
                    <a:pt x="191" y="515"/>
                    <a:pt x="191" y="513"/>
                  </a:cubicBezTo>
                  <a:close/>
                  <a:moveTo>
                    <a:pt x="194" y="540"/>
                  </a:moveTo>
                  <a:cubicBezTo>
                    <a:pt x="194" y="542"/>
                    <a:pt x="192" y="542"/>
                    <a:pt x="193" y="543"/>
                  </a:cubicBezTo>
                  <a:cubicBezTo>
                    <a:pt x="192" y="542"/>
                    <a:pt x="191" y="542"/>
                    <a:pt x="191" y="540"/>
                  </a:cubicBezTo>
                  <a:cubicBezTo>
                    <a:pt x="192" y="540"/>
                    <a:pt x="193" y="540"/>
                    <a:pt x="194" y="540"/>
                  </a:cubicBezTo>
                  <a:close/>
                  <a:moveTo>
                    <a:pt x="190" y="539"/>
                  </a:moveTo>
                  <a:cubicBezTo>
                    <a:pt x="189" y="538"/>
                    <a:pt x="189" y="537"/>
                    <a:pt x="189" y="535"/>
                  </a:cubicBezTo>
                  <a:cubicBezTo>
                    <a:pt x="191" y="534"/>
                    <a:pt x="190" y="537"/>
                    <a:pt x="190" y="539"/>
                  </a:cubicBezTo>
                  <a:close/>
                  <a:moveTo>
                    <a:pt x="187" y="513"/>
                  </a:moveTo>
                  <a:cubicBezTo>
                    <a:pt x="186" y="513"/>
                    <a:pt x="186" y="510"/>
                    <a:pt x="185" y="510"/>
                  </a:cubicBezTo>
                  <a:cubicBezTo>
                    <a:pt x="186" y="508"/>
                    <a:pt x="186" y="506"/>
                    <a:pt x="187" y="505"/>
                  </a:cubicBezTo>
                  <a:cubicBezTo>
                    <a:pt x="189" y="505"/>
                    <a:pt x="188" y="507"/>
                    <a:pt x="190" y="508"/>
                  </a:cubicBezTo>
                  <a:cubicBezTo>
                    <a:pt x="189" y="509"/>
                    <a:pt x="188" y="511"/>
                    <a:pt x="187" y="513"/>
                  </a:cubicBezTo>
                  <a:close/>
                  <a:moveTo>
                    <a:pt x="171" y="429"/>
                  </a:moveTo>
                  <a:cubicBezTo>
                    <a:pt x="172" y="433"/>
                    <a:pt x="176" y="435"/>
                    <a:pt x="173" y="439"/>
                  </a:cubicBezTo>
                  <a:cubicBezTo>
                    <a:pt x="172" y="439"/>
                    <a:pt x="171" y="436"/>
                    <a:pt x="171" y="438"/>
                  </a:cubicBezTo>
                  <a:cubicBezTo>
                    <a:pt x="170" y="438"/>
                    <a:pt x="171" y="438"/>
                    <a:pt x="171" y="438"/>
                  </a:cubicBezTo>
                  <a:cubicBezTo>
                    <a:pt x="170" y="434"/>
                    <a:pt x="166" y="431"/>
                    <a:pt x="171" y="429"/>
                  </a:cubicBezTo>
                  <a:close/>
                  <a:moveTo>
                    <a:pt x="165" y="287"/>
                  </a:moveTo>
                  <a:cubicBezTo>
                    <a:pt x="163" y="287"/>
                    <a:pt x="157" y="278"/>
                    <a:pt x="159" y="273"/>
                  </a:cubicBezTo>
                  <a:cubicBezTo>
                    <a:pt x="162" y="275"/>
                    <a:pt x="163" y="281"/>
                    <a:pt x="166" y="284"/>
                  </a:cubicBezTo>
                  <a:cubicBezTo>
                    <a:pt x="165" y="286"/>
                    <a:pt x="163" y="285"/>
                    <a:pt x="165" y="287"/>
                  </a:cubicBezTo>
                  <a:close/>
                  <a:moveTo>
                    <a:pt x="139" y="319"/>
                  </a:moveTo>
                  <a:cubicBezTo>
                    <a:pt x="141" y="321"/>
                    <a:pt x="141" y="317"/>
                    <a:pt x="138" y="319"/>
                  </a:cubicBezTo>
                  <a:cubicBezTo>
                    <a:pt x="137" y="317"/>
                    <a:pt x="136" y="314"/>
                    <a:pt x="136" y="312"/>
                  </a:cubicBezTo>
                  <a:cubicBezTo>
                    <a:pt x="138" y="313"/>
                    <a:pt x="136" y="308"/>
                    <a:pt x="138" y="307"/>
                  </a:cubicBezTo>
                  <a:cubicBezTo>
                    <a:pt x="142" y="312"/>
                    <a:pt x="150" y="321"/>
                    <a:pt x="143" y="326"/>
                  </a:cubicBezTo>
                  <a:cubicBezTo>
                    <a:pt x="143" y="324"/>
                    <a:pt x="143" y="322"/>
                    <a:pt x="141" y="322"/>
                  </a:cubicBezTo>
                  <a:cubicBezTo>
                    <a:pt x="142" y="319"/>
                    <a:pt x="139" y="322"/>
                    <a:pt x="139" y="319"/>
                  </a:cubicBezTo>
                  <a:close/>
                  <a:moveTo>
                    <a:pt x="135" y="349"/>
                  </a:moveTo>
                  <a:cubicBezTo>
                    <a:pt x="135" y="348"/>
                    <a:pt x="137" y="348"/>
                    <a:pt x="138" y="348"/>
                  </a:cubicBezTo>
                  <a:cubicBezTo>
                    <a:pt x="138" y="348"/>
                    <a:pt x="137" y="348"/>
                    <a:pt x="136" y="349"/>
                  </a:cubicBezTo>
                  <a:cubicBezTo>
                    <a:pt x="137" y="350"/>
                    <a:pt x="139" y="350"/>
                    <a:pt x="139" y="352"/>
                  </a:cubicBezTo>
                  <a:cubicBezTo>
                    <a:pt x="140" y="352"/>
                    <a:pt x="140" y="353"/>
                    <a:pt x="141" y="354"/>
                  </a:cubicBezTo>
                  <a:cubicBezTo>
                    <a:pt x="139" y="354"/>
                    <a:pt x="138" y="354"/>
                    <a:pt x="138" y="353"/>
                  </a:cubicBezTo>
                  <a:cubicBezTo>
                    <a:pt x="139" y="353"/>
                    <a:pt x="139" y="352"/>
                    <a:pt x="139" y="352"/>
                  </a:cubicBezTo>
                  <a:cubicBezTo>
                    <a:pt x="136" y="352"/>
                    <a:pt x="137" y="349"/>
                    <a:pt x="135" y="349"/>
                  </a:cubicBezTo>
                  <a:close/>
                  <a:moveTo>
                    <a:pt x="110" y="507"/>
                  </a:moveTo>
                  <a:cubicBezTo>
                    <a:pt x="106" y="504"/>
                    <a:pt x="111" y="501"/>
                    <a:pt x="111" y="498"/>
                  </a:cubicBezTo>
                  <a:cubicBezTo>
                    <a:pt x="109" y="498"/>
                    <a:pt x="110" y="501"/>
                    <a:pt x="108" y="502"/>
                  </a:cubicBezTo>
                  <a:cubicBezTo>
                    <a:pt x="106" y="501"/>
                    <a:pt x="105" y="497"/>
                    <a:pt x="106" y="494"/>
                  </a:cubicBezTo>
                  <a:cubicBezTo>
                    <a:pt x="108" y="495"/>
                    <a:pt x="110" y="496"/>
                    <a:pt x="112" y="497"/>
                  </a:cubicBezTo>
                  <a:cubicBezTo>
                    <a:pt x="113" y="494"/>
                    <a:pt x="116" y="492"/>
                    <a:pt x="119" y="487"/>
                  </a:cubicBezTo>
                  <a:cubicBezTo>
                    <a:pt x="118" y="493"/>
                    <a:pt x="112" y="501"/>
                    <a:pt x="110" y="507"/>
                  </a:cubicBezTo>
                  <a:close/>
                  <a:moveTo>
                    <a:pt x="114" y="515"/>
                  </a:moveTo>
                  <a:cubicBezTo>
                    <a:pt x="108" y="511"/>
                    <a:pt x="115" y="504"/>
                    <a:pt x="117" y="499"/>
                  </a:cubicBezTo>
                  <a:cubicBezTo>
                    <a:pt x="118" y="504"/>
                    <a:pt x="115" y="510"/>
                    <a:pt x="114" y="515"/>
                  </a:cubicBezTo>
                  <a:close/>
                  <a:moveTo>
                    <a:pt x="107" y="564"/>
                  </a:moveTo>
                  <a:cubicBezTo>
                    <a:pt x="106" y="565"/>
                    <a:pt x="106" y="564"/>
                    <a:pt x="105" y="564"/>
                  </a:cubicBezTo>
                  <a:cubicBezTo>
                    <a:pt x="105" y="562"/>
                    <a:pt x="104" y="559"/>
                    <a:pt x="105" y="558"/>
                  </a:cubicBezTo>
                  <a:cubicBezTo>
                    <a:pt x="108" y="559"/>
                    <a:pt x="105" y="563"/>
                    <a:pt x="107" y="564"/>
                  </a:cubicBezTo>
                  <a:close/>
                  <a:moveTo>
                    <a:pt x="105" y="584"/>
                  </a:moveTo>
                  <a:cubicBezTo>
                    <a:pt x="107" y="584"/>
                    <a:pt x="107" y="586"/>
                    <a:pt x="109" y="586"/>
                  </a:cubicBezTo>
                  <a:cubicBezTo>
                    <a:pt x="109" y="588"/>
                    <a:pt x="108" y="588"/>
                    <a:pt x="107" y="589"/>
                  </a:cubicBezTo>
                  <a:cubicBezTo>
                    <a:pt x="106" y="589"/>
                    <a:pt x="104" y="586"/>
                    <a:pt x="105" y="584"/>
                  </a:cubicBezTo>
                  <a:close/>
                  <a:moveTo>
                    <a:pt x="108" y="570"/>
                  </a:moveTo>
                  <a:cubicBezTo>
                    <a:pt x="109" y="566"/>
                    <a:pt x="109" y="562"/>
                    <a:pt x="113" y="561"/>
                  </a:cubicBezTo>
                  <a:cubicBezTo>
                    <a:pt x="111" y="564"/>
                    <a:pt x="110" y="568"/>
                    <a:pt x="108" y="570"/>
                  </a:cubicBezTo>
                  <a:close/>
                  <a:moveTo>
                    <a:pt x="104" y="538"/>
                  </a:moveTo>
                  <a:cubicBezTo>
                    <a:pt x="105" y="537"/>
                    <a:pt x="106" y="536"/>
                    <a:pt x="106" y="534"/>
                  </a:cubicBezTo>
                  <a:cubicBezTo>
                    <a:pt x="108" y="536"/>
                    <a:pt x="108" y="539"/>
                    <a:pt x="110" y="540"/>
                  </a:cubicBezTo>
                  <a:cubicBezTo>
                    <a:pt x="110" y="543"/>
                    <a:pt x="109" y="545"/>
                    <a:pt x="108" y="546"/>
                  </a:cubicBezTo>
                  <a:cubicBezTo>
                    <a:pt x="105" y="545"/>
                    <a:pt x="106" y="540"/>
                    <a:pt x="104" y="538"/>
                  </a:cubicBezTo>
                  <a:close/>
                  <a:moveTo>
                    <a:pt x="101" y="420"/>
                  </a:moveTo>
                  <a:cubicBezTo>
                    <a:pt x="99" y="420"/>
                    <a:pt x="100" y="417"/>
                    <a:pt x="99" y="416"/>
                  </a:cubicBezTo>
                  <a:cubicBezTo>
                    <a:pt x="101" y="415"/>
                    <a:pt x="100" y="418"/>
                    <a:pt x="101" y="420"/>
                  </a:cubicBezTo>
                  <a:close/>
                  <a:moveTo>
                    <a:pt x="99" y="362"/>
                  </a:moveTo>
                  <a:cubicBezTo>
                    <a:pt x="100" y="362"/>
                    <a:pt x="101" y="362"/>
                    <a:pt x="101" y="362"/>
                  </a:cubicBezTo>
                  <a:cubicBezTo>
                    <a:pt x="101" y="363"/>
                    <a:pt x="102" y="366"/>
                    <a:pt x="101" y="368"/>
                  </a:cubicBezTo>
                  <a:cubicBezTo>
                    <a:pt x="99" y="367"/>
                    <a:pt x="99" y="365"/>
                    <a:pt x="99" y="362"/>
                  </a:cubicBezTo>
                  <a:close/>
                  <a:moveTo>
                    <a:pt x="103" y="437"/>
                  </a:moveTo>
                  <a:cubicBezTo>
                    <a:pt x="105" y="440"/>
                    <a:pt x="108" y="444"/>
                    <a:pt x="105" y="448"/>
                  </a:cubicBezTo>
                  <a:cubicBezTo>
                    <a:pt x="102" y="446"/>
                    <a:pt x="104" y="443"/>
                    <a:pt x="101" y="442"/>
                  </a:cubicBezTo>
                  <a:cubicBezTo>
                    <a:pt x="101" y="440"/>
                    <a:pt x="102" y="438"/>
                    <a:pt x="103" y="437"/>
                  </a:cubicBezTo>
                  <a:close/>
                  <a:moveTo>
                    <a:pt x="129" y="112"/>
                  </a:moveTo>
                  <a:cubicBezTo>
                    <a:pt x="131" y="113"/>
                    <a:pt x="128" y="116"/>
                    <a:pt x="130" y="118"/>
                  </a:cubicBezTo>
                  <a:cubicBezTo>
                    <a:pt x="129" y="117"/>
                    <a:pt x="129" y="117"/>
                    <a:pt x="128" y="117"/>
                  </a:cubicBezTo>
                  <a:cubicBezTo>
                    <a:pt x="129" y="119"/>
                    <a:pt x="129" y="122"/>
                    <a:pt x="127" y="124"/>
                  </a:cubicBezTo>
                  <a:cubicBezTo>
                    <a:pt x="126" y="123"/>
                    <a:pt x="126" y="121"/>
                    <a:pt x="124" y="120"/>
                  </a:cubicBezTo>
                  <a:cubicBezTo>
                    <a:pt x="126" y="117"/>
                    <a:pt x="128" y="115"/>
                    <a:pt x="129" y="112"/>
                  </a:cubicBezTo>
                  <a:close/>
                  <a:moveTo>
                    <a:pt x="125" y="94"/>
                  </a:moveTo>
                  <a:cubicBezTo>
                    <a:pt x="127" y="93"/>
                    <a:pt x="131" y="100"/>
                    <a:pt x="129" y="102"/>
                  </a:cubicBezTo>
                  <a:cubicBezTo>
                    <a:pt x="127" y="102"/>
                    <a:pt x="127" y="101"/>
                    <a:pt x="125" y="100"/>
                  </a:cubicBezTo>
                  <a:cubicBezTo>
                    <a:pt x="125" y="98"/>
                    <a:pt x="124" y="95"/>
                    <a:pt x="125" y="94"/>
                  </a:cubicBezTo>
                  <a:close/>
                  <a:moveTo>
                    <a:pt x="161" y="112"/>
                  </a:moveTo>
                  <a:cubicBezTo>
                    <a:pt x="159" y="110"/>
                    <a:pt x="154" y="106"/>
                    <a:pt x="156" y="102"/>
                  </a:cubicBezTo>
                  <a:cubicBezTo>
                    <a:pt x="159" y="103"/>
                    <a:pt x="160" y="110"/>
                    <a:pt x="161" y="112"/>
                  </a:cubicBezTo>
                  <a:close/>
                  <a:moveTo>
                    <a:pt x="159" y="72"/>
                  </a:moveTo>
                  <a:cubicBezTo>
                    <a:pt x="161" y="71"/>
                    <a:pt x="160" y="74"/>
                    <a:pt x="161" y="74"/>
                  </a:cubicBezTo>
                  <a:cubicBezTo>
                    <a:pt x="160" y="76"/>
                    <a:pt x="158" y="73"/>
                    <a:pt x="159" y="72"/>
                  </a:cubicBezTo>
                  <a:close/>
                  <a:moveTo>
                    <a:pt x="160" y="121"/>
                  </a:moveTo>
                  <a:cubicBezTo>
                    <a:pt x="161" y="122"/>
                    <a:pt x="163" y="123"/>
                    <a:pt x="163" y="125"/>
                  </a:cubicBezTo>
                  <a:cubicBezTo>
                    <a:pt x="162" y="126"/>
                    <a:pt x="161" y="127"/>
                    <a:pt x="160" y="128"/>
                  </a:cubicBezTo>
                  <a:cubicBezTo>
                    <a:pt x="159" y="128"/>
                    <a:pt x="159" y="126"/>
                    <a:pt x="157" y="126"/>
                  </a:cubicBezTo>
                  <a:cubicBezTo>
                    <a:pt x="158" y="123"/>
                    <a:pt x="159" y="123"/>
                    <a:pt x="160" y="121"/>
                  </a:cubicBezTo>
                  <a:close/>
                  <a:moveTo>
                    <a:pt x="164" y="127"/>
                  </a:moveTo>
                  <a:cubicBezTo>
                    <a:pt x="165" y="127"/>
                    <a:pt x="165" y="129"/>
                    <a:pt x="166" y="129"/>
                  </a:cubicBezTo>
                  <a:cubicBezTo>
                    <a:pt x="165" y="130"/>
                    <a:pt x="166" y="132"/>
                    <a:pt x="164" y="132"/>
                  </a:cubicBezTo>
                  <a:cubicBezTo>
                    <a:pt x="164" y="130"/>
                    <a:pt x="164" y="129"/>
                    <a:pt x="164" y="127"/>
                  </a:cubicBezTo>
                  <a:close/>
                  <a:moveTo>
                    <a:pt x="168" y="133"/>
                  </a:moveTo>
                  <a:cubicBezTo>
                    <a:pt x="171" y="134"/>
                    <a:pt x="171" y="139"/>
                    <a:pt x="173" y="141"/>
                  </a:cubicBezTo>
                  <a:cubicBezTo>
                    <a:pt x="172" y="142"/>
                    <a:pt x="173" y="145"/>
                    <a:pt x="170" y="145"/>
                  </a:cubicBezTo>
                  <a:cubicBezTo>
                    <a:pt x="171" y="144"/>
                    <a:pt x="169" y="143"/>
                    <a:pt x="170" y="142"/>
                  </a:cubicBezTo>
                  <a:cubicBezTo>
                    <a:pt x="169" y="143"/>
                    <a:pt x="165" y="138"/>
                    <a:pt x="166" y="136"/>
                  </a:cubicBezTo>
                  <a:cubicBezTo>
                    <a:pt x="167" y="136"/>
                    <a:pt x="167" y="138"/>
                    <a:pt x="168" y="138"/>
                  </a:cubicBezTo>
                  <a:cubicBezTo>
                    <a:pt x="167" y="136"/>
                    <a:pt x="167" y="135"/>
                    <a:pt x="168" y="133"/>
                  </a:cubicBezTo>
                  <a:close/>
                  <a:moveTo>
                    <a:pt x="185" y="180"/>
                  </a:moveTo>
                  <a:cubicBezTo>
                    <a:pt x="187" y="181"/>
                    <a:pt x="189" y="184"/>
                    <a:pt x="189" y="186"/>
                  </a:cubicBezTo>
                  <a:cubicBezTo>
                    <a:pt x="187" y="186"/>
                    <a:pt x="187" y="184"/>
                    <a:pt x="185" y="185"/>
                  </a:cubicBezTo>
                  <a:cubicBezTo>
                    <a:pt x="186" y="183"/>
                    <a:pt x="184" y="181"/>
                    <a:pt x="185" y="180"/>
                  </a:cubicBezTo>
                  <a:close/>
                  <a:moveTo>
                    <a:pt x="187" y="155"/>
                  </a:moveTo>
                  <a:cubicBezTo>
                    <a:pt x="185" y="152"/>
                    <a:pt x="188" y="152"/>
                    <a:pt x="187" y="149"/>
                  </a:cubicBezTo>
                  <a:cubicBezTo>
                    <a:pt x="191" y="149"/>
                    <a:pt x="189" y="154"/>
                    <a:pt x="187" y="155"/>
                  </a:cubicBezTo>
                  <a:close/>
                  <a:moveTo>
                    <a:pt x="188" y="108"/>
                  </a:moveTo>
                  <a:cubicBezTo>
                    <a:pt x="189" y="109"/>
                    <a:pt x="190" y="110"/>
                    <a:pt x="188" y="111"/>
                  </a:cubicBezTo>
                  <a:cubicBezTo>
                    <a:pt x="187" y="111"/>
                    <a:pt x="188" y="109"/>
                    <a:pt x="188" y="108"/>
                  </a:cubicBezTo>
                  <a:close/>
                  <a:moveTo>
                    <a:pt x="193" y="179"/>
                  </a:moveTo>
                  <a:cubicBezTo>
                    <a:pt x="190" y="175"/>
                    <a:pt x="184" y="169"/>
                    <a:pt x="186" y="164"/>
                  </a:cubicBezTo>
                  <a:cubicBezTo>
                    <a:pt x="188" y="169"/>
                    <a:pt x="190" y="174"/>
                    <a:pt x="193" y="179"/>
                  </a:cubicBezTo>
                  <a:close/>
                  <a:moveTo>
                    <a:pt x="189" y="389"/>
                  </a:moveTo>
                  <a:cubicBezTo>
                    <a:pt x="190" y="391"/>
                    <a:pt x="189" y="396"/>
                    <a:pt x="190" y="399"/>
                  </a:cubicBezTo>
                  <a:cubicBezTo>
                    <a:pt x="187" y="397"/>
                    <a:pt x="186" y="392"/>
                    <a:pt x="189" y="389"/>
                  </a:cubicBezTo>
                  <a:close/>
                  <a:moveTo>
                    <a:pt x="187" y="427"/>
                  </a:moveTo>
                  <a:cubicBezTo>
                    <a:pt x="186" y="426"/>
                    <a:pt x="184" y="424"/>
                    <a:pt x="185" y="422"/>
                  </a:cubicBezTo>
                  <a:cubicBezTo>
                    <a:pt x="187" y="423"/>
                    <a:pt x="188" y="426"/>
                    <a:pt x="187" y="427"/>
                  </a:cubicBezTo>
                  <a:close/>
                  <a:moveTo>
                    <a:pt x="187" y="387"/>
                  </a:moveTo>
                  <a:cubicBezTo>
                    <a:pt x="186" y="386"/>
                    <a:pt x="185" y="385"/>
                    <a:pt x="185" y="383"/>
                  </a:cubicBezTo>
                  <a:cubicBezTo>
                    <a:pt x="186" y="383"/>
                    <a:pt x="186" y="384"/>
                    <a:pt x="187" y="384"/>
                  </a:cubicBezTo>
                  <a:cubicBezTo>
                    <a:pt x="187" y="385"/>
                    <a:pt x="187" y="386"/>
                    <a:pt x="187" y="387"/>
                  </a:cubicBezTo>
                  <a:close/>
                  <a:moveTo>
                    <a:pt x="185" y="320"/>
                  </a:moveTo>
                  <a:cubicBezTo>
                    <a:pt x="186" y="318"/>
                    <a:pt x="184" y="317"/>
                    <a:pt x="186" y="314"/>
                  </a:cubicBezTo>
                  <a:cubicBezTo>
                    <a:pt x="188" y="315"/>
                    <a:pt x="188" y="320"/>
                    <a:pt x="185" y="320"/>
                  </a:cubicBezTo>
                  <a:close/>
                  <a:moveTo>
                    <a:pt x="185" y="259"/>
                  </a:moveTo>
                  <a:cubicBezTo>
                    <a:pt x="186" y="257"/>
                    <a:pt x="189" y="260"/>
                    <a:pt x="188" y="262"/>
                  </a:cubicBezTo>
                  <a:cubicBezTo>
                    <a:pt x="187" y="261"/>
                    <a:pt x="187" y="260"/>
                    <a:pt x="185" y="259"/>
                  </a:cubicBezTo>
                  <a:close/>
                  <a:moveTo>
                    <a:pt x="186" y="529"/>
                  </a:moveTo>
                  <a:cubicBezTo>
                    <a:pt x="185" y="531"/>
                    <a:pt x="184" y="526"/>
                    <a:pt x="185" y="525"/>
                  </a:cubicBezTo>
                  <a:cubicBezTo>
                    <a:pt x="188" y="526"/>
                    <a:pt x="185" y="528"/>
                    <a:pt x="186" y="529"/>
                  </a:cubicBezTo>
                  <a:close/>
                  <a:moveTo>
                    <a:pt x="182" y="457"/>
                  </a:moveTo>
                  <a:cubicBezTo>
                    <a:pt x="182" y="455"/>
                    <a:pt x="180" y="453"/>
                    <a:pt x="179" y="451"/>
                  </a:cubicBezTo>
                  <a:cubicBezTo>
                    <a:pt x="179" y="449"/>
                    <a:pt x="182" y="449"/>
                    <a:pt x="181" y="447"/>
                  </a:cubicBezTo>
                  <a:cubicBezTo>
                    <a:pt x="184" y="450"/>
                    <a:pt x="187" y="455"/>
                    <a:pt x="182" y="457"/>
                  </a:cubicBezTo>
                  <a:close/>
                  <a:moveTo>
                    <a:pt x="181" y="494"/>
                  </a:moveTo>
                  <a:cubicBezTo>
                    <a:pt x="182" y="495"/>
                    <a:pt x="183" y="497"/>
                    <a:pt x="184" y="498"/>
                  </a:cubicBezTo>
                  <a:cubicBezTo>
                    <a:pt x="183" y="500"/>
                    <a:pt x="183" y="501"/>
                    <a:pt x="181" y="502"/>
                  </a:cubicBezTo>
                  <a:cubicBezTo>
                    <a:pt x="182" y="500"/>
                    <a:pt x="179" y="497"/>
                    <a:pt x="181" y="494"/>
                  </a:cubicBezTo>
                  <a:close/>
                  <a:moveTo>
                    <a:pt x="177" y="477"/>
                  </a:moveTo>
                  <a:cubicBezTo>
                    <a:pt x="177" y="475"/>
                    <a:pt x="178" y="473"/>
                    <a:pt x="179" y="472"/>
                  </a:cubicBezTo>
                  <a:cubicBezTo>
                    <a:pt x="182" y="472"/>
                    <a:pt x="180" y="477"/>
                    <a:pt x="177" y="477"/>
                  </a:cubicBezTo>
                  <a:close/>
                  <a:moveTo>
                    <a:pt x="177" y="489"/>
                  </a:moveTo>
                  <a:cubicBezTo>
                    <a:pt x="175" y="486"/>
                    <a:pt x="174" y="485"/>
                    <a:pt x="174" y="481"/>
                  </a:cubicBezTo>
                  <a:cubicBezTo>
                    <a:pt x="175" y="484"/>
                    <a:pt x="178" y="486"/>
                    <a:pt x="177" y="489"/>
                  </a:cubicBezTo>
                  <a:close/>
                  <a:moveTo>
                    <a:pt x="182" y="481"/>
                  </a:moveTo>
                  <a:cubicBezTo>
                    <a:pt x="182" y="481"/>
                    <a:pt x="181" y="481"/>
                    <a:pt x="181" y="482"/>
                  </a:cubicBezTo>
                  <a:cubicBezTo>
                    <a:pt x="180" y="483"/>
                    <a:pt x="180" y="481"/>
                    <a:pt x="179" y="481"/>
                  </a:cubicBezTo>
                  <a:cubicBezTo>
                    <a:pt x="178" y="479"/>
                    <a:pt x="180" y="479"/>
                    <a:pt x="180" y="477"/>
                  </a:cubicBezTo>
                  <a:cubicBezTo>
                    <a:pt x="181" y="478"/>
                    <a:pt x="182" y="479"/>
                    <a:pt x="182" y="481"/>
                  </a:cubicBezTo>
                  <a:close/>
                  <a:moveTo>
                    <a:pt x="179" y="524"/>
                  </a:moveTo>
                  <a:cubicBezTo>
                    <a:pt x="180" y="524"/>
                    <a:pt x="181" y="526"/>
                    <a:pt x="180" y="527"/>
                  </a:cubicBezTo>
                  <a:cubicBezTo>
                    <a:pt x="179" y="527"/>
                    <a:pt x="178" y="526"/>
                    <a:pt x="178" y="524"/>
                  </a:cubicBezTo>
                  <a:cubicBezTo>
                    <a:pt x="179" y="524"/>
                    <a:pt x="179" y="524"/>
                    <a:pt x="179" y="524"/>
                  </a:cubicBezTo>
                  <a:close/>
                  <a:moveTo>
                    <a:pt x="173" y="384"/>
                  </a:moveTo>
                  <a:cubicBezTo>
                    <a:pt x="175" y="384"/>
                    <a:pt x="175" y="388"/>
                    <a:pt x="174" y="389"/>
                  </a:cubicBezTo>
                  <a:cubicBezTo>
                    <a:pt x="173" y="389"/>
                    <a:pt x="172" y="388"/>
                    <a:pt x="172" y="387"/>
                  </a:cubicBezTo>
                  <a:cubicBezTo>
                    <a:pt x="171" y="385"/>
                    <a:pt x="174" y="386"/>
                    <a:pt x="173" y="384"/>
                  </a:cubicBezTo>
                  <a:close/>
                  <a:moveTo>
                    <a:pt x="172" y="317"/>
                  </a:moveTo>
                  <a:cubicBezTo>
                    <a:pt x="175" y="322"/>
                    <a:pt x="182" y="326"/>
                    <a:pt x="180" y="332"/>
                  </a:cubicBezTo>
                  <a:cubicBezTo>
                    <a:pt x="179" y="334"/>
                    <a:pt x="178" y="331"/>
                    <a:pt x="176" y="332"/>
                  </a:cubicBezTo>
                  <a:cubicBezTo>
                    <a:pt x="174" y="328"/>
                    <a:pt x="168" y="322"/>
                    <a:pt x="172" y="317"/>
                  </a:cubicBezTo>
                  <a:close/>
                  <a:moveTo>
                    <a:pt x="171" y="172"/>
                  </a:moveTo>
                  <a:cubicBezTo>
                    <a:pt x="168" y="170"/>
                    <a:pt x="167" y="163"/>
                    <a:pt x="168" y="161"/>
                  </a:cubicBezTo>
                  <a:cubicBezTo>
                    <a:pt x="168" y="159"/>
                    <a:pt x="169" y="162"/>
                    <a:pt x="169" y="163"/>
                  </a:cubicBezTo>
                  <a:cubicBezTo>
                    <a:pt x="166" y="165"/>
                    <a:pt x="173" y="168"/>
                    <a:pt x="171" y="172"/>
                  </a:cubicBezTo>
                  <a:close/>
                  <a:moveTo>
                    <a:pt x="172" y="238"/>
                  </a:moveTo>
                  <a:cubicBezTo>
                    <a:pt x="173" y="239"/>
                    <a:pt x="174" y="240"/>
                    <a:pt x="174" y="243"/>
                  </a:cubicBezTo>
                  <a:cubicBezTo>
                    <a:pt x="172" y="242"/>
                    <a:pt x="171" y="242"/>
                    <a:pt x="170" y="241"/>
                  </a:cubicBezTo>
                  <a:cubicBezTo>
                    <a:pt x="171" y="240"/>
                    <a:pt x="172" y="240"/>
                    <a:pt x="172" y="238"/>
                  </a:cubicBezTo>
                  <a:close/>
                  <a:moveTo>
                    <a:pt x="175" y="145"/>
                  </a:moveTo>
                  <a:cubicBezTo>
                    <a:pt x="179" y="149"/>
                    <a:pt x="183" y="155"/>
                    <a:pt x="182" y="160"/>
                  </a:cubicBezTo>
                  <a:cubicBezTo>
                    <a:pt x="177" y="159"/>
                    <a:pt x="178" y="152"/>
                    <a:pt x="173" y="151"/>
                  </a:cubicBezTo>
                  <a:cubicBezTo>
                    <a:pt x="173" y="149"/>
                    <a:pt x="174" y="147"/>
                    <a:pt x="175" y="145"/>
                  </a:cubicBezTo>
                  <a:close/>
                  <a:moveTo>
                    <a:pt x="175" y="110"/>
                  </a:moveTo>
                  <a:cubicBezTo>
                    <a:pt x="176" y="111"/>
                    <a:pt x="177" y="112"/>
                    <a:pt x="175" y="113"/>
                  </a:cubicBezTo>
                  <a:cubicBezTo>
                    <a:pt x="174" y="112"/>
                    <a:pt x="174" y="111"/>
                    <a:pt x="175" y="110"/>
                  </a:cubicBezTo>
                  <a:close/>
                  <a:moveTo>
                    <a:pt x="184" y="142"/>
                  </a:moveTo>
                  <a:cubicBezTo>
                    <a:pt x="184" y="144"/>
                    <a:pt x="183" y="147"/>
                    <a:pt x="184" y="147"/>
                  </a:cubicBezTo>
                  <a:cubicBezTo>
                    <a:pt x="181" y="147"/>
                    <a:pt x="180" y="140"/>
                    <a:pt x="179" y="139"/>
                  </a:cubicBezTo>
                  <a:cubicBezTo>
                    <a:pt x="182" y="137"/>
                    <a:pt x="181" y="142"/>
                    <a:pt x="184" y="142"/>
                  </a:cubicBezTo>
                  <a:close/>
                  <a:moveTo>
                    <a:pt x="182" y="131"/>
                  </a:moveTo>
                  <a:cubicBezTo>
                    <a:pt x="183" y="133"/>
                    <a:pt x="184" y="134"/>
                    <a:pt x="184" y="136"/>
                  </a:cubicBezTo>
                  <a:cubicBezTo>
                    <a:pt x="183" y="135"/>
                    <a:pt x="180" y="134"/>
                    <a:pt x="182" y="131"/>
                  </a:cubicBezTo>
                  <a:close/>
                  <a:moveTo>
                    <a:pt x="181" y="335"/>
                  </a:moveTo>
                  <a:cubicBezTo>
                    <a:pt x="183" y="336"/>
                    <a:pt x="182" y="337"/>
                    <a:pt x="182" y="339"/>
                  </a:cubicBezTo>
                  <a:cubicBezTo>
                    <a:pt x="178" y="337"/>
                    <a:pt x="182" y="338"/>
                    <a:pt x="181" y="335"/>
                  </a:cubicBezTo>
                  <a:close/>
                  <a:moveTo>
                    <a:pt x="181" y="357"/>
                  </a:moveTo>
                  <a:cubicBezTo>
                    <a:pt x="179" y="355"/>
                    <a:pt x="178" y="351"/>
                    <a:pt x="176" y="348"/>
                  </a:cubicBezTo>
                  <a:cubicBezTo>
                    <a:pt x="178" y="351"/>
                    <a:pt x="180" y="353"/>
                    <a:pt x="181" y="357"/>
                  </a:cubicBezTo>
                  <a:close/>
                  <a:moveTo>
                    <a:pt x="179" y="311"/>
                  </a:moveTo>
                  <a:cubicBezTo>
                    <a:pt x="176" y="308"/>
                    <a:pt x="178" y="306"/>
                    <a:pt x="179" y="303"/>
                  </a:cubicBezTo>
                  <a:cubicBezTo>
                    <a:pt x="181" y="305"/>
                    <a:pt x="181" y="309"/>
                    <a:pt x="181" y="313"/>
                  </a:cubicBezTo>
                  <a:cubicBezTo>
                    <a:pt x="180" y="312"/>
                    <a:pt x="180" y="310"/>
                    <a:pt x="179" y="309"/>
                  </a:cubicBezTo>
                  <a:cubicBezTo>
                    <a:pt x="178" y="309"/>
                    <a:pt x="179" y="310"/>
                    <a:pt x="179" y="311"/>
                  </a:cubicBezTo>
                  <a:close/>
                  <a:moveTo>
                    <a:pt x="172" y="211"/>
                  </a:moveTo>
                  <a:cubicBezTo>
                    <a:pt x="173" y="211"/>
                    <a:pt x="173" y="211"/>
                    <a:pt x="173" y="210"/>
                  </a:cubicBezTo>
                  <a:cubicBezTo>
                    <a:pt x="177" y="210"/>
                    <a:pt x="175" y="215"/>
                    <a:pt x="173" y="216"/>
                  </a:cubicBezTo>
                  <a:cubicBezTo>
                    <a:pt x="174" y="213"/>
                    <a:pt x="171" y="213"/>
                    <a:pt x="172" y="211"/>
                  </a:cubicBezTo>
                  <a:close/>
                  <a:moveTo>
                    <a:pt x="178" y="207"/>
                  </a:moveTo>
                  <a:cubicBezTo>
                    <a:pt x="174" y="204"/>
                    <a:pt x="172" y="196"/>
                    <a:pt x="175" y="190"/>
                  </a:cubicBezTo>
                  <a:cubicBezTo>
                    <a:pt x="177" y="195"/>
                    <a:pt x="183" y="201"/>
                    <a:pt x="178" y="207"/>
                  </a:cubicBezTo>
                  <a:close/>
                  <a:moveTo>
                    <a:pt x="177" y="181"/>
                  </a:moveTo>
                  <a:cubicBezTo>
                    <a:pt x="179" y="183"/>
                    <a:pt x="179" y="185"/>
                    <a:pt x="181" y="189"/>
                  </a:cubicBezTo>
                  <a:cubicBezTo>
                    <a:pt x="179" y="187"/>
                    <a:pt x="175" y="183"/>
                    <a:pt x="177" y="181"/>
                  </a:cubicBezTo>
                  <a:close/>
                  <a:moveTo>
                    <a:pt x="176" y="216"/>
                  </a:moveTo>
                  <a:cubicBezTo>
                    <a:pt x="177" y="216"/>
                    <a:pt x="178" y="216"/>
                    <a:pt x="178" y="216"/>
                  </a:cubicBezTo>
                  <a:cubicBezTo>
                    <a:pt x="179" y="220"/>
                    <a:pt x="180" y="224"/>
                    <a:pt x="180" y="229"/>
                  </a:cubicBezTo>
                  <a:cubicBezTo>
                    <a:pt x="178" y="227"/>
                    <a:pt x="178" y="223"/>
                    <a:pt x="175" y="222"/>
                  </a:cubicBezTo>
                  <a:cubicBezTo>
                    <a:pt x="175" y="220"/>
                    <a:pt x="177" y="217"/>
                    <a:pt x="176" y="216"/>
                  </a:cubicBezTo>
                  <a:close/>
                  <a:moveTo>
                    <a:pt x="178" y="243"/>
                  </a:moveTo>
                  <a:cubicBezTo>
                    <a:pt x="181" y="244"/>
                    <a:pt x="180" y="249"/>
                    <a:pt x="180" y="252"/>
                  </a:cubicBezTo>
                  <a:cubicBezTo>
                    <a:pt x="177" y="250"/>
                    <a:pt x="174" y="245"/>
                    <a:pt x="178" y="243"/>
                  </a:cubicBezTo>
                  <a:close/>
                  <a:moveTo>
                    <a:pt x="181" y="284"/>
                  </a:moveTo>
                  <a:cubicBezTo>
                    <a:pt x="179" y="283"/>
                    <a:pt x="179" y="280"/>
                    <a:pt x="178" y="279"/>
                  </a:cubicBezTo>
                  <a:cubicBezTo>
                    <a:pt x="179" y="278"/>
                    <a:pt x="181" y="282"/>
                    <a:pt x="181" y="284"/>
                  </a:cubicBezTo>
                  <a:close/>
                  <a:moveTo>
                    <a:pt x="179" y="296"/>
                  </a:moveTo>
                  <a:cubicBezTo>
                    <a:pt x="177" y="296"/>
                    <a:pt x="177" y="294"/>
                    <a:pt x="176" y="292"/>
                  </a:cubicBezTo>
                  <a:cubicBezTo>
                    <a:pt x="178" y="293"/>
                    <a:pt x="179" y="294"/>
                    <a:pt x="179" y="296"/>
                  </a:cubicBezTo>
                  <a:close/>
                  <a:moveTo>
                    <a:pt x="179" y="130"/>
                  </a:moveTo>
                  <a:cubicBezTo>
                    <a:pt x="178" y="129"/>
                    <a:pt x="178" y="127"/>
                    <a:pt x="177" y="126"/>
                  </a:cubicBezTo>
                  <a:cubicBezTo>
                    <a:pt x="179" y="125"/>
                    <a:pt x="180" y="127"/>
                    <a:pt x="179" y="130"/>
                  </a:cubicBezTo>
                  <a:close/>
                  <a:moveTo>
                    <a:pt x="178" y="115"/>
                  </a:moveTo>
                  <a:cubicBezTo>
                    <a:pt x="180" y="116"/>
                    <a:pt x="180" y="118"/>
                    <a:pt x="181" y="120"/>
                  </a:cubicBezTo>
                  <a:cubicBezTo>
                    <a:pt x="178" y="120"/>
                    <a:pt x="178" y="117"/>
                    <a:pt x="178" y="115"/>
                  </a:cubicBezTo>
                  <a:close/>
                  <a:moveTo>
                    <a:pt x="175" y="161"/>
                  </a:moveTo>
                  <a:cubicBezTo>
                    <a:pt x="172" y="160"/>
                    <a:pt x="172" y="157"/>
                    <a:pt x="171" y="154"/>
                  </a:cubicBezTo>
                  <a:cubicBezTo>
                    <a:pt x="173" y="156"/>
                    <a:pt x="174" y="159"/>
                    <a:pt x="175" y="161"/>
                  </a:cubicBezTo>
                  <a:close/>
                  <a:moveTo>
                    <a:pt x="176" y="302"/>
                  </a:moveTo>
                  <a:cubicBezTo>
                    <a:pt x="171" y="300"/>
                    <a:pt x="173" y="295"/>
                    <a:pt x="170" y="292"/>
                  </a:cubicBezTo>
                  <a:cubicBezTo>
                    <a:pt x="173" y="291"/>
                    <a:pt x="178" y="299"/>
                    <a:pt x="176" y="302"/>
                  </a:cubicBezTo>
                  <a:close/>
                  <a:moveTo>
                    <a:pt x="179" y="428"/>
                  </a:moveTo>
                  <a:cubicBezTo>
                    <a:pt x="177" y="427"/>
                    <a:pt x="177" y="425"/>
                    <a:pt x="176" y="424"/>
                  </a:cubicBezTo>
                  <a:cubicBezTo>
                    <a:pt x="177" y="423"/>
                    <a:pt x="179" y="426"/>
                    <a:pt x="179" y="428"/>
                  </a:cubicBezTo>
                  <a:close/>
                  <a:moveTo>
                    <a:pt x="178" y="412"/>
                  </a:moveTo>
                  <a:cubicBezTo>
                    <a:pt x="178" y="412"/>
                    <a:pt x="178" y="411"/>
                    <a:pt x="178" y="411"/>
                  </a:cubicBezTo>
                  <a:cubicBezTo>
                    <a:pt x="179" y="411"/>
                    <a:pt x="180" y="412"/>
                    <a:pt x="180" y="414"/>
                  </a:cubicBezTo>
                  <a:cubicBezTo>
                    <a:pt x="178" y="414"/>
                    <a:pt x="180" y="412"/>
                    <a:pt x="178" y="412"/>
                  </a:cubicBezTo>
                  <a:close/>
                  <a:moveTo>
                    <a:pt x="181" y="432"/>
                  </a:moveTo>
                  <a:cubicBezTo>
                    <a:pt x="183" y="431"/>
                    <a:pt x="185" y="432"/>
                    <a:pt x="185" y="434"/>
                  </a:cubicBezTo>
                  <a:cubicBezTo>
                    <a:pt x="184" y="434"/>
                    <a:pt x="184" y="435"/>
                    <a:pt x="184" y="435"/>
                  </a:cubicBezTo>
                  <a:cubicBezTo>
                    <a:pt x="181" y="435"/>
                    <a:pt x="181" y="433"/>
                    <a:pt x="181" y="432"/>
                  </a:cubicBezTo>
                  <a:close/>
                  <a:moveTo>
                    <a:pt x="184" y="240"/>
                  </a:moveTo>
                  <a:cubicBezTo>
                    <a:pt x="183" y="238"/>
                    <a:pt x="185" y="239"/>
                    <a:pt x="185" y="237"/>
                  </a:cubicBezTo>
                  <a:cubicBezTo>
                    <a:pt x="187" y="239"/>
                    <a:pt x="187" y="243"/>
                    <a:pt x="188" y="246"/>
                  </a:cubicBezTo>
                  <a:cubicBezTo>
                    <a:pt x="186" y="244"/>
                    <a:pt x="186" y="242"/>
                    <a:pt x="184" y="240"/>
                  </a:cubicBezTo>
                  <a:close/>
                  <a:moveTo>
                    <a:pt x="193" y="292"/>
                  </a:moveTo>
                  <a:cubicBezTo>
                    <a:pt x="191" y="292"/>
                    <a:pt x="189" y="287"/>
                    <a:pt x="188" y="285"/>
                  </a:cubicBezTo>
                  <a:cubicBezTo>
                    <a:pt x="190" y="286"/>
                    <a:pt x="191" y="290"/>
                    <a:pt x="193" y="292"/>
                  </a:cubicBezTo>
                  <a:close/>
                  <a:moveTo>
                    <a:pt x="190" y="222"/>
                  </a:moveTo>
                  <a:cubicBezTo>
                    <a:pt x="191" y="226"/>
                    <a:pt x="195" y="229"/>
                    <a:pt x="194" y="235"/>
                  </a:cubicBezTo>
                  <a:cubicBezTo>
                    <a:pt x="192" y="232"/>
                    <a:pt x="191" y="229"/>
                    <a:pt x="188" y="226"/>
                  </a:cubicBezTo>
                  <a:cubicBezTo>
                    <a:pt x="188" y="224"/>
                    <a:pt x="190" y="225"/>
                    <a:pt x="190" y="222"/>
                  </a:cubicBezTo>
                  <a:close/>
                  <a:moveTo>
                    <a:pt x="190" y="190"/>
                  </a:moveTo>
                  <a:cubicBezTo>
                    <a:pt x="193" y="192"/>
                    <a:pt x="194" y="197"/>
                    <a:pt x="195" y="201"/>
                  </a:cubicBezTo>
                  <a:cubicBezTo>
                    <a:pt x="192" y="199"/>
                    <a:pt x="191" y="194"/>
                    <a:pt x="190" y="190"/>
                  </a:cubicBezTo>
                  <a:close/>
                  <a:moveTo>
                    <a:pt x="187" y="221"/>
                  </a:moveTo>
                  <a:cubicBezTo>
                    <a:pt x="183" y="221"/>
                    <a:pt x="184" y="214"/>
                    <a:pt x="184" y="212"/>
                  </a:cubicBezTo>
                  <a:cubicBezTo>
                    <a:pt x="185" y="212"/>
                    <a:pt x="190" y="218"/>
                    <a:pt x="187" y="221"/>
                  </a:cubicBezTo>
                  <a:close/>
                  <a:moveTo>
                    <a:pt x="184" y="115"/>
                  </a:moveTo>
                  <a:cubicBezTo>
                    <a:pt x="181" y="113"/>
                    <a:pt x="183" y="110"/>
                    <a:pt x="181" y="108"/>
                  </a:cubicBezTo>
                  <a:cubicBezTo>
                    <a:pt x="181" y="108"/>
                    <a:pt x="182" y="108"/>
                    <a:pt x="182" y="106"/>
                  </a:cubicBezTo>
                  <a:cubicBezTo>
                    <a:pt x="184" y="108"/>
                    <a:pt x="185" y="113"/>
                    <a:pt x="184" y="115"/>
                  </a:cubicBezTo>
                  <a:close/>
                  <a:moveTo>
                    <a:pt x="178" y="102"/>
                  </a:moveTo>
                  <a:cubicBezTo>
                    <a:pt x="176" y="99"/>
                    <a:pt x="176" y="97"/>
                    <a:pt x="174" y="94"/>
                  </a:cubicBezTo>
                  <a:cubicBezTo>
                    <a:pt x="175" y="92"/>
                    <a:pt x="176" y="90"/>
                    <a:pt x="177" y="88"/>
                  </a:cubicBezTo>
                  <a:cubicBezTo>
                    <a:pt x="180" y="89"/>
                    <a:pt x="180" y="94"/>
                    <a:pt x="181" y="97"/>
                  </a:cubicBezTo>
                  <a:cubicBezTo>
                    <a:pt x="181" y="99"/>
                    <a:pt x="179" y="100"/>
                    <a:pt x="178" y="102"/>
                  </a:cubicBezTo>
                  <a:close/>
                  <a:moveTo>
                    <a:pt x="173" y="90"/>
                  </a:moveTo>
                  <a:cubicBezTo>
                    <a:pt x="171" y="85"/>
                    <a:pt x="165" y="78"/>
                    <a:pt x="170" y="73"/>
                  </a:cubicBezTo>
                  <a:cubicBezTo>
                    <a:pt x="173" y="78"/>
                    <a:pt x="178" y="84"/>
                    <a:pt x="173" y="90"/>
                  </a:cubicBezTo>
                  <a:close/>
                  <a:moveTo>
                    <a:pt x="173" y="109"/>
                  </a:moveTo>
                  <a:cubicBezTo>
                    <a:pt x="170" y="109"/>
                    <a:pt x="170" y="105"/>
                    <a:pt x="169" y="103"/>
                  </a:cubicBezTo>
                  <a:cubicBezTo>
                    <a:pt x="170" y="103"/>
                    <a:pt x="170" y="102"/>
                    <a:pt x="170" y="102"/>
                  </a:cubicBezTo>
                  <a:cubicBezTo>
                    <a:pt x="171" y="104"/>
                    <a:pt x="174" y="105"/>
                    <a:pt x="173" y="109"/>
                  </a:cubicBezTo>
                  <a:close/>
                  <a:moveTo>
                    <a:pt x="165" y="154"/>
                  </a:moveTo>
                  <a:cubicBezTo>
                    <a:pt x="166" y="155"/>
                    <a:pt x="165" y="157"/>
                    <a:pt x="165" y="158"/>
                  </a:cubicBezTo>
                  <a:cubicBezTo>
                    <a:pt x="163" y="155"/>
                    <a:pt x="159" y="152"/>
                    <a:pt x="161" y="147"/>
                  </a:cubicBezTo>
                  <a:cubicBezTo>
                    <a:pt x="164" y="149"/>
                    <a:pt x="163" y="155"/>
                    <a:pt x="165" y="154"/>
                  </a:cubicBezTo>
                  <a:close/>
                  <a:moveTo>
                    <a:pt x="156" y="270"/>
                  </a:moveTo>
                  <a:cubicBezTo>
                    <a:pt x="155" y="272"/>
                    <a:pt x="152" y="265"/>
                    <a:pt x="154" y="265"/>
                  </a:cubicBezTo>
                  <a:cubicBezTo>
                    <a:pt x="154" y="264"/>
                    <a:pt x="153" y="264"/>
                    <a:pt x="152" y="264"/>
                  </a:cubicBezTo>
                  <a:cubicBezTo>
                    <a:pt x="152" y="262"/>
                    <a:pt x="152" y="261"/>
                    <a:pt x="154" y="261"/>
                  </a:cubicBezTo>
                  <a:cubicBezTo>
                    <a:pt x="154" y="264"/>
                    <a:pt x="157" y="266"/>
                    <a:pt x="157" y="270"/>
                  </a:cubicBezTo>
                  <a:cubicBezTo>
                    <a:pt x="156" y="269"/>
                    <a:pt x="155" y="270"/>
                    <a:pt x="156" y="270"/>
                  </a:cubicBezTo>
                  <a:close/>
                  <a:moveTo>
                    <a:pt x="144" y="304"/>
                  </a:moveTo>
                  <a:cubicBezTo>
                    <a:pt x="143" y="303"/>
                    <a:pt x="143" y="301"/>
                    <a:pt x="143" y="299"/>
                  </a:cubicBezTo>
                  <a:cubicBezTo>
                    <a:pt x="145" y="300"/>
                    <a:pt x="145" y="303"/>
                    <a:pt x="147" y="305"/>
                  </a:cubicBezTo>
                  <a:cubicBezTo>
                    <a:pt x="145" y="308"/>
                    <a:pt x="144" y="302"/>
                    <a:pt x="144" y="304"/>
                  </a:cubicBezTo>
                  <a:close/>
                  <a:moveTo>
                    <a:pt x="145" y="309"/>
                  </a:moveTo>
                  <a:cubicBezTo>
                    <a:pt x="144" y="309"/>
                    <a:pt x="144" y="307"/>
                    <a:pt x="144" y="306"/>
                  </a:cubicBezTo>
                  <a:cubicBezTo>
                    <a:pt x="145" y="307"/>
                    <a:pt x="147" y="307"/>
                    <a:pt x="145" y="309"/>
                  </a:cubicBezTo>
                  <a:close/>
                  <a:moveTo>
                    <a:pt x="145" y="284"/>
                  </a:moveTo>
                  <a:cubicBezTo>
                    <a:pt x="144" y="284"/>
                    <a:pt x="145" y="286"/>
                    <a:pt x="144" y="286"/>
                  </a:cubicBezTo>
                  <a:cubicBezTo>
                    <a:pt x="143" y="286"/>
                    <a:pt x="143" y="286"/>
                    <a:pt x="142" y="286"/>
                  </a:cubicBezTo>
                  <a:cubicBezTo>
                    <a:pt x="141" y="284"/>
                    <a:pt x="146" y="281"/>
                    <a:pt x="142" y="279"/>
                  </a:cubicBezTo>
                  <a:cubicBezTo>
                    <a:pt x="145" y="278"/>
                    <a:pt x="146" y="284"/>
                    <a:pt x="147" y="287"/>
                  </a:cubicBezTo>
                  <a:cubicBezTo>
                    <a:pt x="145" y="288"/>
                    <a:pt x="147" y="284"/>
                    <a:pt x="145" y="284"/>
                  </a:cubicBezTo>
                  <a:close/>
                  <a:moveTo>
                    <a:pt x="139" y="247"/>
                  </a:moveTo>
                  <a:cubicBezTo>
                    <a:pt x="142" y="252"/>
                    <a:pt x="144" y="258"/>
                    <a:pt x="147" y="263"/>
                  </a:cubicBezTo>
                  <a:cubicBezTo>
                    <a:pt x="144" y="261"/>
                    <a:pt x="136" y="254"/>
                    <a:pt x="139" y="247"/>
                  </a:cubicBezTo>
                  <a:close/>
                  <a:moveTo>
                    <a:pt x="135" y="292"/>
                  </a:moveTo>
                  <a:cubicBezTo>
                    <a:pt x="135" y="289"/>
                    <a:pt x="137" y="290"/>
                    <a:pt x="138" y="288"/>
                  </a:cubicBezTo>
                  <a:cubicBezTo>
                    <a:pt x="140" y="291"/>
                    <a:pt x="142" y="293"/>
                    <a:pt x="141" y="297"/>
                  </a:cubicBezTo>
                  <a:cubicBezTo>
                    <a:pt x="137" y="297"/>
                    <a:pt x="139" y="291"/>
                    <a:pt x="135" y="292"/>
                  </a:cubicBezTo>
                  <a:close/>
                  <a:moveTo>
                    <a:pt x="138" y="298"/>
                  </a:moveTo>
                  <a:cubicBezTo>
                    <a:pt x="136" y="298"/>
                    <a:pt x="136" y="296"/>
                    <a:pt x="136" y="295"/>
                  </a:cubicBezTo>
                  <a:cubicBezTo>
                    <a:pt x="138" y="295"/>
                    <a:pt x="139" y="297"/>
                    <a:pt x="138" y="298"/>
                  </a:cubicBezTo>
                  <a:close/>
                  <a:moveTo>
                    <a:pt x="130" y="333"/>
                  </a:moveTo>
                  <a:cubicBezTo>
                    <a:pt x="132" y="335"/>
                    <a:pt x="133" y="339"/>
                    <a:pt x="135" y="342"/>
                  </a:cubicBezTo>
                  <a:cubicBezTo>
                    <a:pt x="133" y="341"/>
                    <a:pt x="131" y="336"/>
                    <a:pt x="130" y="333"/>
                  </a:cubicBezTo>
                  <a:close/>
                  <a:moveTo>
                    <a:pt x="135" y="357"/>
                  </a:moveTo>
                  <a:cubicBezTo>
                    <a:pt x="134" y="359"/>
                    <a:pt x="133" y="355"/>
                    <a:pt x="132" y="354"/>
                  </a:cubicBezTo>
                  <a:cubicBezTo>
                    <a:pt x="134" y="354"/>
                    <a:pt x="133" y="357"/>
                    <a:pt x="135" y="357"/>
                  </a:cubicBezTo>
                  <a:close/>
                  <a:moveTo>
                    <a:pt x="117" y="254"/>
                  </a:moveTo>
                  <a:cubicBezTo>
                    <a:pt x="120" y="258"/>
                    <a:pt x="125" y="262"/>
                    <a:pt x="124" y="268"/>
                  </a:cubicBezTo>
                  <a:cubicBezTo>
                    <a:pt x="120" y="265"/>
                    <a:pt x="117" y="258"/>
                    <a:pt x="117" y="254"/>
                  </a:cubicBezTo>
                  <a:close/>
                  <a:moveTo>
                    <a:pt x="122" y="307"/>
                  </a:moveTo>
                  <a:cubicBezTo>
                    <a:pt x="121" y="306"/>
                    <a:pt x="120" y="304"/>
                    <a:pt x="120" y="302"/>
                  </a:cubicBezTo>
                  <a:cubicBezTo>
                    <a:pt x="121" y="303"/>
                    <a:pt x="122" y="304"/>
                    <a:pt x="122" y="307"/>
                  </a:cubicBezTo>
                  <a:close/>
                  <a:moveTo>
                    <a:pt x="108" y="447"/>
                  </a:moveTo>
                  <a:cubicBezTo>
                    <a:pt x="111" y="449"/>
                    <a:pt x="107" y="453"/>
                    <a:pt x="107" y="454"/>
                  </a:cubicBezTo>
                  <a:cubicBezTo>
                    <a:pt x="104" y="453"/>
                    <a:pt x="107" y="449"/>
                    <a:pt x="108" y="447"/>
                  </a:cubicBezTo>
                  <a:close/>
                  <a:moveTo>
                    <a:pt x="106" y="470"/>
                  </a:moveTo>
                  <a:cubicBezTo>
                    <a:pt x="104" y="469"/>
                    <a:pt x="105" y="465"/>
                    <a:pt x="103" y="464"/>
                  </a:cubicBezTo>
                  <a:cubicBezTo>
                    <a:pt x="105" y="463"/>
                    <a:pt x="105" y="468"/>
                    <a:pt x="106" y="470"/>
                  </a:cubicBezTo>
                  <a:close/>
                  <a:moveTo>
                    <a:pt x="103" y="369"/>
                  </a:moveTo>
                  <a:cubicBezTo>
                    <a:pt x="107" y="374"/>
                    <a:pt x="108" y="380"/>
                    <a:pt x="110" y="386"/>
                  </a:cubicBezTo>
                  <a:cubicBezTo>
                    <a:pt x="106" y="384"/>
                    <a:pt x="108" y="378"/>
                    <a:pt x="102" y="377"/>
                  </a:cubicBezTo>
                  <a:cubicBezTo>
                    <a:pt x="105" y="375"/>
                    <a:pt x="100" y="372"/>
                    <a:pt x="103" y="369"/>
                  </a:cubicBezTo>
                  <a:close/>
                  <a:moveTo>
                    <a:pt x="102" y="240"/>
                  </a:moveTo>
                  <a:cubicBezTo>
                    <a:pt x="105" y="241"/>
                    <a:pt x="105" y="244"/>
                    <a:pt x="107" y="246"/>
                  </a:cubicBezTo>
                  <a:cubicBezTo>
                    <a:pt x="106" y="248"/>
                    <a:pt x="105" y="244"/>
                    <a:pt x="104" y="245"/>
                  </a:cubicBezTo>
                  <a:cubicBezTo>
                    <a:pt x="105" y="243"/>
                    <a:pt x="103" y="242"/>
                    <a:pt x="102" y="240"/>
                  </a:cubicBezTo>
                  <a:close/>
                  <a:moveTo>
                    <a:pt x="112" y="179"/>
                  </a:moveTo>
                  <a:cubicBezTo>
                    <a:pt x="111" y="177"/>
                    <a:pt x="110" y="175"/>
                    <a:pt x="109" y="173"/>
                  </a:cubicBezTo>
                  <a:cubicBezTo>
                    <a:pt x="110" y="173"/>
                    <a:pt x="110" y="173"/>
                    <a:pt x="111" y="173"/>
                  </a:cubicBezTo>
                  <a:cubicBezTo>
                    <a:pt x="111" y="174"/>
                    <a:pt x="111" y="174"/>
                    <a:pt x="111" y="175"/>
                  </a:cubicBezTo>
                  <a:cubicBezTo>
                    <a:pt x="112" y="174"/>
                    <a:pt x="113" y="177"/>
                    <a:pt x="112" y="179"/>
                  </a:cubicBezTo>
                  <a:close/>
                  <a:moveTo>
                    <a:pt x="105" y="202"/>
                  </a:moveTo>
                  <a:cubicBezTo>
                    <a:pt x="105" y="201"/>
                    <a:pt x="105" y="200"/>
                    <a:pt x="105" y="200"/>
                  </a:cubicBezTo>
                  <a:cubicBezTo>
                    <a:pt x="105" y="200"/>
                    <a:pt x="105" y="200"/>
                    <a:pt x="105" y="200"/>
                  </a:cubicBezTo>
                  <a:cubicBezTo>
                    <a:pt x="105" y="197"/>
                    <a:pt x="106" y="195"/>
                    <a:pt x="108" y="192"/>
                  </a:cubicBezTo>
                  <a:cubicBezTo>
                    <a:pt x="111" y="194"/>
                    <a:pt x="108" y="201"/>
                    <a:pt x="105" y="202"/>
                  </a:cubicBezTo>
                  <a:close/>
                  <a:moveTo>
                    <a:pt x="117" y="170"/>
                  </a:moveTo>
                  <a:cubicBezTo>
                    <a:pt x="115" y="168"/>
                    <a:pt x="112" y="165"/>
                    <a:pt x="114" y="162"/>
                  </a:cubicBezTo>
                  <a:cubicBezTo>
                    <a:pt x="116" y="163"/>
                    <a:pt x="118" y="167"/>
                    <a:pt x="117" y="170"/>
                  </a:cubicBezTo>
                  <a:close/>
                  <a:moveTo>
                    <a:pt x="115" y="158"/>
                  </a:moveTo>
                  <a:cubicBezTo>
                    <a:pt x="117" y="158"/>
                    <a:pt x="117" y="160"/>
                    <a:pt x="117" y="161"/>
                  </a:cubicBezTo>
                  <a:cubicBezTo>
                    <a:pt x="116" y="161"/>
                    <a:pt x="115" y="160"/>
                    <a:pt x="115" y="158"/>
                  </a:cubicBezTo>
                  <a:close/>
                  <a:moveTo>
                    <a:pt x="119" y="191"/>
                  </a:moveTo>
                  <a:cubicBezTo>
                    <a:pt x="118" y="189"/>
                    <a:pt x="116" y="188"/>
                    <a:pt x="116" y="185"/>
                  </a:cubicBezTo>
                  <a:cubicBezTo>
                    <a:pt x="117" y="186"/>
                    <a:pt x="119" y="188"/>
                    <a:pt x="119" y="191"/>
                  </a:cubicBezTo>
                  <a:close/>
                  <a:moveTo>
                    <a:pt x="119" y="151"/>
                  </a:moveTo>
                  <a:cubicBezTo>
                    <a:pt x="122" y="152"/>
                    <a:pt x="122" y="156"/>
                    <a:pt x="123" y="158"/>
                  </a:cubicBezTo>
                  <a:cubicBezTo>
                    <a:pt x="121" y="160"/>
                    <a:pt x="120" y="157"/>
                    <a:pt x="119" y="156"/>
                  </a:cubicBezTo>
                  <a:cubicBezTo>
                    <a:pt x="122" y="155"/>
                    <a:pt x="119" y="154"/>
                    <a:pt x="119" y="151"/>
                  </a:cubicBezTo>
                  <a:close/>
                  <a:moveTo>
                    <a:pt x="120" y="128"/>
                  </a:moveTo>
                  <a:cubicBezTo>
                    <a:pt x="123" y="130"/>
                    <a:pt x="123" y="132"/>
                    <a:pt x="123" y="136"/>
                  </a:cubicBezTo>
                  <a:cubicBezTo>
                    <a:pt x="121" y="134"/>
                    <a:pt x="119" y="131"/>
                    <a:pt x="120" y="128"/>
                  </a:cubicBezTo>
                  <a:close/>
                  <a:moveTo>
                    <a:pt x="154" y="247"/>
                  </a:moveTo>
                  <a:cubicBezTo>
                    <a:pt x="151" y="244"/>
                    <a:pt x="150" y="240"/>
                    <a:pt x="148" y="236"/>
                  </a:cubicBezTo>
                  <a:cubicBezTo>
                    <a:pt x="152" y="236"/>
                    <a:pt x="152" y="244"/>
                    <a:pt x="154" y="247"/>
                  </a:cubicBezTo>
                  <a:close/>
                  <a:moveTo>
                    <a:pt x="146" y="235"/>
                  </a:moveTo>
                  <a:cubicBezTo>
                    <a:pt x="146" y="233"/>
                    <a:pt x="147" y="233"/>
                    <a:pt x="147" y="232"/>
                  </a:cubicBezTo>
                  <a:cubicBezTo>
                    <a:pt x="148" y="232"/>
                    <a:pt x="149" y="234"/>
                    <a:pt x="149" y="235"/>
                  </a:cubicBezTo>
                  <a:cubicBezTo>
                    <a:pt x="148" y="235"/>
                    <a:pt x="147" y="235"/>
                    <a:pt x="146" y="235"/>
                  </a:cubicBezTo>
                  <a:close/>
                  <a:moveTo>
                    <a:pt x="149" y="195"/>
                  </a:moveTo>
                  <a:cubicBezTo>
                    <a:pt x="153" y="198"/>
                    <a:pt x="154" y="204"/>
                    <a:pt x="157" y="208"/>
                  </a:cubicBezTo>
                  <a:cubicBezTo>
                    <a:pt x="156" y="210"/>
                    <a:pt x="154" y="211"/>
                    <a:pt x="154" y="213"/>
                  </a:cubicBezTo>
                  <a:cubicBezTo>
                    <a:pt x="150" y="209"/>
                    <a:pt x="144" y="203"/>
                    <a:pt x="149" y="195"/>
                  </a:cubicBezTo>
                  <a:close/>
                  <a:moveTo>
                    <a:pt x="152" y="177"/>
                  </a:moveTo>
                  <a:cubicBezTo>
                    <a:pt x="150" y="176"/>
                    <a:pt x="149" y="173"/>
                    <a:pt x="148" y="170"/>
                  </a:cubicBezTo>
                  <a:cubicBezTo>
                    <a:pt x="149" y="170"/>
                    <a:pt x="150" y="170"/>
                    <a:pt x="150" y="170"/>
                  </a:cubicBezTo>
                  <a:cubicBezTo>
                    <a:pt x="150" y="173"/>
                    <a:pt x="153" y="173"/>
                    <a:pt x="152" y="177"/>
                  </a:cubicBezTo>
                  <a:close/>
                  <a:moveTo>
                    <a:pt x="145" y="156"/>
                  </a:moveTo>
                  <a:cubicBezTo>
                    <a:pt x="146" y="154"/>
                    <a:pt x="147" y="155"/>
                    <a:pt x="146" y="152"/>
                  </a:cubicBezTo>
                  <a:cubicBezTo>
                    <a:pt x="149" y="154"/>
                    <a:pt x="150" y="157"/>
                    <a:pt x="151" y="161"/>
                  </a:cubicBezTo>
                  <a:cubicBezTo>
                    <a:pt x="147" y="161"/>
                    <a:pt x="148" y="156"/>
                    <a:pt x="145" y="156"/>
                  </a:cubicBezTo>
                  <a:close/>
                  <a:moveTo>
                    <a:pt x="145" y="153"/>
                  </a:moveTo>
                  <a:cubicBezTo>
                    <a:pt x="143" y="153"/>
                    <a:pt x="145" y="151"/>
                    <a:pt x="145" y="150"/>
                  </a:cubicBezTo>
                  <a:cubicBezTo>
                    <a:pt x="147" y="150"/>
                    <a:pt x="146" y="153"/>
                    <a:pt x="145" y="153"/>
                  </a:cubicBezTo>
                  <a:close/>
                  <a:moveTo>
                    <a:pt x="147" y="167"/>
                  </a:moveTo>
                  <a:cubicBezTo>
                    <a:pt x="144" y="168"/>
                    <a:pt x="145" y="164"/>
                    <a:pt x="144" y="163"/>
                  </a:cubicBezTo>
                  <a:cubicBezTo>
                    <a:pt x="146" y="163"/>
                    <a:pt x="147" y="165"/>
                    <a:pt x="147" y="167"/>
                  </a:cubicBezTo>
                  <a:close/>
                  <a:moveTo>
                    <a:pt x="148" y="191"/>
                  </a:moveTo>
                  <a:cubicBezTo>
                    <a:pt x="146" y="193"/>
                    <a:pt x="146" y="196"/>
                    <a:pt x="145" y="197"/>
                  </a:cubicBezTo>
                  <a:cubicBezTo>
                    <a:pt x="144" y="196"/>
                    <a:pt x="144" y="196"/>
                    <a:pt x="142" y="197"/>
                  </a:cubicBezTo>
                  <a:cubicBezTo>
                    <a:pt x="142" y="194"/>
                    <a:pt x="141" y="193"/>
                    <a:pt x="142" y="191"/>
                  </a:cubicBezTo>
                  <a:cubicBezTo>
                    <a:pt x="140" y="194"/>
                    <a:pt x="139" y="190"/>
                    <a:pt x="139" y="188"/>
                  </a:cubicBezTo>
                  <a:cubicBezTo>
                    <a:pt x="141" y="187"/>
                    <a:pt x="141" y="184"/>
                    <a:pt x="142" y="182"/>
                  </a:cubicBezTo>
                  <a:cubicBezTo>
                    <a:pt x="145" y="184"/>
                    <a:pt x="145" y="189"/>
                    <a:pt x="148" y="191"/>
                  </a:cubicBezTo>
                  <a:close/>
                  <a:moveTo>
                    <a:pt x="128" y="228"/>
                  </a:moveTo>
                  <a:cubicBezTo>
                    <a:pt x="128" y="230"/>
                    <a:pt x="126" y="230"/>
                    <a:pt x="127" y="233"/>
                  </a:cubicBezTo>
                  <a:cubicBezTo>
                    <a:pt x="121" y="230"/>
                    <a:pt x="120" y="224"/>
                    <a:pt x="122" y="220"/>
                  </a:cubicBezTo>
                  <a:cubicBezTo>
                    <a:pt x="126" y="220"/>
                    <a:pt x="125" y="226"/>
                    <a:pt x="128" y="228"/>
                  </a:cubicBezTo>
                  <a:close/>
                  <a:moveTo>
                    <a:pt x="120" y="201"/>
                  </a:moveTo>
                  <a:cubicBezTo>
                    <a:pt x="122" y="204"/>
                    <a:pt x="126" y="208"/>
                    <a:pt x="124" y="212"/>
                  </a:cubicBezTo>
                  <a:cubicBezTo>
                    <a:pt x="121" y="209"/>
                    <a:pt x="120" y="206"/>
                    <a:pt x="120" y="201"/>
                  </a:cubicBezTo>
                  <a:close/>
                  <a:moveTo>
                    <a:pt x="126" y="213"/>
                  </a:moveTo>
                  <a:cubicBezTo>
                    <a:pt x="130" y="215"/>
                    <a:pt x="130" y="219"/>
                    <a:pt x="131" y="223"/>
                  </a:cubicBezTo>
                  <a:cubicBezTo>
                    <a:pt x="129" y="220"/>
                    <a:pt x="126" y="218"/>
                    <a:pt x="126" y="213"/>
                  </a:cubicBezTo>
                  <a:close/>
                  <a:moveTo>
                    <a:pt x="136" y="247"/>
                  </a:moveTo>
                  <a:cubicBezTo>
                    <a:pt x="132" y="244"/>
                    <a:pt x="127" y="239"/>
                    <a:pt x="130" y="232"/>
                  </a:cubicBezTo>
                  <a:cubicBezTo>
                    <a:pt x="132" y="236"/>
                    <a:pt x="138" y="242"/>
                    <a:pt x="136" y="247"/>
                  </a:cubicBezTo>
                  <a:close/>
                  <a:moveTo>
                    <a:pt x="122" y="239"/>
                  </a:moveTo>
                  <a:cubicBezTo>
                    <a:pt x="122" y="241"/>
                    <a:pt x="121" y="242"/>
                    <a:pt x="120" y="243"/>
                  </a:cubicBezTo>
                  <a:cubicBezTo>
                    <a:pt x="117" y="240"/>
                    <a:pt x="117" y="234"/>
                    <a:pt x="118" y="230"/>
                  </a:cubicBezTo>
                  <a:cubicBezTo>
                    <a:pt x="121" y="232"/>
                    <a:pt x="121" y="237"/>
                    <a:pt x="122" y="239"/>
                  </a:cubicBezTo>
                  <a:close/>
                  <a:moveTo>
                    <a:pt x="124" y="243"/>
                  </a:moveTo>
                  <a:cubicBezTo>
                    <a:pt x="127" y="246"/>
                    <a:pt x="130" y="252"/>
                    <a:pt x="130" y="256"/>
                  </a:cubicBezTo>
                  <a:cubicBezTo>
                    <a:pt x="129" y="256"/>
                    <a:pt x="130" y="253"/>
                    <a:pt x="129" y="253"/>
                  </a:cubicBezTo>
                  <a:cubicBezTo>
                    <a:pt x="127" y="255"/>
                    <a:pt x="131" y="258"/>
                    <a:pt x="129" y="260"/>
                  </a:cubicBezTo>
                  <a:cubicBezTo>
                    <a:pt x="126" y="255"/>
                    <a:pt x="123" y="251"/>
                    <a:pt x="121" y="245"/>
                  </a:cubicBezTo>
                  <a:cubicBezTo>
                    <a:pt x="123" y="245"/>
                    <a:pt x="123" y="243"/>
                    <a:pt x="124" y="243"/>
                  </a:cubicBezTo>
                  <a:close/>
                  <a:moveTo>
                    <a:pt x="127" y="269"/>
                  </a:moveTo>
                  <a:cubicBezTo>
                    <a:pt x="128" y="272"/>
                    <a:pt x="137" y="280"/>
                    <a:pt x="134" y="287"/>
                  </a:cubicBezTo>
                  <a:cubicBezTo>
                    <a:pt x="131" y="282"/>
                    <a:pt x="124" y="275"/>
                    <a:pt x="127" y="269"/>
                  </a:cubicBezTo>
                  <a:close/>
                  <a:moveTo>
                    <a:pt x="130" y="264"/>
                  </a:moveTo>
                  <a:cubicBezTo>
                    <a:pt x="130" y="262"/>
                    <a:pt x="132" y="260"/>
                    <a:pt x="132" y="259"/>
                  </a:cubicBezTo>
                  <a:cubicBezTo>
                    <a:pt x="134" y="260"/>
                    <a:pt x="136" y="262"/>
                    <a:pt x="136" y="265"/>
                  </a:cubicBezTo>
                  <a:cubicBezTo>
                    <a:pt x="133" y="266"/>
                    <a:pt x="135" y="262"/>
                    <a:pt x="133" y="262"/>
                  </a:cubicBezTo>
                  <a:cubicBezTo>
                    <a:pt x="131" y="264"/>
                    <a:pt x="134" y="265"/>
                    <a:pt x="134" y="267"/>
                  </a:cubicBezTo>
                  <a:cubicBezTo>
                    <a:pt x="135" y="267"/>
                    <a:pt x="135" y="266"/>
                    <a:pt x="135" y="265"/>
                  </a:cubicBezTo>
                  <a:cubicBezTo>
                    <a:pt x="135" y="270"/>
                    <a:pt x="137" y="274"/>
                    <a:pt x="139" y="277"/>
                  </a:cubicBezTo>
                  <a:cubicBezTo>
                    <a:pt x="137" y="277"/>
                    <a:pt x="130" y="266"/>
                    <a:pt x="130" y="264"/>
                  </a:cubicBezTo>
                  <a:close/>
                  <a:moveTo>
                    <a:pt x="137" y="268"/>
                  </a:moveTo>
                  <a:cubicBezTo>
                    <a:pt x="139" y="267"/>
                    <a:pt x="140" y="272"/>
                    <a:pt x="141" y="273"/>
                  </a:cubicBezTo>
                  <a:cubicBezTo>
                    <a:pt x="138" y="273"/>
                    <a:pt x="139" y="269"/>
                    <a:pt x="137" y="268"/>
                  </a:cubicBezTo>
                  <a:close/>
                  <a:moveTo>
                    <a:pt x="133" y="225"/>
                  </a:moveTo>
                  <a:cubicBezTo>
                    <a:pt x="138" y="226"/>
                    <a:pt x="137" y="234"/>
                    <a:pt x="141" y="235"/>
                  </a:cubicBezTo>
                  <a:cubicBezTo>
                    <a:pt x="142" y="238"/>
                    <a:pt x="139" y="237"/>
                    <a:pt x="139" y="239"/>
                  </a:cubicBezTo>
                  <a:cubicBezTo>
                    <a:pt x="137" y="235"/>
                    <a:pt x="132" y="231"/>
                    <a:pt x="133" y="225"/>
                  </a:cubicBezTo>
                  <a:close/>
                  <a:moveTo>
                    <a:pt x="139" y="215"/>
                  </a:moveTo>
                  <a:cubicBezTo>
                    <a:pt x="142" y="220"/>
                    <a:pt x="146" y="225"/>
                    <a:pt x="144" y="231"/>
                  </a:cubicBezTo>
                  <a:cubicBezTo>
                    <a:pt x="141" y="226"/>
                    <a:pt x="135" y="223"/>
                    <a:pt x="139" y="215"/>
                  </a:cubicBezTo>
                  <a:close/>
                  <a:moveTo>
                    <a:pt x="140" y="207"/>
                  </a:moveTo>
                  <a:cubicBezTo>
                    <a:pt x="137" y="205"/>
                    <a:pt x="135" y="199"/>
                    <a:pt x="135" y="197"/>
                  </a:cubicBezTo>
                  <a:cubicBezTo>
                    <a:pt x="138" y="198"/>
                    <a:pt x="139" y="203"/>
                    <a:pt x="140" y="207"/>
                  </a:cubicBezTo>
                  <a:close/>
                  <a:moveTo>
                    <a:pt x="136" y="214"/>
                  </a:moveTo>
                  <a:cubicBezTo>
                    <a:pt x="134" y="211"/>
                    <a:pt x="132" y="208"/>
                    <a:pt x="131" y="203"/>
                  </a:cubicBezTo>
                  <a:cubicBezTo>
                    <a:pt x="134" y="205"/>
                    <a:pt x="137" y="210"/>
                    <a:pt x="136" y="214"/>
                  </a:cubicBezTo>
                  <a:close/>
                  <a:moveTo>
                    <a:pt x="129" y="183"/>
                  </a:moveTo>
                  <a:cubicBezTo>
                    <a:pt x="131" y="185"/>
                    <a:pt x="133" y="190"/>
                    <a:pt x="133" y="192"/>
                  </a:cubicBezTo>
                  <a:cubicBezTo>
                    <a:pt x="131" y="190"/>
                    <a:pt x="127" y="186"/>
                    <a:pt x="129" y="183"/>
                  </a:cubicBezTo>
                  <a:close/>
                  <a:moveTo>
                    <a:pt x="125" y="163"/>
                  </a:moveTo>
                  <a:cubicBezTo>
                    <a:pt x="127" y="165"/>
                    <a:pt x="128" y="168"/>
                    <a:pt x="129" y="171"/>
                  </a:cubicBezTo>
                  <a:cubicBezTo>
                    <a:pt x="127" y="169"/>
                    <a:pt x="125" y="167"/>
                    <a:pt x="125" y="163"/>
                  </a:cubicBezTo>
                  <a:close/>
                  <a:moveTo>
                    <a:pt x="127" y="181"/>
                  </a:moveTo>
                  <a:cubicBezTo>
                    <a:pt x="124" y="179"/>
                    <a:pt x="123" y="174"/>
                    <a:pt x="122" y="170"/>
                  </a:cubicBezTo>
                  <a:cubicBezTo>
                    <a:pt x="124" y="173"/>
                    <a:pt x="128" y="177"/>
                    <a:pt x="127" y="181"/>
                  </a:cubicBezTo>
                  <a:close/>
                  <a:moveTo>
                    <a:pt x="123" y="179"/>
                  </a:moveTo>
                  <a:cubicBezTo>
                    <a:pt x="121" y="177"/>
                    <a:pt x="119" y="175"/>
                    <a:pt x="118" y="172"/>
                  </a:cubicBezTo>
                  <a:cubicBezTo>
                    <a:pt x="121" y="173"/>
                    <a:pt x="121" y="177"/>
                    <a:pt x="123" y="179"/>
                  </a:cubicBezTo>
                  <a:close/>
                  <a:moveTo>
                    <a:pt x="121" y="217"/>
                  </a:moveTo>
                  <a:cubicBezTo>
                    <a:pt x="120" y="218"/>
                    <a:pt x="119" y="220"/>
                    <a:pt x="118" y="222"/>
                  </a:cubicBezTo>
                  <a:cubicBezTo>
                    <a:pt x="114" y="219"/>
                    <a:pt x="113" y="212"/>
                    <a:pt x="117" y="209"/>
                  </a:cubicBezTo>
                  <a:cubicBezTo>
                    <a:pt x="119" y="211"/>
                    <a:pt x="121" y="214"/>
                    <a:pt x="121" y="217"/>
                  </a:cubicBezTo>
                  <a:close/>
                  <a:moveTo>
                    <a:pt x="115" y="252"/>
                  </a:moveTo>
                  <a:cubicBezTo>
                    <a:pt x="114" y="250"/>
                    <a:pt x="112" y="249"/>
                    <a:pt x="112" y="246"/>
                  </a:cubicBezTo>
                  <a:cubicBezTo>
                    <a:pt x="114" y="246"/>
                    <a:pt x="116" y="249"/>
                    <a:pt x="115" y="252"/>
                  </a:cubicBezTo>
                  <a:close/>
                  <a:moveTo>
                    <a:pt x="115" y="271"/>
                  </a:moveTo>
                  <a:cubicBezTo>
                    <a:pt x="115" y="271"/>
                    <a:pt x="113" y="270"/>
                    <a:pt x="114" y="268"/>
                  </a:cubicBezTo>
                  <a:cubicBezTo>
                    <a:pt x="117" y="273"/>
                    <a:pt x="118" y="278"/>
                    <a:pt x="115" y="271"/>
                  </a:cubicBezTo>
                  <a:close/>
                  <a:moveTo>
                    <a:pt x="114" y="231"/>
                  </a:moveTo>
                  <a:cubicBezTo>
                    <a:pt x="112" y="229"/>
                    <a:pt x="111" y="225"/>
                    <a:pt x="109" y="222"/>
                  </a:cubicBezTo>
                  <a:cubicBezTo>
                    <a:pt x="109" y="220"/>
                    <a:pt x="111" y="221"/>
                    <a:pt x="111" y="219"/>
                  </a:cubicBezTo>
                  <a:cubicBezTo>
                    <a:pt x="114" y="221"/>
                    <a:pt x="116" y="227"/>
                    <a:pt x="114" y="231"/>
                  </a:cubicBezTo>
                  <a:close/>
                  <a:moveTo>
                    <a:pt x="109" y="242"/>
                  </a:moveTo>
                  <a:cubicBezTo>
                    <a:pt x="108" y="240"/>
                    <a:pt x="106" y="238"/>
                    <a:pt x="106" y="235"/>
                  </a:cubicBezTo>
                  <a:cubicBezTo>
                    <a:pt x="108" y="236"/>
                    <a:pt x="111" y="239"/>
                    <a:pt x="109" y="242"/>
                  </a:cubicBezTo>
                  <a:close/>
                  <a:moveTo>
                    <a:pt x="109" y="219"/>
                  </a:moveTo>
                  <a:cubicBezTo>
                    <a:pt x="106" y="217"/>
                    <a:pt x="104" y="213"/>
                    <a:pt x="105" y="210"/>
                  </a:cubicBezTo>
                  <a:cubicBezTo>
                    <a:pt x="107" y="211"/>
                    <a:pt x="110" y="215"/>
                    <a:pt x="109" y="219"/>
                  </a:cubicBezTo>
                  <a:close/>
                  <a:moveTo>
                    <a:pt x="107" y="180"/>
                  </a:moveTo>
                  <a:cubicBezTo>
                    <a:pt x="108" y="180"/>
                    <a:pt x="109" y="182"/>
                    <a:pt x="109" y="184"/>
                  </a:cubicBezTo>
                  <a:cubicBezTo>
                    <a:pt x="106" y="184"/>
                    <a:pt x="108" y="182"/>
                    <a:pt x="107" y="180"/>
                  </a:cubicBezTo>
                  <a:close/>
                  <a:moveTo>
                    <a:pt x="104" y="162"/>
                  </a:moveTo>
                  <a:cubicBezTo>
                    <a:pt x="106" y="163"/>
                    <a:pt x="106" y="164"/>
                    <a:pt x="107" y="166"/>
                  </a:cubicBezTo>
                  <a:cubicBezTo>
                    <a:pt x="104" y="166"/>
                    <a:pt x="103" y="164"/>
                    <a:pt x="104" y="162"/>
                  </a:cubicBezTo>
                  <a:close/>
                  <a:moveTo>
                    <a:pt x="105" y="152"/>
                  </a:moveTo>
                  <a:cubicBezTo>
                    <a:pt x="103" y="149"/>
                    <a:pt x="99" y="143"/>
                    <a:pt x="104" y="138"/>
                  </a:cubicBezTo>
                  <a:cubicBezTo>
                    <a:pt x="106" y="140"/>
                    <a:pt x="106" y="144"/>
                    <a:pt x="108" y="146"/>
                  </a:cubicBezTo>
                  <a:cubicBezTo>
                    <a:pt x="107" y="148"/>
                    <a:pt x="106" y="150"/>
                    <a:pt x="105" y="152"/>
                  </a:cubicBezTo>
                  <a:close/>
                  <a:moveTo>
                    <a:pt x="104" y="184"/>
                  </a:moveTo>
                  <a:cubicBezTo>
                    <a:pt x="107" y="186"/>
                    <a:pt x="107" y="191"/>
                    <a:pt x="104" y="194"/>
                  </a:cubicBezTo>
                  <a:cubicBezTo>
                    <a:pt x="101" y="193"/>
                    <a:pt x="101" y="187"/>
                    <a:pt x="104" y="184"/>
                  </a:cubicBezTo>
                  <a:close/>
                  <a:moveTo>
                    <a:pt x="103" y="322"/>
                  </a:moveTo>
                  <a:cubicBezTo>
                    <a:pt x="106" y="323"/>
                    <a:pt x="104" y="326"/>
                    <a:pt x="107" y="328"/>
                  </a:cubicBezTo>
                  <a:cubicBezTo>
                    <a:pt x="105" y="328"/>
                    <a:pt x="106" y="326"/>
                    <a:pt x="103" y="326"/>
                  </a:cubicBezTo>
                  <a:cubicBezTo>
                    <a:pt x="104" y="324"/>
                    <a:pt x="104" y="325"/>
                    <a:pt x="103" y="322"/>
                  </a:cubicBezTo>
                  <a:close/>
                  <a:moveTo>
                    <a:pt x="107" y="368"/>
                  </a:moveTo>
                  <a:cubicBezTo>
                    <a:pt x="106" y="368"/>
                    <a:pt x="106" y="366"/>
                    <a:pt x="106" y="365"/>
                  </a:cubicBezTo>
                  <a:cubicBezTo>
                    <a:pt x="107" y="365"/>
                    <a:pt x="108" y="367"/>
                    <a:pt x="107" y="368"/>
                  </a:cubicBezTo>
                  <a:close/>
                  <a:moveTo>
                    <a:pt x="104" y="305"/>
                  </a:moveTo>
                  <a:cubicBezTo>
                    <a:pt x="107" y="310"/>
                    <a:pt x="111" y="316"/>
                    <a:pt x="113" y="323"/>
                  </a:cubicBezTo>
                  <a:cubicBezTo>
                    <a:pt x="109" y="318"/>
                    <a:pt x="106" y="312"/>
                    <a:pt x="104" y="305"/>
                  </a:cubicBezTo>
                  <a:close/>
                  <a:moveTo>
                    <a:pt x="107" y="293"/>
                  </a:moveTo>
                  <a:cubicBezTo>
                    <a:pt x="105" y="295"/>
                    <a:pt x="103" y="290"/>
                    <a:pt x="102" y="288"/>
                  </a:cubicBezTo>
                  <a:cubicBezTo>
                    <a:pt x="103" y="288"/>
                    <a:pt x="104" y="288"/>
                    <a:pt x="104" y="288"/>
                  </a:cubicBezTo>
                  <a:cubicBezTo>
                    <a:pt x="105" y="290"/>
                    <a:pt x="105" y="293"/>
                    <a:pt x="107" y="293"/>
                  </a:cubicBezTo>
                  <a:close/>
                  <a:moveTo>
                    <a:pt x="107" y="397"/>
                  </a:moveTo>
                  <a:cubicBezTo>
                    <a:pt x="108" y="398"/>
                    <a:pt x="109" y="399"/>
                    <a:pt x="109" y="401"/>
                  </a:cubicBezTo>
                  <a:cubicBezTo>
                    <a:pt x="106" y="401"/>
                    <a:pt x="107" y="399"/>
                    <a:pt x="107" y="397"/>
                  </a:cubicBezTo>
                  <a:close/>
                  <a:moveTo>
                    <a:pt x="107" y="432"/>
                  </a:moveTo>
                  <a:cubicBezTo>
                    <a:pt x="109" y="429"/>
                    <a:pt x="107" y="430"/>
                    <a:pt x="108" y="426"/>
                  </a:cubicBezTo>
                  <a:cubicBezTo>
                    <a:pt x="110" y="427"/>
                    <a:pt x="112" y="432"/>
                    <a:pt x="111" y="435"/>
                  </a:cubicBezTo>
                  <a:cubicBezTo>
                    <a:pt x="108" y="435"/>
                    <a:pt x="110" y="431"/>
                    <a:pt x="107" y="432"/>
                  </a:cubicBezTo>
                  <a:close/>
                  <a:moveTo>
                    <a:pt x="109" y="401"/>
                  </a:moveTo>
                  <a:cubicBezTo>
                    <a:pt x="111" y="404"/>
                    <a:pt x="113" y="407"/>
                    <a:pt x="114" y="412"/>
                  </a:cubicBezTo>
                  <a:cubicBezTo>
                    <a:pt x="110" y="410"/>
                    <a:pt x="110" y="405"/>
                    <a:pt x="109" y="401"/>
                  </a:cubicBezTo>
                  <a:close/>
                  <a:moveTo>
                    <a:pt x="111" y="389"/>
                  </a:moveTo>
                  <a:cubicBezTo>
                    <a:pt x="113" y="389"/>
                    <a:pt x="113" y="391"/>
                    <a:pt x="114" y="393"/>
                  </a:cubicBezTo>
                  <a:cubicBezTo>
                    <a:pt x="112" y="393"/>
                    <a:pt x="111" y="391"/>
                    <a:pt x="111" y="389"/>
                  </a:cubicBezTo>
                  <a:close/>
                  <a:moveTo>
                    <a:pt x="111" y="337"/>
                  </a:moveTo>
                  <a:cubicBezTo>
                    <a:pt x="113" y="339"/>
                    <a:pt x="114" y="341"/>
                    <a:pt x="114" y="344"/>
                  </a:cubicBezTo>
                  <a:cubicBezTo>
                    <a:pt x="112" y="343"/>
                    <a:pt x="112" y="339"/>
                    <a:pt x="111" y="337"/>
                  </a:cubicBezTo>
                  <a:close/>
                  <a:moveTo>
                    <a:pt x="108" y="280"/>
                  </a:moveTo>
                  <a:cubicBezTo>
                    <a:pt x="112" y="283"/>
                    <a:pt x="114" y="287"/>
                    <a:pt x="114" y="292"/>
                  </a:cubicBezTo>
                  <a:cubicBezTo>
                    <a:pt x="111" y="289"/>
                    <a:pt x="110" y="284"/>
                    <a:pt x="108" y="280"/>
                  </a:cubicBezTo>
                  <a:close/>
                  <a:moveTo>
                    <a:pt x="119" y="335"/>
                  </a:moveTo>
                  <a:cubicBezTo>
                    <a:pt x="117" y="332"/>
                    <a:pt x="116" y="329"/>
                    <a:pt x="114" y="326"/>
                  </a:cubicBezTo>
                  <a:cubicBezTo>
                    <a:pt x="117" y="328"/>
                    <a:pt x="118" y="332"/>
                    <a:pt x="119" y="335"/>
                  </a:cubicBezTo>
                  <a:close/>
                  <a:moveTo>
                    <a:pt x="123" y="284"/>
                  </a:moveTo>
                  <a:cubicBezTo>
                    <a:pt x="127" y="286"/>
                    <a:pt x="128" y="290"/>
                    <a:pt x="130" y="295"/>
                  </a:cubicBezTo>
                  <a:cubicBezTo>
                    <a:pt x="125" y="297"/>
                    <a:pt x="125" y="289"/>
                    <a:pt x="123" y="287"/>
                  </a:cubicBezTo>
                  <a:cubicBezTo>
                    <a:pt x="126" y="288"/>
                    <a:pt x="122" y="286"/>
                    <a:pt x="123" y="284"/>
                  </a:cubicBezTo>
                  <a:close/>
                  <a:moveTo>
                    <a:pt x="130" y="314"/>
                  </a:moveTo>
                  <a:cubicBezTo>
                    <a:pt x="128" y="313"/>
                    <a:pt x="127" y="311"/>
                    <a:pt x="127" y="309"/>
                  </a:cubicBezTo>
                  <a:cubicBezTo>
                    <a:pt x="128" y="308"/>
                    <a:pt x="130" y="312"/>
                    <a:pt x="130" y="314"/>
                  </a:cubicBezTo>
                  <a:close/>
                  <a:moveTo>
                    <a:pt x="129" y="319"/>
                  </a:moveTo>
                  <a:cubicBezTo>
                    <a:pt x="127" y="317"/>
                    <a:pt x="126" y="314"/>
                    <a:pt x="124" y="311"/>
                  </a:cubicBezTo>
                  <a:cubicBezTo>
                    <a:pt x="127" y="313"/>
                    <a:pt x="127" y="316"/>
                    <a:pt x="129" y="319"/>
                  </a:cubicBezTo>
                  <a:close/>
                  <a:moveTo>
                    <a:pt x="130" y="332"/>
                  </a:moveTo>
                  <a:cubicBezTo>
                    <a:pt x="128" y="331"/>
                    <a:pt x="127" y="329"/>
                    <a:pt x="127" y="327"/>
                  </a:cubicBezTo>
                  <a:cubicBezTo>
                    <a:pt x="129" y="328"/>
                    <a:pt x="129" y="330"/>
                    <a:pt x="130" y="332"/>
                  </a:cubicBezTo>
                  <a:close/>
                  <a:moveTo>
                    <a:pt x="130" y="320"/>
                  </a:moveTo>
                  <a:cubicBezTo>
                    <a:pt x="131" y="326"/>
                    <a:pt x="136" y="329"/>
                    <a:pt x="138" y="335"/>
                  </a:cubicBezTo>
                  <a:cubicBezTo>
                    <a:pt x="135" y="333"/>
                    <a:pt x="130" y="325"/>
                    <a:pt x="130" y="320"/>
                  </a:cubicBezTo>
                  <a:close/>
                  <a:moveTo>
                    <a:pt x="136" y="331"/>
                  </a:moveTo>
                  <a:cubicBezTo>
                    <a:pt x="136" y="328"/>
                    <a:pt x="135" y="327"/>
                    <a:pt x="137" y="329"/>
                  </a:cubicBezTo>
                  <a:cubicBezTo>
                    <a:pt x="137" y="327"/>
                    <a:pt x="135" y="323"/>
                    <a:pt x="133" y="323"/>
                  </a:cubicBezTo>
                  <a:cubicBezTo>
                    <a:pt x="134" y="320"/>
                    <a:pt x="132" y="320"/>
                    <a:pt x="132" y="317"/>
                  </a:cubicBezTo>
                  <a:cubicBezTo>
                    <a:pt x="136" y="320"/>
                    <a:pt x="137" y="326"/>
                    <a:pt x="139" y="330"/>
                  </a:cubicBezTo>
                  <a:cubicBezTo>
                    <a:pt x="138" y="330"/>
                    <a:pt x="138" y="331"/>
                    <a:pt x="136" y="331"/>
                  </a:cubicBezTo>
                  <a:close/>
                  <a:moveTo>
                    <a:pt x="133" y="306"/>
                  </a:moveTo>
                  <a:cubicBezTo>
                    <a:pt x="135" y="307"/>
                    <a:pt x="133" y="305"/>
                    <a:pt x="132" y="306"/>
                  </a:cubicBezTo>
                  <a:cubicBezTo>
                    <a:pt x="131" y="305"/>
                    <a:pt x="131" y="303"/>
                    <a:pt x="130" y="302"/>
                  </a:cubicBezTo>
                  <a:cubicBezTo>
                    <a:pt x="131" y="302"/>
                    <a:pt x="132" y="303"/>
                    <a:pt x="132" y="304"/>
                  </a:cubicBezTo>
                  <a:cubicBezTo>
                    <a:pt x="133" y="303"/>
                    <a:pt x="131" y="301"/>
                    <a:pt x="130" y="300"/>
                  </a:cubicBezTo>
                  <a:cubicBezTo>
                    <a:pt x="130" y="298"/>
                    <a:pt x="132" y="299"/>
                    <a:pt x="132" y="297"/>
                  </a:cubicBezTo>
                  <a:cubicBezTo>
                    <a:pt x="136" y="298"/>
                    <a:pt x="138" y="310"/>
                    <a:pt x="133" y="306"/>
                  </a:cubicBezTo>
                  <a:close/>
                  <a:moveTo>
                    <a:pt x="141" y="244"/>
                  </a:moveTo>
                  <a:cubicBezTo>
                    <a:pt x="142" y="243"/>
                    <a:pt x="142" y="242"/>
                    <a:pt x="143" y="240"/>
                  </a:cubicBezTo>
                  <a:cubicBezTo>
                    <a:pt x="145" y="246"/>
                    <a:pt x="148" y="251"/>
                    <a:pt x="151" y="257"/>
                  </a:cubicBezTo>
                  <a:cubicBezTo>
                    <a:pt x="145" y="257"/>
                    <a:pt x="145" y="248"/>
                    <a:pt x="141" y="244"/>
                  </a:cubicBezTo>
                  <a:close/>
                  <a:moveTo>
                    <a:pt x="152" y="279"/>
                  </a:moveTo>
                  <a:cubicBezTo>
                    <a:pt x="151" y="281"/>
                    <a:pt x="148" y="279"/>
                    <a:pt x="149" y="277"/>
                  </a:cubicBezTo>
                  <a:cubicBezTo>
                    <a:pt x="151" y="277"/>
                    <a:pt x="150" y="279"/>
                    <a:pt x="152" y="279"/>
                  </a:cubicBezTo>
                  <a:close/>
                  <a:moveTo>
                    <a:pt x="149" y="289"/>
                  </a:moveTo>
                  <a:cubicBezTo>
                    <a:pt x="151" y="291"/>
                    <a:pt x="149" y="292"/>
                    <a:pt x="150" y="294"/>
                  </a:cubicBezTo>
                  <a:cubicBezTo>
                    <a:pt x="148" y="293"/>
                    <a:pt x="147" y="291"/>
                    <a:pt x="149" y="289"/>
                  </a:cubicBezTo>
                  <a:close/>
                  <a:moveTo>
                    <a:pt x="151" y="294"/>
                  </a:moveTo>
                  <a:cubicBezTo>
                    <a:pt x="152" y="296"/>
                    <a:pt x="154" y="296"/>
                    <a:pt x="154" y="299"/>
                  </a:cubicBezTo>
                  <a:cubicBezTo>
                    <a:pt x="153" y="297"/>
                    <a:pt x="150" y="297"/>
                    <a:pt x="150" y="295"/>
                  </a:cubicBezTo>
                  <a:cubicBezTo>
                    <a:pt x="151" y="295"/>
                    <a:pt x="151" y="295"/>
                    <a:pt x="151" y="294"/>
                  </a:cubicBezTo>
                  <a:close/>
                  <a:moveTo>
                    <a:pt x="156" y="218"/>
                  </a:moveTo>
                  <a:cubicBezTo>
                    <a:pt x="156" y="215"/>
                    <a:pt x="158" y="215"/>
                    <a:pt x="159" y="212"/>
                  </a:cubicBezTo>
                  <a:cubicBezTo>
                    <a:pt x="160" y="216"/>
                    <a:pt x="163" y="219"/>
                    <a:pt x="165" y="224"/>
                  </a:cubicBezTo>
                  <a:cubicBezTo>
                    <a:pt x="165" y="225"/>
                    <a:pt x="164" y="226"/>
                    <a:pt x="163" y="228"/>
                  </a:cubicBezTo>
                  <a:cubicBezTo>
                    <a:pt x="159" y="226"/>
                    <a:pt x="159" y="220"/>
                    <a:pt x="156" y="218"/>
                  </a:cubicBezTo>
                  <a:close/>
                  <a:moveTo>
                    <a:pt x="155" y="185"/>
                  </a:moveTo>
                  <a:cubicBezTo>
                    <a:pt x="158" y="187"/>
                    <a:pt x="160" y="191"/>
                    <a:pt x="161" y="196"/>
                  </a:cubicBezTo>
                  <a:cubicBezTo>
                    <a:pt x="159" y="193"/>
                    <a:pt x="157" y="189"/>
                    <a:pt x="155" y="185"/>
                  </a:cubicBezTo>
                  <a:close/>
                  <a:moveTo>
                    <a:pt x="156" y="158"/>
                  </a:moveTo>
                  <a:cubicBezTo>
                    <a:pt x="158" y="161"/>
                    <a:pt x="163" y="164"/>
                    <a:pt x="160" y="167"/>
                  </a:cubicBezTo>
                  <a:cubicBezTo>
                    <a:pt x="158" y="165"/>
                    <a:pt x="157" y="162"/>
                    <a:pt x="156" y="158"/>
                  </a:cubicBezTo>
                  <a:close/>
                  <a:moveTo>
                    <a:pt x="159" y="145"/>
                  </a:moveTo>
                  <a:cubicBezTo>
                    <a:pt x="157" y="144"/>
                    <a:pt x="155" y="140"/>
                    <a:pt x="156" y="137"/>
                  </a:cubicBezTo>
                  <a:cubicBezTo>
                    <a:pt x="160" y="138"/>
                    <a:pt x="160" y="142"/>
                    <a:pt x="159" y="145"/>
                  </a:cubicBezTo>
                  <a:close/>
                  <a:moveTo>
                    <a:pt x="154" y="136"/>
                  </a:moveTo>
                  <a:cubicBezTo>
                    <a:pt x="153" y="135"/>
                    <a:pt x="154" y="132"/>
                    <a:pt x="156" y="131"/>
                  </a:cubicBezTo>
                  <a:cubicBezTo>
                    <a:pt x="156" y="134"/>
                    <a:pt x="157" y="136"/>
                    <a:pt x="154" y="136"/>
                  </a:cubicBezTo>
                  <a:close/>
                  <a:moveTo>
                    <a:pt x="156" y="171"/>
                  </a:moveTo>
                  <a:cubicBezTo>
                    <a:pt x="154" y="170"/>
                    <a:pt x="152" y="166"/>
                    <a:pt x="153" y="163"/>
                  </a:cubicBezTo>
                  <a:cubicBezTo>
                    <a:pt x="155" y="165"/>
                    <a:pt x="155" y="168"/>
                    <a:pt x="156" y="171"/>
                  </a:cubicBezTo>
                  <a:close/>
                  <a:moveTo>
                    <a:pt x="151" y="130"/>
                  </a:moveTo>
                  <a:cubicBezTo>
                    <a:pt x="149" y="127"/>
                    <a:pt x="145" y="123"/>
                    <a:pt x="147" y="118"/>
                  </a:cubicBezTo>
                  <a:cubicBezTo>
                    <a:pt x="150" y="120"/>
                    <a:pt x="152" y="124"/>
                    <a:pt x="153" y="127"/>
                  </a:cubicBezTo>
                  <a:cubicBezTo>
                    <a:pt x="150" y="127"/>
                    <a:pt x="152" y="129"/>
                    <a:pt x="151" y="130"/>
                  </a:cubicBezTo>
                  <a:close/>
                  <a:moveTo>
                    <a:pt x="150" y="106"/>
                  </a:moveTo>
                  <a:cubicBezTo>
                    <a:pt x="146" y="106"/>
                    <a:pt x="146" y="102"/>
                    <a:pt x="145" y="99"/>
                  </a:cubicBezTo>
                  <a:cubicBezTo>
                    <a:pt x="148" y="100"/>
                    <a:pt x="150" y="104"/>
                    <a:pt x="150" y="106"/>
                  </a:cubicBezTo>
                  <a:close/>
                  <a:moveTo>
                    <a:pt x="147" y="134"/>
                  </a:moveTo>
                  <a:cubicBezTo>
                    <a:pt x="145" y="132"/>
                    <a:pt x="142" y="128"/>
                    <a:pt x="143" y="126"/>
                  </a:cubicBezTo>
                  <a:cubicBezTo>
                    <a:pt x="144" y="129"/>
                    <a:pt x="146" y="131"/>
                    <a:pt x="147" y="134"/>
                  </a:cubicBezTo>
                  <a:close/>
                  <a:moveTo>
                    <a:pt x="144" y="147"/>
                  </a:moveTo>
                  <a:cubicBezTo>
                    <a:pt x="142" y="147"/>
                    <a:pt x="143" y="144"/>
                    <a:pt x="140" y="144"/>
                  </a:cubicBezTo>
                  <a:cubicBezTo>
                    <a:pt x="140" y="141"/>
                    <a:pt x="139" y="139"/>
                    <a:pt x="137" y="137"/>
                  </a:cubicBezTo>
                  <a:cubicBezTo>
                    <a:pt x="141" y="135"/>
                    <a:pt x="143" y="143"/>
                    <a:pt x="144" y="147"/>
                  </a:cubicBezTo>
                  <a:close/>
                  <a:moveTo>
                    <a:pt x="138" y="122"/>
                  </a:moveTo>
                  <a:cubicBezTo>
                    <a:pt x="138" y="119"/>
                    <a:pt x="135" y="117"/>
                    <a:pt x="138" y="115"/>
                  </a:cubicBezTo>
                  <a:cubicBezTo>
                    <a:pt x="139" y="118"/>
                    <a:pt x="141" y="120"/>
                    <a:pt x="141" y="124"/>
                  </a:cubicBezTo>
                  <a:cubicBezTo>
                    <a:pt x="138" y="124"/>
                    <a:pt x="141" y="122"/>
                    <a:pt x="138" y="122"/>
                  </a:cubicBezTo>
                  <a:close/>
                  <a:moveTo>
                    <a:pt x="141" y="179"/>
                  </a:moveTo>
                  <a:cubicBezTo>
                    <a:pt x="138" y="180"/>
                    <a:pt x="139" y="184"/>
                    <a:pt x="136" y="185"/>
                  </a:cubicBezTo>
                  <a:cubicBezTo>
                    <a:pt x="138" y="180"/>
                    <a:pt x="133" y="178"/>
                    <a:pt x="133" y="174"/>
                  </a:cubicBezTo>
                  <a:cubicBezTo>
                    <a:pt x="134" y="167"/>
                    <a:pt x="140" y="174"/>
                    <a:pt x="141" y="179"/>
                  </a:cubicBezTo>
                  <a:close/>
                  <a:moveTo>
                    <a:pt x="133" y="125"/>
                  </a:moveTo>
                  <a:cubicBezTo>
                    <a:pt x="136" y="125"/>
                    <a:pt x="134" y="128"/>
                    <a:pt x="135" y="128"/>
                  </a:cubicBezTo>
                  <a:cubicBezTo>
                    <a:pt x="134" y="130"/>
                    <a:pt x="132" y="128"/>
                    <a:pt x="133" y="125"/>
                  </a:cubicBezTo>
                  <a:close/>
                  <a:moveTo>
                    <a:pt x="132" y="106"/>
                  </a:moveTo>
                  <a:cubicBezTo>
                    <a:pt x="134" y="107"/>
                    <a:pt x="136" y="110"/>
                    <a:pt x="135" y="112"/>
                  </a:cubicBezTo>
                  <a:cubicBezTo>
                    <a:pt x="132" y="112"/>
                    <a:pt x="130" y="109"/>
                    <a:pt x="132" y="106"/>
                  </a:cubicBezTo>
                  <a:close/>
                  <a:moveTo>
                    <a:pt x="132" y="127"/>
                  </a:moveTo>
                  <a:cubicBezTo>
                    <a:pt x="133" y="130"/>
                    <a:pt x="134" y="133"/>
                    <a:pt x="135" y="135"/>
                  </a:cubicBezTo>
                  <a:cubicBezTo>
                    <a:pt x="132" y="134"/>
                    <a:pt x="132" y="131"/>
                    <a:pt x="130" y="128"/>
                  </a:cubicBezTo>
                  <a:cubicBezTo>
                    <a:pt x="131" y="128"/>
                    <a:pt x="131" y="127"/>
                    <a:pt x="132" y="127"/>
                  </a:cubicBezTo>
                  <a:close/>
                  <a:moveTo>
                    <a:pt x="134" y="155"/>
                  </a:moveTo>
                  <a:cubicBezTo>
                    <a:pt x="132" y="154"/>
                    <a:pt x="130" y="151"/>
                    <a:pt x="132" y="149"/>
                  </a:cubicBezTo>
                  <a:cubicBezTo>
                    <a:pt x="134" y="149"/>
                    <a:pt x="133" y="153"/>
                    <a:pt x="134" y="155"/>
                  </a:cubicBezTo>
                  <a:close/>
                  <a:moveTo>
                    <a:pt x="134" y="167"/>
                  </a:moveTo>
                  <a:cubicBezTo>
                    <a:pt x="134" y="168"/>
                    <a:pt x="133" y="170"/>
                    <a:pt x="131" y="170"/>
                  </a:cubicBezTo>
                  <a:cubicBezTo>
                    <a:pt x="130" y="168"/>
                    <a:pt x="129" y="165"/>
                    <a:pt x="126" y="161"/>
                  </a:cubicBezTo>
                  <a:cubicBezTo>
                    <a:pt x="125" y="159"/>
                    <a:pt x="129" y="158"/>
                    <a:pt x="127" y="157"/>
                  </a:cubicBezTo>
                  <a:cubicBezTo>
                    <a:pt x="130" y="157"/>
                    <a:pt x="132" y="164"/>
                    <a:pt x="134" y="167"/>
                  </a:cubicBezTo>
                  <a:close/>
                  <a:moveTo>
                    <a:pt x="125" y="140"/>
                  </a:moveTo>
                  <a:cubicBezTo>
                    <a:pt x="127" y="142"/>
                    <a:pt x="129" y="143"/>
                    <a:pt x="129" y="146"/>
                  </a:cubicBezTo>
                  <a:cubicBezTo>
                    <a:pt x="127" y="145"/>
                    <a:pt x="125" y="143"/>
                    <a:pt x="125" y="140"/>
                  </a:cubicBezTo>
                  <a:close/>
                  <a:moveTo>
                    <a:pt x="125" y="154"/>
                  </a:moveTo>
                  <a:cubicBezTo>
                    <a:pt x="124" y="154"/>
                    <a:pt x="123" y="154"/>
                    <a:pt x="123" y="154"/>
                  </a:cubicBezTo>
                  <a:cubicBezTo>
                    <a:pt x="122" y="151"/>
                    <a:pt x="123" y="151"/>
                    <a:pt x="121" y="150"/>
                  </a:cubicBezTo>
                  <a:cubicBezTo>
                    <a:pt x="121" y="148"/>
                    <a:pt x="121" y="147"/>
                    <a:pt x="122" y="145"/>
                  </a:cubicBezTo>
                  <a:cubicBezTo>
                    <a:pt x="125" y="147"/>
                    <a:pt x="126" y="152"/>
                    <a:pt x="125" y="154"/>
                  </a:cubicBezTo>
                  <a:close/>
                  <a:moveTo>
                    <a:pt x="122" y="115"/>
                  </a:moveTo>
                  <a:cubicBezTo>
                    <a:pt x="120" y="114"/>
                    <a:pt x="120" y="110"/>
                    <a:pt x="118" y="109"/>
                  </a:cubicBezTo>
                  <a:cubicBezTo>
                    <a:pt x="118" y="106"/>
                    <a:pt x="120" y="105"/>
                    <a:pt x="121" y="102"/>
                  </a:cubicBezTo>
                  <a:cubicBezTo>
                    <a:pt x="124" y="105"/>
                    <a:pt x="125" y="111"/>
                    <a:pt x="122" y="115"/>
                  </a:cubicBezTo>
                  <a:close/>
                  <a:moveTo>
                    <a:pt x="120" y="140"/>
                  </a:moveTo>
                  <a:cubicBezTo>
                    <a:pt x="119" y="143"/>
                    <a:pt x="117" y="144"/>
                    <a:pt x="117" y="146"/>
                  </a:cubicBezTo>
                  <a:cubicBezTo>
                    <a:pt x="115" y="145"/>
                    <a:pt x="114" y="143"/>
                    <a:pt x="114" y="140"/>
                  </a:cubicBezTo>
                  <a:cubicBezTo>
                    <a:pt x="114" y="140"/>
                    <a:pt x="116" y="140"/>
                    <a:pt x="116" y="139"/>
                  </a:cubicBezTo>
                  <a:cubicBezTo>
                    <a:pt x="118" y="139"/>
                    <a:pt x="116" y="142"/>
                    <a:pt x="118" y="141"/>
                  </a:cubicBezTo>
                  <a:cubicBezTo>
                    <a:pt x="119" y="140"/>
                    <a:pt x="116" y="139"/>
                    <a:pt x="117" y="136"/>
                  </a:cubicBezTo>
                  <a:cubicBezTo>
                    <a:pt x="118" y="137"/>
                    <a:pt x="118" y="139"/>
                    <a:pt x="120" y="140"/>
                  </a:cubicBezTo>
                  <a:close/>
                  <a:moveTo>
                    <a:pt x="113" y="117"/>
                  </a:moveTo>
                  <a:cubicBezTo>
                    <a:pt x="114" y="117"/>
                    <a:pt x="114" y="117"/>
                    <a:pt x="114" y="116"/>
                  </a:cubicBezTo>
                  <a:cubicBezTo>
                    <a:pt x="117" y="118"/>
                    <a:pt x="116" y="121"/>
                    <a:pt x="118" y="125"/>
                  </a:cubicBezTo>
                  <a:cubicBezTo>
                    <a:pt x="113" y="124"/>
                    <a:pt x="114" y="121"/>
                    <a:pt x="113" y="117"/>
                  </a:cubicBezTo>
                  <a:close/>
                  <a:moveTo>
                    <a:pt x="118" y="200"/>
                  </a:moveTo>
                  <a:cubicBezTo>
                    <a:pt x="116" y="197"/>
                    <a:pt x="113" y="193"/>
                    <a:pt x="113" y="191"/>
                  </a:cubicBezTo>
                  <a:cubicBezTo>
                    <a:pt x="116" y="193"/>
                    <a:pt x="117" y="196"/>
                    <a:pt x="118" y="200"/>
                  </a:cubicBezTo>
                  <a:close/>
                  <a:moveTo>
                    <a:pt x="115" y="204"/>
                  </a:moveTo>
                  <a:cubicBezTo>
                    <a:pt x="114" y="207"/>
                    <a:pt x="114" y="211"/>
                    <a:pt x="111" y="212"/>
                  </a:cubicBezTo>
                  <a:cubicBezTo>
                    <a:pt x="112" y="209"/>
                    <a:pt x="108" y="208"/>
                    <a:pt x="107" y="206"/>
                  </a:cubicBezTo>
                  <a:cubicBezTo>
                    <a:pt x="108" y="205"/>
                    <a:pt x="108" y="206"/>
                    <a:pt x="109" y="206"/>
                  </a:cubicBezTo>
                  <a:cubicBezTo>
                    <a:pt x="107" y="202"/>
                    <a:pt x="109" y="200"/>
                    <a:pt x="111" y="197"/>
                  </a:cubicBezTo>
                  <a:cubicBezTo>
                    <a:pt x="113" y="198"/>
                    <a:pt x="114" y="202"/>
                    <a:pt x="115" y="204"/>
                  </a:cubicBezTo>
                  <a:close/>
                  <a:moveTo>
                    <a:pt x="112" y="160"/>
                  </a:moveTo>
                  <a:cubicBezTo>
                    <a:pt x="108" y="160"/>
                    <a:pt x="105" y="152"/>
                    <a:pt x="110" y="151"/>
                  </a:cubicBezTo>
                  <a:cubicBezTo>
                    <a:pt x="110" y="155"/>
                    <a:pt x="114" y="157"/>
                    <a:pt x="112" y="160"/>
                  </a:cubicBezTo>
                  <a:close/>
                  <a:moveTo>
                    <a:pt x="112" y="137"/>
                  </a:moveTo>
                  <a:cubicBezTo>
                    <a:pt x="109" y="136"/>
                    <a:pt x="107" y="131"/>
                    <a:pt x="108" y="128"/>
                  </a:cubicBezTo>
                  <a:cubicBezTo>
                    <a:pt x="110" y="130"/>
                    <a:pt x="113" y="134"/>
                    <a:pt x="112" y="137"/>
                  </a:cubicBezTo>
                  <a:close/>
                  <a:moveTo>
                    <a:pt x="111" y="114"/>
                  </a:moveTo>
                  <a:cubicBezTo>
                    <a:pt x="108" y="112"/>
                    <a:pt x="106" y="107"/>
                    <a:pt x="108" y="104"/>
                  </a:cubicBezTo>
                  <a:cubicBezTo>
                    <a:pt x="110" y="106"/>
                    <a:pt x="113" y="110"/>
                    <a:pt x="111" y="114"/>
                  </a:cubicBezTo>
                  <a:close/>
                  <a:moveTo>
                    <a:pt x="110" y="81"/>
                  </a:moveTo>
                  <a:cubicBezTo>
                    <a:pt x="115" y="84"/>
                    <a:pt x="113" y="90"/>
                    <a:pt x="109" y="93"/>
                  </a:cubicBezTo>
                  <a:cubicBezTo>
                    <a:pt x="106" y="90"/>
                    <a:pt x="108" y="84"/>
                    <a:pt x="110" y="81"/>
                  </a:cubicBezTo>
                  <a:close/>
                  <a:moveTo>
                    <a:pt x="104" y="84"/>
                  </a:moveTo>
                  <a:cubicBezTo>
                    <a:pt x="102" y="78"/>
                    <a:pt x="105" y="77"/>
                    <a:pt x="106" y="72"/>
                  </a:cubicBezTo>
                  <a:cubicBezTo>
                    <a:pt x="108" y="71"/>
                    <a:pt x="106" y="75"/>
                    <a:pt x="108" y="75"/>
                  </a:cubicBezTo>
                  <a:cubicBezTo>
                    <a:pt x="108" y="79"/>
                    <a:pt x="107" y="82"/>
                    <a:pt x="104" y="84"/>
                  </a:cubicBezTo>
                  <a:close/>
                  <a:moveTo>
                    <a:pt x="104" y="94"/>
                  </a:moveTo>
                  <a:cubicBezTo>
                    <a:pt x="106" y="97"/>
                    <a:pt x="107" y="99"/>
                    <a:pt x="105" y="102"/>
                  </a:cubicBezTo>
                  <a:cubicBezTo>
                    <a:pt x="103" y="100"/>
                    <a:pt x="101" y="96"/>
                    <a:pt x="104" y="94"/>
                  </a:cubicBezTo>
                  <a:close/>
                  <a:moveTo>
                    <a:pt x="104" y="115"/>
                  </a:moveTo>
                  <a:cubicBezTo>
                    <a:pt x="105" y="118"/>
                    <a:pt x="108" y="121"/>
                    <a:pt x="106" y="125"/>
                  </a:cubicBezTo>
                  <a:cubicBezTo>
                    <a:pt x="104" y="124"/>
                    <a:pt x="104" y="121"/>
                    <a:pt x="102" y="121"/>
                  </a:cubicBezTo>
                  <a:cubicBezTo>
                    <a:pt x="102" y="119"/>
                    <a:pt x="103" y="117"/>
                    <a:pt x="104" y="115"/>
                  </a:cubicBezTo>
                  <a:close/>
                  <a:moveTo>
                    <a:pt x="105" y="273"/>
                  </a:moveTo>
                  <a:cubicBezTo>
                    <a:pt x="103" y="272"/>
                    <a:pt x="102" y="270"/>
                    <a:pt x="102" y="268"/>
                  </a:cubicBezTo>
                  <a:cubicBezTo>
                    <a:pt x="104" y="268"/>
                    <a:pt x="105" y="270"/>
                    <a:pt x="105" y="273"/>
                  </a:cubicBezTo>
                  <a:close/>
                  <a:moveTo>
                    <a:pt x="107" y="424"/>
                  </a:moveTo>
                  <a:cubicBezTo>
                    <a:pt x="104" y="421"/>
                    <a:pt x="101" y="417"/>
                    <a:pt x="102" y="413"/>
                  </a:cubicBezTo>
                  <a:cubicBezTo>
                    <a:pt x="104" y="416"/>
                    <a:pt x="107" y="421"/>
                    <a:pt x="107" y="424"/>
                  </a:cubicBezTo>
                  <a:close/>
                  <a:moveTo>
                    <a:pt x="103" y="482"/>
                  </a:moveTo>
                  <a:cubicBezTo>
                    <a:pt x="105" y="484"/>
                    <a:pt x="106" y="490"/>
                    <a:pt x="104" y="493"/>
                  </a:cubicBezTo>
                  <a:cubicBezTo>
                    <a:pt x="103" y="491"/>
                    <a:pt x="103" y="488"/>
                    <a:pt x="101" y="487"/>
                  </a:cubicBezTo>
                  <a:cubicBezTo>
                    <a:pt x="101" y="485"/>
                    <a:pt x="103" y="484"/>
                    <a:pt x="103" y="482"/>
                  </a:cubicBezTo>
                  <a:close/>
                  <a:moveTo>
                    <a:pt x="100" y="528"/>
                  </a:moveTo>
                  <a:cubicBezTo>
                    <a:pt x="99" y="527"/>
                    <a:pt x="99" y="524"/>
                    <a:pt x="98" y="523"/>
                  </a:cubicBezTo>
                  <a:cubicBezTo>
                    <a:pt x="98" y="521"/>
                    <a:pt x="99" y="521"/>
                    <a:pt x="100" y="519"/>
                  </a:cubicBezTo>
                  <a:cubicBezTo>
                    <a:pt x="102" y="521"/>
                    <a:pt x="101" y="526"/>
                    <a:pt x="100" y="528"/>
                  </a:cubicBezTo>
                  <a:close/>
                  <a:moveTo>
                    <a:pt x="104" y="529"/>
                  </a:moveTo>
                  <a:cubicBezTo>
                    <a:pt x="105" y="529"/>
                    <a:pt x="105" y="531"/>
                    <a:pt x="106" y="531"/>
                  </a:cubicBezTo>
                  <a:cubicBezTo>
                    <a:pt x="105" y="532"/>
                    <a:pt x="105" y="536"/>
                    <a:pt x="102" y="536"/>
                  </a:cubicBezTo>
                  <a:cubicBezTo>
                    <a:pt x="102" y="534"/>
                    <a:pt x="101" y="533"/>
                    <a:pt x="101" y="531"/>
                  </a:cubicBezTo>
                  <a:cubicBezTo>
                    <a:pt x="102" y="531"/>
                    <a:pt x="104" y="531"/>
                    <a:pt x="104" y="529"/>
                  </a:cubicBezTo>
                  <a:close/>
                  <a:moveTo>
                    <a:pt x="104" y="601"/>
                  </a:moveTo>
                  <a:cubicBezTo>
                    <a:pt x="105" y="602"/>
                    <a:pt x="104" y="604"/>
                    <a:pt x="104" y="606"/>
                  </a:cubicBezTo>
                  <a:cubicBezTo>
                    <a:pt x="102" y="606"/>
                    <a:pt x="102" y="602"/>
                    <a:pt x="104" y="601"/>
                  </a:cubicBezTo>
                  <a:close/>
                  <a:moveTo>
                    <a:pt x="108" y="521"/>
                  </a:moveTo>
                  <a:cubicBezTo>
                    <a:pt x="110" y="521"/>
                    <a:pt x="109" y="524"/>
                    <a:pt x="111" y="524"/>
                  </a:cubicBezTo>
                  <a:cubicBezTo>
                    <a:pt x="109" y="526"/>
                    <a:pt x="108" y="522"/>
                    <a:pt x="108" y="521"/>
                  </a:cubicBezTo>
                  <a:close/>
                  <a:moveTo>
                    <a:pt x="111" y="462"/>
                  </a:moveTo>
                  <a:cubicBezTo>
                    <a:pt x="107" y="463"/>
                    <a:pt x="106" y="454"/>
                    <a:pt x="109" y="452"/>
                  </a:cubicBezTo>
                  <a:cubicBezTo>
                    <a:pt x="111" y="453"/>
                    <a:pt x="113" y="456"/>
                    <a:pt x="113" y="459"/>
                  </a:cubicBezTo>
                  <a:cubicBezTo>
                    <a:pt x="112" y="459"/>
                    <a:pt x="110" y="461"/>
                    <a:pt x="111" y="462"/>
                  </a:cubicBezTo>
                  <a:close/>
                  <a:moveTo>
                    <a:pt x="114" y="462"/>
                  </a:moveTo>
                  <a:cubicBezTo>
                    <a:pt x="116" y="464"/>
                    <a:pt x="118" y="471"/>
                    <a:pt x="114" y="472"/>
                  </a:cubicBezTo>
                  <a:cubicBezTo>
                    <a:pt x="110" y="471"/>
                    <a:pt x="112" y="465"/>
                    <a:pt x="114" y="462"/>
                  </a:cubicBezTo>
                  <a:close/>
                  <a:moveTo>
                    <a:pt x="113" y="437"/>
                  </a:moveTo>
                  <a:cubicBezTo>
                    <a:pt x="115" y="441"/>
                    <a:pt x="119" y="446"/>
                    <a:pt x="117" y="450"/>
                  </a:cubicBezTo>
                  <a:cubicBezTo>
                    <a:pt x="113" y="447"/>
                    <a:pt x="111" y="442"/>
                    <a:pt x="113" y="437"/>
                  </a:cubicBezTo>
                  <a:close/>
                  <a:moveTo>
                    <a:pt x="116" y="424"/>
                  </a:moveTo>
                  <a:cubicBezTo>
                    <a:pt x="115" y="421"/>
                    <a:pt x="113" y="417"/>
                    <a:pt x="115" y="414"/>
                  </a:cubicBezTo>
                  <a:cubicBezTo>
                    <a:pt x="117" y="416"/>
                    <a:pt x="119" y="421"/>
                    <a:pt x="116" y="424"/>
                  </a:cubicBezTo>
                  <a:close/>
                  <a:moveTo>
                    <a:pt x="116" y="346"/>
                  </a:moveTo>
                  <a:cubicBezTo>
                    <a:pt x="119" y="351"/>
                    <a:pt x="122" y="356"/>
                    <a:pt x="124" y="362"/>
                  </a:cubicBezTo>
                  <a:cubicBezTo>
                    <a:pt x="120" y="358"/>
                    <a:pt x="118" y="352"/>
                    <a:pt x="116" y="346"/>
                  </a:cubicBezTo>
                  <a:close/>
                  <a:moveTo>
                    <a:pt x="120" y="424"/>
                  </a:moveTo>
                  <a:cubicBezTo>
                    <a:pt x="122" y="429"/>
                    <a:pt x="128" y="435"/>
                    <a:pt x="123" y="441"/>
                  </a:cubicBezTo>
                  <a:cubicBezTo>
                    <a:pt x="119" y="436"/>
                    <a:pt x="116" y="429"/>
                    <a:pt x="120" y="424"/>
                  </a:cubicBezTo>
                  <a:close/>
                  <a:moveTo>
                    <a:pt x="124" y="397"/>
                  </a:moveTo>
                  <a:cubicBezTo>
                    <a:pt x="127" y="397"/>
                    <a:pt x="125" y="400"/>
                    <a:pt x="125" y="402"/>
                  </a:cubicBezTo>
                  <a:cubicBezTo>
                    <a:pt x="124" y="401"/>
                    <a:pt x="123" y="398"/>
                    <a:pt x="124" y="397"/>
                  </a:cubicBezTo>
                  <a:close/>
                  <a:moveTo>
                    <a:pt x="125" y="414"/>
                  </a:moveTo>
                  <a:cubicBezTo>
                    <a:pt x="127" y="419"/>
                    <a:pt x="134" y="424"/>
                    <a:pt x="129" y="429"/>
                  </a:cubicBezTo>
                  <a:cubicBezTo>
                    <a:pt x="127" y="425"/>
                    <a:pt x="124" y="420"/>
                    <a:pt x="125" y="414"/>
                  </a:cubicBezTo>
                  <a:close/>
                  <a:moveTo>
                    <a:pt x="128" y="389"/>
                  </a:moveTo>
                  <a:cubicBezTo>
                    <a:pt x="129" y="389"/>
                    <a:pt x="129" y="389"/>
                    <a:pt x="130" y="389"/>
                  </a:cubicBezTo>
                  <a:cubicBezTo>
                    <a:pt x="130" y="389"/>
                    <a:pt x="131" y="390"/>
                    <a:pt x="130" y="392"/>
                  </a:cubicBezTo>
                  <a:cubicBezTo>
                    <a:pt x="129" y="392"/>
                    <a:pt x="128" y="390"/>
                    <a:pt x="128" y="389"/>
                  </a:cubicBezTo>
                  <a:close/>
                  <a:moveTo>
                    <a:pt x="128" y="361"/>
                  </a:moveTo>
                  <a:cubicBezTo>
                    <a:pt x="132" y="366"/>
                    <a:pt x="137" y="373"/>
                    <a:pt x="137" y="380"/>
                  </a:cubicBezTo>
                  <a:cubicBezTo>
                    <a:pt x="132" y="375"/>
                    <a:pt x="131" y="367"/>
                    <a:pt x="128" y="361"/>
                  </a:cubicBezTo>
                  <a:close/>
                  <a:moveTo>
                    <a:pt x="144" y="374"/>
                  </a:moveTo>
                  <a:cubicBezTo>
                    <a:pt x="146" y="376"/>
                    <a:pt x="149" y="378"/>
                    <a:pt x="150" y="382"/>
                  </a:cubicBezTo>
                  <a:cubicBezTo>
                    <a:pt x="150" y="383"/>
                    <a:pt x="149" y="384"/>
                    <a:pt x="147" y="385"/>
                  </a:cubicBezTo>
                  <a:cubicBezTo>
                    <a:pt x="146" y="381"/>
                    <a:pt x="141" y="377"/>
                    <a:pt x="144" y="374"/>
                  </a:cubicBezTo>
                  <a:close/>
                  <a:moveTo>
                    <a:pt x="147" y="326"/>
                  </a:moveTo>
                  <a:cubicBezTo>
                    <a:pt x="148" y="326"/>
                    <a:pt x="148" y="326"/>
                    <a:pt x="149" y="326"/>
                  </a:cubicBezTo>
                  <a:cubicBezTo>
                    <a:pt x="150" y="333"/>
                    <a:pt x="155" y="336"/>
                    <a:pt x="156" y="343"/>
                  </a:cubicBezTo>
                  <a:cubicBezTo>
                    <a:pt x="152" y="339"/>
                    <a:pt x="145" y="332"/>
                    <a:pt x="147" y="326"/>
                  </a:cubicBezTo>
                  <a:close/>
                  <a:moveTo>
                    <a:pt x="154" y="283"/>
                  </a:moveTo>
                  <a:cubicBezTo>
                    <a:pt x="156" y="285"/>
                    <a:pt x="158" y="287"/>
                    <a:pt x="159" y="290"/>
                  </a:cubicBezTo>
                  <a:cubicBezTo>
                    <a:pt x="156" y="290"/>
                    <a:pt x="153" y="286"/>
                    <a:pt x="154" y="283"/>
                  </a:cubicBezTo>
                  <a:close/>
                  <a:moveTo>
                    <a:pt x="163" y="328"/>
                  </a:moveTo>
                  <a:cubicBezTo>
                    <a:pt x="160" y="324"/>
                    <a:pt x="158" y="319"/>
                    <a:pt x="156" y="313"/>
                  </a:cubicBezTo>
                  <a:cubicBezTo>
                    <a:pt x="159" y="318"/>
                    <a:pt x="162" y="322"/>
                    <a:pt x="163" y="328"/>
                  </a:cubicBezTo>
                  <a:close/>
                  <a:moveTo>
                    <a:pt x="161" y="303"/>
                  </a:moveTo>
                  <a:cubicBezTo>
                    <a:pt x="164" y="304"/>
                    <a:pt x="165" y="307"/>
                    <a:pt x="164" y="308"/>
                  </a:cubicBezTo>
                  <a:cubicBezTo>
                    <a:pt x="162" y="308"/>
                    <a:pt x="162" y="305"/>
                    <a:pt x="161" y="303"/>
                  </a:cubicBezTo>
                  <a:close/>
                  <a:moveTo>
                    <a:pt x="162" y="402"/>
                  </a:moveTo>
                  <a:cubicBezTo>
                    <a:pt x="164" y="403"/>
                    <a:pt x="166" y="406"/>
                    <a:pt x="164" y="408"/>
                  </a:cubicBezTo>
                  <a:cubicBezTo>
                    <a:pt x="162" y="407"/>
                    <a:pt x="162" y="405"/>
                    <a:pt x="161" y="403"/>
                  </a:cubicBezTo>
                  <a:cubicBezTo>
                    <a:pt x="162" y="403"/>
                    <a:pt x="162" y="403"/>
                    <a:pt x="162" y="402"/>
                  </a:cubicBezTo>
                  <a:close/>
                  <a:moveTo>
                    <a:pt x="163" y="169"/>
                  </a:moveTo>
                  <a:cubicBezTo>
                    <a:pt x="166" y="174"/>
                    <a:pt x="172" y="179"/>
                    <a:pt x="169" y="187"/>
                  </a:cubicBezTo>
                  <a:cubicBezTo>
                    <a:pt x="167" y="182"/>
                    <a:pt x="162" y="176"/>
                    <a:pt x="163" y="169"/>
                  </a:cubicBezTo>
                  <a:close/>
                  <a:moveTo>
                    <a:pt x="168" y="313"/>
                  </a:moveTo>
                  <a:cubicBezTo>
                    <a:pt x="169" y="313"/>
                    <a:pt x="169" y="314"/>
                    <a:pt x="170" y="314"/>
                  </a:cubicBezTo>
                  <a:cubicBezTo>
                    <a:pt x="170" y="316"/>
                    <a:pt x="169" y="316"/>
                    <a:pt x="169" y="317"/>
                  </a:cubicBezTo>
                  <a:cubicBezTo>
                    <a:pt x="167" y="317"/>
                    <a:pt x="167" y="314"/>
                    <a:pt x="168" y="313"/>
                  </a:cubicBezTo>
                  <a:close/>
                  <a:moveTo>
                    <a:pt x="167" y="198"/>
                  </a:moveTo>
                  <a:cubicBezTo>
                    <a:pt x="169" y="198"/>
                    <a:pt x="170" y="202"/>
                    <a:pt x="169" y="204"/>
                  </a:cubicBezTo>
                  <a:cubicBezTo>
                    <a:pt x="168" y="202"/>
                    <a:pt x="165" y="200"/>
                    <a:pt x="167" y="198"/>
                  </a:cubicBezTo>
                  <a:close/>
                  <a:moveTo>
                    <a:pt x="166" y="410"/>
                  </a:moveTo>
                  <a:cubicBezTo>
                    <a:pt x="169" y="412"/>
                    <a:pt x="170" y="418"/>
                    <a:pt x="170" y="420"/>
                  </a:cubicBezTo>
                  <a:cubicBezTo>
                    <a:pt x="169" y="417"/>
                    <a:pt x="165" y="414"/>
                    <a:pt x="166" y="410"/>
                  </a:cubicBezTo>
                  <a:close/>
                  <a:moveTo>
                    <a:pt x="176" y="439"/>
                  </a:moveTo>
                  <a:cubicBezTo>
                    <a:pt x="176" y="437"/>
                    <a:pt x="178" y="442"/>
                    <a:pt x="179" y="443"/>
                  </a:cubicBezTo>
                  <a:cubicBezTo>
                    <a:pt x="179" y="445"/>
                    <a:pt x="178" y="446"/>
                    <a:pt x="178" y="448"/>
                  </a:cubicBezTo>
                  <a:cubicBezTo>
                    <a:pt x="176" y="447"/>
                    <a:pt x="177" y="443"/>
                    <a:pt x="174" y="442"/>
                  </a:cubicBezTo>
                  <a:cubicBezTo>
                    <a:pt x="176" y="441"/>
                    <a:pt x="176" y="441"/>
                    <a:pt x="176" y="439"/>
                  </a:cubicBezTo>
                  <a:close/>
                  <a:moveTo>
                    <a:pt x="175" y="462"/>
                  </a:moveTo>
                  <a:cubicBezTo>
                    <a:pt x="180" y="464"/>
                    <a:pt x="178" y="469"/>
                    <a:pt x="176" y="473"/>
                  </a:cubicBezTo>
                  <a:cubicBezTo>
                    <a:pt x="172" y="471"/>
                    <a:pt x="171" y="465"/>
                    <a:pt x="175" y="462"/>
                  </a:cubicBezTo>
                  <a:close/>
                  <a:moveTo>
                    <a:pt x="175" y="518"/>
                  </a:moveTo>
                  <a:cubicBezTo>
                    <a:pt x="172" y="516"/>
                    <a:pt x="172" y="511"/>
                    <a:pt x="173" y="508"/>
                  </a:cubicBezTo>
                  <a:cubicBezTo>
                    <a:pt x="175" y="510"/>
                    <a:pt x="176" y="514"/>
                    <a:pt x="175" y="518"/>
                  </a:cubicBezTo>
                  <a:close/>
                  <a:moveTo>
                    <a:pt x="176" y="531"/>
                  </a:moveTo>
                  <a:cubicBezTo>
                    <a:pt x="177" y="532"/>
                    <a:pt x="177" y="533"/>
                    <a:pt x="178" y="533"/>
                  </a:cubicBezTo>
                  <a:cubicBezTo>
                    <a:pt x="178" y="534"/>
                    <a:pt x="176" y="534"/>
                    <a:pt x="176" y="536"/>
                  </a:cubicBezTo>
                  <a:cubicBezTo>
                    <a:pt x="175" y="535"/>
                    <a:pt x="174" y="533"/>
                    <a:pt x="176" y="531"/>
                  </a:cubicBezTo>
                  <a:close/>
                  <a:moveTo>
                    <a:pt x="178" y="545"/>
                  </a:moveTo>
                  <a:cubicBezTo>
                    <a:pt x="177" y="546"/>
                    <a:pt x="177" y="548"/>
                    <a:pt x="175" y="548"/>
                  </a:cubicBezTo>
                  <a:cubicBezTo>
                    <a:pt x="175" y="546"/>
                    <a:pt x="176" y="545"/>
                    <a:pt x="176" y="543"/>
                  </a:cubicBezTo>
                  <a:cubicBezTo>
                    <a:pt x="178" y="543"/>
                    <a:pt x="177" y="545"/>
                    <a:pt x="178" y="545"/>
                  </a:cubicBezTo>
                  <a:close/>
                  <a:moveTo>
                    <a:pt x="177" y="570"/>
                  </a:moveTo>
                  <a:cubicBezTo>
                    <a:pt x="179" y="571"/>
                    <a:pt x="178" y="575"/>
                    <a:pt x="178" y="577"/>
                  </a:cubicBezTo>
                  <a:cubicBezTo>
                    <a:pt x="176" y="576"/>
                    <a:pt x="175" y="574"/>
                    <a:pt x="175" y="572"/>
                  </a:cubicBezTo>
                  <a:cubicBezTo>
                    <a:pt x="176" y="572"/>
                    <a:pt x="177" y="571"/>
                    <a:pt x="177" y="570"/>
                  </a:cubicBezTo>
                  <a:close/>
                  <a:moveTo>
                    <a:pt x="178" y="596"/>
                  </a:moveTo>
                  <a:cubicBezTo>
                    <a:pt x="180" y="594"/>
                    <a:pt x="178" y="598"/>
                    <a:pt x="179" y="599"/>
                  </a:cubicBezTo>
                  <a:cubicBezTo>
                    <a:pt x="178" y="599"/>
                    <a:pt x="178" y="598"/>
                    <a:pt x="177" y="598"/>
                  </a:cubicBezTo>
                  <a:cubicBezTo>
                    <a:pt x="176" y="597"/>
                    <a:pt x="179" y="597"/>
                    <a:pt x="178" y="596"/>
                  </a:cubicBezTo>
                  <a:close/>
                  <a:moveTo>
                    <a:pt x="179" y="537"/>
                  </a:moveTo>
                  <a:cubicBezTo>
                    <a:pt x="182" y="538"/>
                    <a:pt x="179" y="539"/>
                    <a:pt x="179" y="542"/>
                  </a:cubicBezTo>
                  <a:cubicBezTo>
                    <a:pt x="176" y="542"/>
                    <a:pt x="179" y="539"/>
                    <a:pt x="179" y="537"/>
                  </a:cubicBezTo>
                  <a:close/>
                  <a:moveTo>
                    <a:pt x="180" y="552"/>
                  </a:moveTo>
                  <a:cubicBezTo>
                    <a:pt x="183" y="553"/>
                    <a:pt x="180" y="555"/>
                    <a:pt x="180" y="557"/>
                  </a:cubicBezTo>
                  <a:cubicBezTo>
                    <a:pt x="178" y="556"/>
                    <a:pt x="181" y="555"/>
                    <a:pt x="180" y="552"/>
                  </a:cubicBezTo>
                  <a:close/>
                  <a:moveTo>
                    <a:pt x="181" y="584"/>
                  </a:moveTo>
                  <a:cubicBezTo>
                    <a:pt x="178" y="583"/>
                    <a:pt x="180" y="581"/>
                    <a:pt x="180" y="579"/>
                  </a:cubicBezTo>
                  <a:cubicBezTo>
                    <a:pt x="183" y="579"/>
                    <a:pt x="181" y="582"/>
                    <a:pt x="181" y="584"/>
                  </a:cubicBezTo>
                  <a:close/>
                  <a:moveTo>
                    <a:pt x="181" y="625"/>
                  </a:moveTo>
                  <a:cubicBezTo>
                    <a:pt x="180" y="623"/>
                    <a:pt x="179" y="621"/>
                    <a:pt x="179" y="619"/>
                  </a:cubicBezTo>
                  <a:cubicBezTo>
                    <a:pt x="181" y="620"/>
                    <a:pt x="181" y="623"/>
                    <a:pt x="181" y="625"/>
                  </a:cubicBezTo>
                  <a:close/>
                  <a:moveTo>
                    <a:pt x="182" y="558"/>
                  </a:moveTo>
                  <a:cubicBezTo>
                    <a:pt x="184" y="558"/>
                    <a:pt x="185" y="562"/>
                    <a:pt x="184" y="564"/>
                  </a:cubicBezTo>
                  <a:cubicBezTo>
                    <a:pt x="182" y="563"/>
                    <a:pt x="181" y="560"/>
                    <a:pt x="182" y="558"/>
                  </a:cubicBezTo>
                  <a:close/>
                  <a:moveTo>
                    <a:pt x="183" y="551"/>
                  </a:moveTo>
                  <a:cubicBezTo>
                    <a:pt x="181" y="550"/>
                    <a:pt x="183" y="547"/>
                    <a:pt x="184" y="545"/>
                  </a:cubicBezTo>
                  <a:cubicBezTo>
                    <a:pt x="185" y="546"/>
                    <a:pt x="186" y="546"/>
                    <a:pt x="185" y="548"/>
                  </a:cubicBezTo>
                  <a:cubicBezTo>
                    <a:pt x="183" y="548"/>
                    <a:pt x="185" y="551"/>
                    <a:pt x="183" y="551"/>
                  </a:cubicBezTo>
                  <a:close/>
                  <a:moveTo>
                    <a:pt x="186" y="549"/>
                  </a:moveTo>
                  <a:cubicBezTo>
                    <a:pt x="189" y="551"/>
                    <a:pt x="188" y="555"/>
                    <a:pt x="186" y="557"/>
                  </a:cubicBezTo>
                  <a:cubicBezTo>
                    <a:pt x="183" y="555"/>
                    <a:pt x="185" y="552"/>
                    <a:pt x="186" y="549"/>
                  </a:cubicBezTo>
                  <a:close/>
                  <a:moveTo>
                    <a:pt x="185" y="463"/>
                  </a:moveTo>
                  <a:cubicBezTo>
                    <a:pt x="184" y="460"/>
                    <a:pt x="186" y="459"/>
                    <a:pt x="187" y="457"/>
                  </a:cubicBezTo>
                  <a:cubicBezTo>
                    <a:pt x="190" y="459"/>
                    <a:pt x="191" y="463"/>
                    <a:pt x="190" y="467"/>
                  </a:cubicBezTo>
                  <a:cubicBezTo>
                    <a:pt x="185" y="467"/>
                    <a:pt x="189" y="462"/>
                    <a:pt x="185" y="463"/>
                  </a:cubicBezTo>
                  <a:close/>
                  <a:moveTo>
                    <a:pt x="184" y="439"/>
                  </a:moveTo>
                  <a:cubicBezTo>
                    <a:pt x="185" y="438"/>
                    <a:pt x="186" y="438"/>
                    <a:pt x="187" y="436"/>
                  </a:cubicBezTo>
                  <a:cubicBezTo>
                    <a:pt x="189" y="438"/>
                    <a:pt x="189" y="443"/>
                    <a:pt x="191" y="446"/>
                  </a:cubicBezTo>
                  <a:cubicBezTo>
                    <a:pt x="186" y="446"/>
                    <a:pt x="186" y="441"/>
                    <a:pt x="184" y="439"/>
                  </a:cubicBezTo>
                  <a:close/>
                  <a:moveTo>
                    <a:pt x="187" y="351"/>
                  </a:moveTo>
                  <a:cubicBezTo>
                    <a:pt x="189" y="350"/>
                    <a:pt x="188" y="349"/>
                    <a:pt x="188" y="348"/>
                  </a:cubicBezTo>
                  <a:cubicBezTo>
                    <a:pt x="191" y="349"/>
                    <a:pt x="191" y="352"/>
                    <a:pt x="191" y="355"/>
                  </a:cubicBezTo>
                  <a:cubicBezTo>
                    <a:pt x="189" y="355"/>
                    <a:pt x="191" y="351"/>
                    <a:pt x="187" y="351"/>
                  </a:cubicBezTo>
                  <a:close/>
                  <a:moveTo>
                    <a:pt x="187" y="325"/>
                  </a:moveTo>
                  <a:cubicBezTo>
                    <a:pt x="188" y="323"/>
                    <a:pt x="189" y="322"/>
                    <a:pt x="190" y="320"/>
                  </a:cubicBezTo>
                  <a:cubicBezTo>
                    <a:pt x="194" y="322"/>
                    <a:pt x="195" y="328"/>
                    <a:pt x="194" y="333"/>
                  </a:cubicBezTo>
                  <a:cubicBezTo>
                    <a:pt x="191" y="331"/>
                    <a:pt x="190" y="327"/>
                    <a:pt x="187" y="325"/>
                  </a:cubicBezTo>
                  <a:close/>
                  <a:moveTo>
                    <a:pt x="193" y="249"/>
                  </a:moveTo>
                  <a:cubicBezTo>
                    <a:pt x="194" y="247"/>
                    <a:pt x="192" y="247"/>
                    <a:pt x="193" y="244"/>
                  </a:cubicBezTo>
                  <a:cubicBezTo>
                    <a:pt x="195" y="245"/>
                    <a:pt x="195" y="247"/>
                    <a:pt x="196" y="249"/>
                  </a:cubicBezTo>
                  <a:cubicBezTo>
                    <a:pt x="195" y="249"/>
                    <a:pt x="194" y="249"/>
                    <a:pt x="193" y="249"/>
                  </a:cubicBezTo>
                  <a:close/>
                  <a:moveTo>
                    <a:pt x="195" y="168"/>
                  </a:moveTo>
                  <a:cubicBezTo>
                    <a:pt x="195" y="168"/>
                    <a:pt x="196" y="169"/>
                    <a:pt x="196" y="169"/>
                  </a:cubicBezTo>
                  <a:cubicBezTo>
                    <a:pt x="196" y="165"/>
                    <a:pt x="193" y="166"/>
                    <a:pt x="193" y="161"/>
                  </a:cubicBezTo>
                  <a:cubicBezTo>
                    <a:pt x="192" y="163"/>
                    <a:pt x="191" y="164"/>
                    <a:pt x="190" y="161"/>
                  </a:cubicBezTo>
                  <a:cubicBezTo>
                    <a:pt x="190" y="159"/>
                    <a:pt x="191" y="162"/>
                    <a:pt x="192" y="161"/>
                  </a:cubicBezTo>
                  <a:cubicBezTo>
                    <a:pt x="192" y="160"/>
                    <a:pt x="191" y="159"/>
                    <a:pt x="191" y="158"/>
                  </a:cubicBezTo>
                  <a:cubicBezTo>
                    <a:pt x="189" y="158"/>
                    <a:pt x="191" y="160"/>
                    <a:pt x="189" y="160"/>
                  </a:cubicBezTo>
                  <a:cubicBezTo>
                    <a:pt x="189" y="158"/>
                    <a:pt x="191" y="158"/>
                    <a:pt x="190" y="155"/>
                  </a:cubicBezTo>
                  <a:cubicBezTo>
                    <a:pt x="191" y="156"/>
                    <a:pt x="191" y="155"/>
                    <a:pt x="191" y="155"/>
                  </a:cubicBezTo>
                  <a:cubicBezTo>
                    <a:pt x="196" y="157"/>
                    <a:pt x="195" y="163"/>
                    <a:pt x="198" y="167"/>
                  </a:cubicBezTo>
                  <a:cubicBezTo>
                    <a:pt x="198" y="168"/>
                    <a:pt x="196" y="169"/>
                    <a:pt x="196" y="170"/>
                  </a:cubicBezTo>
                  <a:cubicBezTo>
                    <a:pt x="195" y="170"/>
                    <a:pt x="195" y="169"/>
                    <a:pt x="195" y="168"/>
                  </a:cubicBezTo>
                  <a:close/>
                  <a:moveTo>
                    <a:pt x="194" y="108"/>
                  </a:moveTo>
                  <a:cubicBezTo>
                    <a:pt x="196" y="110"/>
                    <a:pt x="197" y="113"/>
                    <a:pt x="199" y="116"/>
                  </a:cubicBezTo>
                  <a:cubicBezTo>
                    <a:pt x="196" y="114"/>
                    <a:pt x="195" y="111"/>
                    <a:pt x="194" y="108"/>
                  </a:cubicBezTo>
                  <a:close/>
                  <a:moveTo>
                    <a:pt x="197" y="95"/>
                  </a:moveTo>
                  <a:cubicBezTo>
                    <a:pt x="195" y="93"/>
                    <a:pt x="194" y="89"/>
                    <a:pt x="193" y="86"/>
                  </a:cubicBezTo>
                  <a:cubicBezTo>
                    <a:pt x="192" y="84"/>
                    <a:pt x="194" y="84"/>
                    <a:pt x="194" y="82"/>
                  </a:cubicBezTo>
                  <a:cubicBezTo>
                    <a:pt x="196" y="86"/>
                    <a:pt x="198" y="91"/>
                    <a:pt x="197" y="95"/>
                  </a:cubicBezTo>
                  <a:close/>
                  <a:moveTo>
                    <a:pt x="197" y="69"/>
                  </a:moveTo>
                  <a:cubicBezTo>
                    <a:pt x="195" y="69"/>
                    <a:pt x="196" y="64"/>
                    <a:pt x="193" y="64"/>
                  </a:cubicBezTo>
                  <a:cubicBezTo>
                    <a:pt x="193" y="60"/>
                    <a:pt x="192" y="58"/>
                    <a:pt x="194" y="56"/>
                  </a:cubicBezTo>
                  <a:cubicBezTo>
                    <a:pt x="196" y="59"/>
                    <a:pt x="198" y="65"/>
                    <a:pt x="197" y="69"/>
                  </a:cubicBezTo>
                  <a:close/>
                  <a:moveTo>
                    <a:pt x="193" y="77"/>
                  </a:moveTo>
                  <a:cubicBezTo>
                    <a:pt x="192" y="79"/>
                    <a:pt x="192" y="81"/>
                    <a:pt x="190" y="81"/>
                  </a:cubicBezTo>
                  <a:cubicBezTo>
                    <a:pt x="189" y="78"/>
                    <a:pt x="187" y="75"/>
                    <a:pt x="185" y="72"/>
                  </a:cubicBezTo>
                  <a:cubicBezTo>
                    <a:pt x="185" y="70"/>
                    <a:pt x="188" y="70"/>
                    <a:pt x="187" y="68"/>
                  </a:cubicBezTo>
                  <a:cubicBezTo>
                    <a:pt x="192" y="68"/>
                    <a:pt x="191" y="75"/>
                    <a:pt x="193" y="77"/>
                  </a:cubicBezTo>
                  <a:close/>
                  <a:moveTo>
                    <a:pt x="185" y="90"/>
                  </a:moveTo>
                  <a:cubicBezTo>
                    <a:pt x="184" y="87"/>
                    <a:pt x="183" y="84"/>
                    <a:pt x="181" y="83"/>
                  </a:cubicBezTo>
                  <a:cubicBezTo>
                    <a:pt x="180" y="80"/>
                    <a:pt x="182" y="80"/>
                    <a:pt x="182" y="78"/>
                  </a:cubicBezTo>
                  <a:cubicBezTo>
                    <a:pt x="185" y="80"/>
                    <a:pt x="187" y="86"/>
                    <a:pt x="185" y="90"/>
                  </a:cubicBezTo>
                  <a:close/>
                  <a:moveTo>
                    <a:pt x="179" y="77"/>
                  </a:moveTo>
                  <a:cubicBezTo>
                    <a:pt x="176" y="75"/>
                    <a:pt x="177" y="73"/>
                    <a:pt x="175" y="70"/>
                  </a:cubicBezTo>
                  <a:cubicBezTo>
                    <a:pt x="174" y="70"/>
                    <a:pt x="174" y="71"/>
                    <a:pt x="173" y="70"/>
                  </a:cubicBezTo>
                  <a:cubicBezTo>
                    <a:pt x="175" y="69"/>
                    <a:pt x="172" y="64"/>
                    <a:pt x="176" y="62"/>
                  </a:cubicBezTo>
                  <a:cubicBezTo>
                    <a:pt x="178" y="67"/>
                    <a:pt x="183" y="72"/>
                    <a:pt x="179" y="77"/>
                  </a:cubicBezTo>
                  <a:close/>
                  <a:moveTo>
                    <a:pt x="170" y="60"/>
                  </a:moveTo>
                  <a:cubicBezTo>
                    <a:pt x="170" y="58"/>
                    <a:pt x="167" y="57"/>
                    <a:pt x="166" y="55"/>
                  </a:cubicBezTo>
                  <a:cubicBezTo>
                    <a:pt x="168" y="53"/>
                    <a:pt x="170" y="50"/>
                    <a:pt x="169" y="46"/>
                  </a:cubicBezTo>
                  <a:cubicBezTo>
                    <a:pt x="173" y="48"/>
                    <a:pt x="176" y="58"/>
                    <a:pt x="170" y="60"/>
                  </a:cubicBezTo>
                  <a:close/>
                  <a:moveTo>
                    <a:pt x="166" y="73"/>
                  </a:moveTo>
                  <a:cubicBezTo>
                    <a:pt x="163" y="72"/>
                    <a:pt x="166" y="69"/>
                    <a:pt x="167" y="69"/>
                  </a:cubicBezTo>
                  <a:cubicBezTo>
                    <a:pt x="166" y="67"/>
                    <a:pt x="164" y="69"/>
                    <a:pt x="164" y="70"/>
                  </a:cubicBezTo>
                  <a:cubicBezTo>
                    <a:pt x="160" y="67"/>
                    <a:pt x="165" y="63"/>
                    <a:pt x="164" y="61"/>
                  </a:cubicBezTo>
                  <a:cubicBezTo>
                    <a:pt x="167" y="64"/>
                    <a:pt x="169" y="70"/>
                    <a:pt x="166" y="73"/>
                  </a:cubicBezTo>
                  <a:close/>
                  <a:moveTo>
                    <a:pt x="168" y="100"/>
                  </a:moveTo>
                  <a:cubicBezTo>
                    <a:pt x="164" y="98"/>
                    <a:pt x="160" y="93"/>
                    <a:pt x="162" y="89"/>
                  </a:cubicBezTo>
                  <a:cubicBezTo>
                    <a:pt x="164" y="92"/>
                    <a:pt x="168" y="96"/>
                    <a:pt x="168" y="100"/>
                  </a:cubicBezTo>
                  <a:close/>
                  <a:moveTo>
                    <a:pt x="160" y="61"/>
                  </a:moveTo>
                  <a:cubicBezTo>
                    <a:pt x="158" y="60"/>
                    <a:pt x="160" y="57"/>
                    <a:pt x="162" y="57"/>
                  </a:cubicBezTo>
                  <a:cubicBezTo>
                    <a:pt x="161" y="59"/>
                    <a:pt x="161" y="59"/>
                    <a:pt x="160" y="61"/>
                  </a:cubicBezTo>
                  <a:close/>
                  <a:moveTo>
                    <a:pt x="153" y="100"/>
                  </a:moveTo>
                  <a:cubicBezTo>
                    <a:pt x="150" y="99"/>
                    <a:pt x="151" y="95"/>
                    <a:pt x="148" y="94"/>
                  </a:cubicBezTo>
                  <a:cubicBezTo>
                    <a:pt x="148" y="92"/>
                    <a:pt x="151" y="93"/>
                    <a:pt x="150" y="90"/>
                  </a:cubicBezTo>
                  <a:cubicBezTo>
                    <a:pt x="153" y="92"/>
                    <a:pt x="155" y="97"/>
                    <a:pt x="153" y="100"/>
                  </a:cubicBezTo>
                  <a:close/>
                  <a:moveTo>
                    <a:pt x="148" y="87"/>
                  </a:moveTo>
                  <a:cubicBezTo>
                    <a:pt x="147" y="86"/>
                    <a:pt x="145" y="87"/>
                    <a:pt x="146" y="89"/>
                  </a:cubicBezTo>
                  <a:cubicBezTo>
                    <a:pt x="143" y="87"/>
                    <a:pt x="142" y="82"/>
                    <a:pt x="145" y="80"/>
                  </a:cubicBezTo>
                  <a:cubicBezTo>
                    <a:pt x="147" y="81"/>
                    <a:pt x="146" y="84"/>
                    <a:pt x="148" y="85"/>
                  </a:cubicBezTo>
                  <a:cubicBezTo>
                    <a:pt x="148" y="85"/>
                    <a:pt x="148" y="86"/>
                    <a:pt x="148" y="87"/>
                  </a:cubicBezTo>
                  <a:close/>
                  <a:moveTo>
                    <a:pt x="145" y="115"/>
                  </a:moveTo>
                  <a:cubicBezTo>
                    <a:pt x="144" y="116"/>
                    <a:pt x="145" y="118"/>
                    <a:pt x="143" y="117"/>
                  </a:cubicBezTo>
                  <a:cubicBezTo>
                    <a:pt x="143" y="114"/>
                    <a:pt x="137" y="109"/>
                    <a:pt x="143" y="108"/>
                  </a:cubicBezTo>
                  <a:cubicBezTo>
                    <a:pt x="142" y="112"/>
                    <a:pt x="145" y="112"/>
                    <a:pt x="145" y="115"/>
                  </a:cubicBezTo>
                  <a:close/>
                  <a:moveTo>
                    <a:pt x="140" y="80"/>
                  </a:moveTo>
                  <a:cubicBezTo>
                    <a:pt x="136" y="77"/>
                    <a:pt x="136" y="71"/>
                    <a:pt x="139" y="66"/>
                  </a:cubicBezTo>
                  <a:cubicBezTo>
                    <a:pt x="140" y="70"/>
                    <a:pt x="145" y="78"/>
                    <a:pt x="140" y="80"/>
                  </a:cubicBezTo>
                  <a:close/>
                  <a:moveTo>
                    <a:pt x="139" y="106"/>
                  </a:moveTo>
                  <a:cubicBezTo>
                    <a:pt x="137" y="105"/>
                    <a:pt x="134" y="102"/>
                    <a:pt x="136" y="99"/>
                  </a:cubicBezTo>
                  <a:cubicBezTo>
                    <a:pt x="137" y="101"/>
                    <a:pt x="140" y="103"/>
                    <a:pt x="139" y="106"/>
                  </a:cubicBezTo>
                  <a:close/>
                  <a:moveTo>
                    <a:pt x="133" y="68"/>
                  </a:moveTo>
                  <a:cubicBezTo>
                    <a:pt x="130" y="63"/>
                    <a:pt x="131" y="58"/>
                    <a:pt x="134" y="53"/>
                  </a:cubicBezTo>
                  <a:cubicBezTo>
                    <a:pt x="139" y="57"/>
                    <a:pt x="137" y="65"/>
                    <a:pt x="133" y="68"/>
                  </a:cubicBezTo>
                  <a:close/>
                  <a:moveTo>
                    <a:pt x="133" y="95"/>
                  </a:moveTo>
                  <a:cubicBezTo>
                    <a:pt x="130" y="93"/>
                    <a:pt x="129" y="90"/>
                    <a:pt x="129" y="87"/>
                  </a:cubicBezTo>
                  <a:cubicBezTo>
                    <a:pt x="131" y="88"/>
                    <a:pt x="132" y="92"/>
                    <a:pt x="133" y="95"/>
                  </a:cubicBezTo>
                  <a:close/>
                  <a:moveTo>
                    <a:pt x="126" y="70"/>
                  </a:moveTo>
                  <a:cubicBezTo>
                    <a:pt x="128" y="71"/>
                    <a:pt x="128" y="73"/>
                    <a:pt x="129" y="74"/>
                  </a:cubicBezTo>
                  <a:cubicBezTo>
                    <a:pt x="127" y="74"/>
                    <a:pt x="126" y="72"/>
                    <a:pt x="126" y="70"/>
                  </a:cubicBezTo>
                  <a:close/>
                  <a:moveTo>
                    <a:pt x="126" y="84"/>
                  </a:moveTo>
                  <a:cubicBezTo>
                    <a:pt x="125" y="82"/>
                    <a:pt x="123" y="79"/>
                    <a:pt x="124" y="76"/>
                  </a:cubicBezTo>
                  <a:cubicBezTo>
                    <a:pt x="125" y="78"/>
                    <a:pt x="128" y="81"/>
                    <a:pt x="126" y="84"/>
                  </a:cubicBezTo>
                  <a:close/>
                  <a:moveTo>
                    <a:pt x="123" y="91"/>
                  </a:moveTo>
                  <a:cubicBezTo>
                    <a:pt x="120" y="91"/>
                    <a:pt x="121" y="86"/>
                    <a:pt x="119" y="85"/>
                  </a:cubicBezTo>
                  <a:cubicBezTo>
                    <a:pt x="118" y="83"/>
                    <a:pt x="121" y="83"/>
                    <a:pt x="120" y="81"/>
                  </a:cubicBezTo>
                  <a:cubicBezTo>
                    <a:pt x="123" y="85"/>
                    <a:pt x="123" y="86"/>
                    <a:pt x="123" y="91"/>
                  </a:cubicBezTo>
                  <a:close/>
                  <a:moveTo>
                    <a:pt x="118" y="66"/>
                  </a:moveTo>
                  <a:cubicBezTo>
                    <a:pt x="119" y="65"/>
                    <a:pt x="120" y="68"/>
                    <a:pt x="120" y="70"/>
                  </a:cubicBezTo>
                  <a:cubicBezTo>
                    <a:pt x="119" y="69"/>
                    <a:pt x="119" y="67"/>
                    <a:pt x="118" y="66"/>
                  </a:cubicBezTo>
                  <a:close/>
                  <a:moveTo>
                    <a:pt x="119" y="55"/>
                  </a:moveTo>
                  <a:cubicBezTo>
                    <a:pt x="117" y="55"/>
                    <a:pt x="118" y="52"/>
                    <a:pt x="119" y="51"/>
                  </a:cubicBezTo>
                  <a:cubicBezTo>
                    <a:pt x="121" y="52"/>
                    <a:pt x="118" y="53"/>
                    <a:pt x="119" y="55"/>
                  </a:cubicBezTo>
                  <a:close/>
                  <a:moveTo>
                    <a:pt x="117" y="51"/>
                  </a:moveTo>
                  <a:cubicBezTo>
                    <a:pt x="115" y="49"/>
                    <a:pt x="117" y="48"/>
                    <a:pt x="117" y="46"/>
                  </a:cubicBezTo>
                  <a:cubicBezTo>
                    <a:pt x="120" y="46"/>
                    <a:pt x="119" y="52"/>
                    <a:pt x="117" y="51"/>
                  </a:cubicBezTo>
                  <a:close/>
                  <a:moveTo>
                    <a:pt x="117" y="79"/>
                  </a:moveTo>
                  <a:cubicBezTo>
                    <a:pt x="117" y="77"/>
                    <a:pt x="114" y="73"/>
                    <a:pt x="115" y="70"/>
                  </a:cubicBezTo>
                  <a:cubicBezTo>
                    <a:pt x="117" y="73"/>
                    <a:pt x="118" y="77"/>
                    <a:pt x="117" y="79"/>
                  </a:cubicBezTo>
                  <a:close/>
                  <a:moveTo>
                    <a:pt x="119" y="97"/>
                  </a:moveTo>
                  <a:cubicBezTo>
                    <a:pt x="119" y="100"/>
                    <a:pt x="117" y="101"/>
                    <a:pt x="116" y="105"/>
                  </a:cubicBezTo>
                  <a:cubicBezTo>
                    <a:pt x="115" y="102"/>
                    <a:pt x="112" y="101"/>
                    <a:pt x="112" y="98"/>
                  </a:cubicBezTo>
                  <a:cubicBezTo>
                    <a:pt x="111" y="90"/>
                    <a:pt x="119" y="90"/>
                    <a:pt x="119" y="97"/>
                  </a:cubicBezTo>
                  <a:close/>
                  <a:moveTo>
                    <a:pt x="109" y="62"/>
                  </a:moveTo>
                  <a:cubicBezTo>
                    <a:pt x="111" y="60"/>
                    <a:pt x="112" y="57"/>
                    <a:pt x="114" y="55"/>
                  </a:cubicBezTo>
                  <a:cubicBezTo>
                    <a:pt x="115" y="58"/>
                    <a:pt x="114" y="58"/>
                    <a:pt x="115" y="60"/>
                  </a:cubicBezTo>
                  <a:cubicBezTo>
                    <a:pt x="112" y="57"/>
                    <a:pt x="112" y="64"/>
                    <a:pt x="109" y="62"/>
                  </a:cubicBezTo>
                  <a:close/>
                  <a:moveTo>
                    <a:pt x="105" y="61"/>
                  </a:moveTo>
                  <a:cubicBezTo>
                    <a:pt x="105" y="59"/>
                    <a:pt x="105" y="57"/>
                    <a:pt x="104" y="56"/>
                  </a:cubicBezTo>
                  <a:cubicBezTo>
                    <a:pt x="104" y="53"/>
                    <a:pt x="107" y="52"/>
                    <a:pt x="107" y="49"/>
                  </a:cubicBezTo>
                  <a:cubicBezTo>
                    <a:pt x="105" y="49"/>
                    <a:pt x="105" y="49"/>
                    <a:pt x="107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09" y="47"/>
                    <a:pt x="109" y="46"/>
                  </a:cubicBezTo>
                  <a:cubicBezTo>
                    <a:pt x="114" y="51"/>
                    <a:pt x="109" y="58"/>
                    <a:pt x="105" y="61"/>
                  </a:cubicBezTo>
                  <a:close/>
                  <a:moveTo>
                    <a:pt x="102" y="49"/>
                  </a:moveTo>
                  <a:cubicBezTo>
                    <a:pt x="101" y="49"/>
                    <a:pt x="100" y="49"/>
                    <a:pt x="99" y="49"/>
                  </a:cubicBezTo>
                  <a:cubicBezTo>
                    <a:pt x="101" y="44"/>
                    <a:pt x="101" y="38"/>
                    <a:pt x="107" y="36"/>
                  </a:cubicBezTo>
                  <a:cubicBezTo>
                    <a:pt x="106" y="41"/>
                    <a:pt x="103" y="44"/>
                    <a:pt x="102" y="49"/>
                  </a:cubicBezTo>
                  <a:close/>
                  <a:moveTo>
                    <a:pt x="101" y="61"/>
                  </a:moveTo>
                  <a:cubicBezTo>
                    <a:pt x="104" y="63"/>
                    <a:pt x="104" y="69"/>
                    <a:pt x="101" y="72"/>
                  </a:cubicBezTo>
                  <a:cubicBezTo>
                    <a:pt x="99" y="69"/>
                    <a:pt x="98" y="64"/>
                    <a:pt x="101" y="61"/>
                  </a:cubicBezTo>
                  <a:close/>
                  <a:moveTo>
                    <a:pt x="100" y="87"/>
                  </a:moveTo>
                  <a:cubicBezTo>
                    <a:pt x="103" y="87"/>
                    <a:pt x="102" y="90"/>
                    <a:pt x="101" y="92"/>
                  </a:cubicBezTo>
                  <a:cubicBezTo>
                    <a:pt x="99" y="92"/>
                    <a:pt x="99" y="88"/>
                    <a:pt x="100" y="87"/>
                  </a:cubicBezTo>
                  <a:close/>
                  <a:moveTo>
                    <a:pt x="99" y="185"/>
                  </a:moveTo>
                  <a:cubicBezTo>
                    <a:pt x="97" y="183"/>
                    <a:pt x="99" y="180"/>
                    <a:pt x="99" y="177"/>
                  </a:cubicBezTo>
                  <a:cubicBezTo>
                    <a:pt x="103" y="177"/>
                    <a:pt x="102" y="185"/>
                    <a:pt x="99" y="185"/>
                  </a:cubicBezTo>
                  <a:close/>
                  <a:moveTo>
                    <a:pt x="98" y="159"/>
                  </a:moveTo>
                  <a:cubicBezTo>
                    <a:pt x="97" y="156"/>
                    <a:pt x="98" y="155"/>
                    <a:pt x="99" y="153"/>
                  </a:cubicBezTo>
                  <a:cubicBezTo>
                    <a:pt x="101" y="154"/>
                    <a:pt x="100" y="157"/>
                    <a:pt x="101" y="158"/>
                  </a:cubicBezTo>
                  <a:cubicBezTo>
                    <a:pt x="99" y="158"/>
                    <a:pt x="99" y="159"/>
                    <a:pt x="98" y="159"/>
                  </a:cubicBezTo>
                  <a:close/>
                  <a:moveTo>
                    <a:pt x="98" y="472"/>
                  </a:moveTo>
                  <a:cubicBezTo>
                    <a:pt x="101" y="474"/>
                    <a:pt x="103" y="478"/>
                    <a:pt x="101" y="481"/>
                  </a:cubicBezTo>
                  <a:cubicBezTo>
                    <a:pt x="98" y="479"/>
                    <a:pt x="96" y="476"/>
                    <a:pt x="98" y="472"/>
                  </a:cubicBezTo>
                  <a:close/>
                  <a:moveTo>
                    <a:pt x="98" y="552"/>
                  </a:moveTo>
                  <a:cubicBezTo>
                    <a:pt x="101" y="555"/>
                    <a:pt x="99" y="557"/>
                    <a:pt x="101" y="561"/>
                  </a:cubicBezTo>
                  <a:cubicBezTo>
                    <a:pt x="98" y="560"/>
                    <a:pt x="96" y="555"/>
                    <a:pt x="98" y="552"/>
                  </a:cubicBezTo>
                  <a:close/>
                  <a:moveTo>
                    <a:pt x="101" y="595"/>
                  </a:moveTo>
                  <a:cubicBezTo>
                    <a:pt x="102" y="597"/>
                    <a:pt x="103" y="598"/>
                    <a:pt x="102" y="600"/>
                  </a:cubicBezTo>
                  <a:cubicBezTo>
                    <a:pt x="100" y="600"/>
                    <a:pt x="100" y="597"/>
                    <a:pt x="101" y="595"/>
                  </a:cubicBezTo>
                  <a:close/>
                  <a:moveTo>
                    <a:pt x="110" y="598"/>
                  </a:moveTo>
                  <a:cubicBezTo>
                    <a:pt x="110" y="598"/>
                    <a:pt x="111" y="598"/>
                    <a:pt x="111" y="597"/>
                  </a:cubicBezTo>
                  <a:cubicBezTo>
                    <a:pt x="114" y="597"/>
                    <a:pt x="112" y="600"/>
                    <a:pt x="111" y="601"/>
                  </a:cubicBezTo>
                  <a:cubicBezTo>
                    <a:pt x="110" y="601"/>
                    <a:pt x="112" y="598"/>
                    <a:pt x="110" y="598"/>
                  </a:cubicBezTo>
                  <a:close/>
                  <a:moveTo>
                    <a:pt x="111" y="584"/>
                  </a:moveTo>
                  <a:cubicBezTo>
                    <a:pt x="108" y="577"/>
                    <a:pt x="111" y="572"/>
                    <a:pt x="114" y="567"/>
                  </a:cubicBezTo>
                  <a:cubicBezTo>
                    <a:pt x="116" y="571"/>
                    <a:pt x="115" y="580"/>
                    <a:pt x="111" y="584"/>
                  </a:cubicBezTo>
                  <a:close/>
                  <a:moveTo>
                    <a:pt x="113" y="560"/>
                  </a:moveTo>
                  <a:cubicBezTo>
                    <a:pt x="112" y="559"/>
                    <a:pt x="114" y="556"/>
                    <a:pt x="116" y="555"/>
                  </a:cubicBezTo>
                  <a:cubicBezTo>
                    <a:pt x="115" y="557"/>
                    <a:pt x="115" y="559"/>
                    <a:pt x="113" y="560"/>
                  </a:cubicBezTo>
                  <a:close/>
                  <a:moveTo>
                    <a:pt x="111" y="560"/>
                  </a:moveTo>
                  <a:cubicBezTo>
                    <a:pt x="107" y="551"/>
                    <a:pt x="115" y="544"/>
                    <a:pt x="117" y="537"/>
                  </a:cubicBezTo>
                  <a:cubicBezTo>
                    <a:pt x="121" y="544"/>
                    <a:pt x="113" y="556"/>
                    <a:pt x="111" y="560"/>
                  </a:cubicBezTo>
                  <a:close/>
                  <a:moveTo>
                    <a:pt x="114" y="536"/>
                  </a:moveTo>
                  <a:cubicBezTo>
                    <a:pt x="114" y="531"/>
                    <a:pt x="115" y="521"/>
                    <a:pt x="118" y="518"/>
                  </a:cubicBezTo>
                  <a:cubicBezTo>
                    <a:pt x="120" y="523"/>
                    <a:pt x="117" y="532"/>
                    <a:pt x="114" y="536"/>
                  </a:cubicBezTo>
                  <a:close/>
                  <a:moveTo>
                    <a:pt x="118" y="517"/>
                  </a:moveTo>
                  <a:cubicBezTo>
                    <a:pt x="117" y="512"/>
                    <a:pt x="120" y="507"/>
                    <a:pt x="120" y="502"/>
                  </a:cubicBezTo>
                  <a:cubicBezTo>
                    <a:pt x="121" y="505"/>
                    <a:pt x="121" y="514"/>
                    <a:pt x="118" y="517"/>
                  </a:cubicBezTo>
                  <a:close/>
                  <a:moveTo>
                    <a:pt x="120" y="460"/>
                  </a:moveTo>
                  <a:cubicBezTo>
                    <a:pt x="119" y="457"/>
                    <a:pt x="117" y="454"/>
                    <a:pt x="120" y="451"/>
                  </a:cubicBezTo>
                  <a:cubicBezTo>
                    <a:pt x="122" y="452"/>
                    <a:pt x="121" y="452"/>
                    <a:pt x="124" y="451"/>
                  </a:cubicBezTo>
                  <a:cubicBezTo>
                    <a:pt x="123" y="447"/>
                    <a:pt x="124" y="444"/>
                    <a:pt x="126" y="439"/>
                  </a:cubicBezTo>
                  <a:cubicBezTo>
                    <a:pt x="128" y="439"/>
                    <a:pt x="129" y="443"/>
                    <a:pt x="131" y="441"/>
                  </a:cubicBezTo>
                  <a:cubicBezTo>
                    <a:pt x="132" y="443"/>
                    <a:pt x="130" y="447"/>
                    <a:pt x="130" y="450"/>
                  </a:cubicBezTo>
                  <a:cubicBezTo>
                    <a:pt x="129" y="449"/>
                    <a:pt x="128" y="449"/>
                    <a:pt x="129" y="447"/>
                  </a:cubicBezTo>
                  <a:cubicBezTo>
                    <a:pt x="125" y="451"/>
                    <a:pt x="123" y="456"/>
                    <a:pt x="120" y="460"/>
                  </a:cubicBezTo>
                  <a:close/>
                  <a:moveTo>
                    <a:pt x="130" y="432"/>
                  </a:moveTo>
                  <a:cubicBezTo>
                    <a:pt x="132" y="431"/>
                    <a:pt x="133" y="430"/>
                    <a:pt x="133" y="428"/>
                  </a:cubicBezTo>
                  <a:cubicBezTo>
                    <a:pt x="134" y="428"/>
                    <a:pt x="135" y="428"/>
                    <a:pt x="135" y="428"/>
                  </a:cubicBezTo>
                  <a:cubicBezTo>
                    <a:pt x="135" y="432"/>
                    <a:pt x="134" y="434"/>
                    <a:pt x="132" y="436"/>
                  </a:cubicBezTo>
                  <a:cubicBezTo>
                    <a:pt x="131" y="436"/>
                    <a:pt x="131" y="434"/>
                    <a:pt x="130" y="432"/>
                  </a:cubicBezTo>
                  <a:close/>
                  <a:moveTo>
                    <a:pt x="133" y="421"/>
                  </a:moveTo>
                  <a:cubicBezTo>
                    <a:pt x="132" y="419"/>
                    <a:pt x="131" y="417"/>
                    <a:pt x="130" y="414"/>
                  </a:cubicBezTo>
                  <a:cubicBezTo>
                    <a:pt x="133" y="413"/>
                    <a:pt x="138" y="411"/>
                    <a:pt x="140" y="413"/>
                  </a:cubicBezTo>
                  <a:cubicBezTo>
                    <a:pt x="141" y="419"/>
                    <a:pt x="136" y="420"/>
                    <a:pt x="133" y="421"/>
                  </a:cubicBezTo>
                  <a:close/>
                  <a:moveTo>
                    <a:pt x="156" y="433"/>
                  </a:moveTo>
                  <a:cubicBezTo>
                    <a:pt x="153" y="440"/>
                    <a:pt x="159" y="445"/>
                    <a:pt x="156" y="451"/>
                  </a:cubicBezTo>
                  <a:cubicBezTo>
                    <a:pt x="154" y="445"/>
                    <a:pt x="153" y="441"/>
                    <a:pt x="153" y="433"/>
                  </a:cubicBezTo>
                  <a:cubicBezTo>
                    <a:pt x="154" y="433"/>
                    <a:pt x="155" y="433"/>
                    <a:pt x="156" y="433"/>
                  </a:cubicBezTo>
                  <a:close/>
                  <a:moveTo>
                    <a:pt x="154" y="390"/>
                  </a:moveTo>
                  <a:cubicBezTo>
                    <a:pt x="157" y="393"/>
                    <a:pt x="160" y="397"/>
                    <a:pt x="160" y="401"/>
                  </a:cubicBezTo>
                  <a:cubicBezTo>
                    <a:pt x="157" y="398"/>
                    <a:pt x="155" y="394"/>
                    <a:pt x="154" y="390"/>
                  </a:cubicBezTo>
                  <a:close/>
                  <a:moveTo>
                    <a:pt x="163" y="477"/>
                  </a:moveTo>
                  <a:cubicBezTo>
                    <a:pt x="163" y="479"/>
                    <a:pt x="160" y="479"/>
                    <a:pt x="160" y="476"/>
                  </a:cubicBezTo>
                  <a:cubicBezTo>
                    <a:pt x="161" y="475"/>
                    <a:pt x="162" y="477"/>
                    <a:pt x="163" y="477"/>
                  </a:cubicBezTo>
                  <a:close/>
                  <a:moveTo>
                    <a:pt x="165" y="490"/>
                  </a:moveTo>
                  <a:cubicBezTo>
                    <a:pt x="163" y="488"/>
                    <a:pt x="164" y="484"/>
                    <a:pt x="163" y="481"/>
                  </a:cubicBezTo>
                  <a:cubicBezTo>
                    <a:pt x="167" y="482"/>
                    <a:pt x="163" y="487"/>
                    <a:pt x="165" y="490"/>
                  </a:cubicBezTo>
                  <a:close/>
                  <a:moveTo>
                    <a:pt x="163" y="439"/>
                  </a:moveTo>
                  <a:cubicBezTo>
                    <a:pt x="165" y="443"/>
                    <a:pt x="170" y="449"/>
                    <a:pt x="166" y="453"/>
                  </a:cubicBezTo>
                  <a:cubicBezTo>
                    <a:pt x="161" y="450"/>
                    <a:pt x="164" y="443"/>
                    <a:pt x="163" y="439"/>
                  </a:cubicBezTo>
                  <a:close/>
                  <a:moveTo>
                    <a:pt x="164" y="430"/>
                  </a:moveTo>
                  <a:cubicBezTo>
                    <a:pt x="163" y="427"/>
                    <a:pt x="160" y="423"/>
                    <a:pt x="161" y="418"/>
                  </a:cubicBezTo>
                  <a:cubicBezTo>
                    <a:pt x="166" y="422"/>
                    <a:pt x="171" y="426"/>
                    <a:pt x="164" y="430"/>
                  </a:cubicBezTo>
                  <a:close/>
                  <a:moveTo>
                    <a:pt x="169" y="453"/>
                  </a:moveTo>
                  <a:cubicBezTo>
                    <a:pt x="170" y="451"/>
                    <a:pt x="171" y="457"/>
                    <a:pt x="173" y="457"/>
                  </a:cubicBezTo>
                  <a:cubicBezTo>
                    <a:pt x="173" y="459"/>
                    <a:pt x="171" y="461"/>
                    <a:pt x="170" y="463"/>
                  </a:cubicBezTo>
                  <a:cubicBezTo>
                    <a:pt x="168" y="462"/>
                    <a:pt x="167" y="459"/>
                    <a:pt x="168" y="455"/>
                  </a:cubicBezTo>
                  <a:cubicBezTo>
                    <a:pt x="169" y="456"/>
                    <a:pt x="170" y="453"/>
                    <a:pt x="169" y="453"/>
                  </a:cubicBezTo>
                  <a:close/>
                  <a:moveTo>
                    <a:pt x="169" y="476"/>
                  </a:moveTo>
                  <a:cubicBezTo>
                    <a:pt x="168" y="477"/>
                    <a:pt x="170" y="480"/>
                    <a:pt x="169" y="481"/>
                  </a:cubicBezTo>
                  <a:cubicBezTo>
                    <a:pt x="169" y="480"/>
                    <a:pt x="168" y="478"/>
                    <a:pt x="169" y="476"/>
                  </a:cubicBezTo>
                  <a:close/>
                  <a:moveTo>
                    <a:pt x="170" y="498"/>
                  </a:moveTo>
                  <a:cubicBezTo>
                    <a:pt x="172" y="499"/>
                    <a:pt x="171" y="501"/>
                    <a:pt x="171" y="504"/>
                  </a:cubicBezTo>
                  <a:cubicBezTo>
                    <a:pt x="170" y="503"/>
                    <a:pt x="169" y="502"/>
                    <a:pt x="169" y="500"/>
                  </a:cubicBezTo>
                  <a:cubicBezTo>
                    <a:pt x="170" y="501"/>
                    <a:pt x="170" y="499"/>
                    <a:pt x="170" y="498"/>
                  </a:cubicBezTo>
                  <a:close/>
                  <a:moveTo>
                    <a:pt x="169" y="473"/>
                  </a:moveTo>
                  <a:cubicBezTo>
                    <a:pt x="171" y="472"/>
                    <a:pt x="171" y="477"/>
                    <a:pt x="173" y="478"/>
                  </a:cubicBezTo>
                  <a:cubicBezTo>
                    <a:pt x="171" y="479"/>
                    <a:pt x="170" y="475"/>
                    <a:pt x="169" y="473"/>
                  </a:cubicBezTo>
                  <a:close/>
                  <a:moveTo>
                    <a:pt x="172" y="534"/>
                  </a:moveTo>
                  <a:cubicBezTo>
                    <a:pt x="174" y="535"/>
                    <a:pt x="173" y="538"/>
                    <a:pt x="175" y="537"/>
                  </a:cubicBezTo>
                  <a:cubicBezTo>
                    <a:pt x="174" y="538"/>
                    <a:pt x="175" y="542"/>
                    <a:pt x="172" y="542"/>
                  </a:cubicBezTo>
                  <a:cubicBezTo>
                    <a:pt x="171" y="539"/>
                    <a:pt x="172" y="538"/>
                    <a:pt x="172" y="534"/>
                  </a:cubicBezTo>
                  <a:close/>
                  <a:moveTo>
                    <a:pt x="173" y="673"/>
                  </a:moveTo>
                  <a:cubicBezTo>
                    <a:pt x="178" y="676"/>
                    <a:pt x="176" y="683"/>
                    <a:pt x="173" y="687"/>
                  </a:cubicBezTo>
                  <a:cubicBezTo>
                    <a:pt x="173" y="682"/>
                    <a:pt x="170" y="676"/>
                    <a:pt x="173" y="673"/>
                  </a:cubicBezTo>
                  <a:close/>
                  <a:moveTo>
                    <a:pt x="174" y="671"/>
                  </a:moveTo>
                  <a:cubicBezTo>
                    <a:pt x="175" y="669"/>
                    <a:pt x="177" y="667"/>
                    <a:pt x="177" y="663"/>
                  </a:cubicBezTo>
                  <a:cubicBezTo>
                    <a:pt x="180" y="666"/>
                    <a:pt x="178" y="672"/>
                    <a:pt x="174" y="671"/>
                  </a:cubicBezTo>
                  <a:close/>
                  <a:moveTo>
                    <a:pt x="179" y="696"/>
                  </a:moveTo>
                  <a:cubicBezTo>
                    <a:pt x="182" y="696"/>
                    <a:pt x="179" y="700"/>
                    <a:pt x="178" y="700"/>
                  </a:cubicBezTo>
                  <a:cubicBezTo>
                    <a:pt x="179" y="699"/>
                    <a:pt x="178" y="697"/>
                    <a:pt x="179" y="696"/>
                  </a:cubicBezTo>
                  <a:close/>
                  <a:moveTo>
                    <a:pt x="180" y="644"/>
                  </a:moveTo>
                  <a:cubicBezTo>
                    <a:pt x="182" y="644"/>
                    <a:pt x="182" y="648"/>
                    <a:pt x="181" y="649"/>
                  </a:cubicBezTo>
                  <a:cubicBezTo>
                    <a:pt x="178" y="648"/>
                    <a:pt x="179" y="645"/>
                    <a:pt x="180" y="644"/>
                  </a:cubicBezTo>
                  <a:close/>
                  <a:moveTo>
                    <a:pt x="182" y="650"/>
                  </a:moveTo>
                  <a:cubicBezTo>
                    <a:pt x="184" y="651"/>
                    <a:pt x="184" y="653"/>
                    <a:pt x="183" y="655"/>
                  </a:cubicBezTo>
                  <a:cubicBezTo>
                    <a:pt x="181" y="655"/>
                    <a:pt x="181" y="651"/>
                    <a:pt x="182" y="650"/>
                  </a:cubicBezTo>
                  <a:close/>
                  <a:moveTo>
                    <a:pt x="183" y="716"/>
                  </a:moveTo>
                  <a:cubicBezTo>
                    <a:pt x="185" y="718"/>
                    <a:pt x="186" y="723"/>
                    <a:pt x="184" y="726"/>
                  </a:cubicBezTo>
                  <a:cubicBezTo>
                    <a:pt x="180" y="724"/>
                    <a:pt x="183" y="720"/>
                    <a:pt x="183" y="716"/>
                  </a:cubicBezTo>
                  <a:close/>
                  <a:moveTo>
                    <a:pt x="184" y="609"/>
                  </a:moveTo>
                  <a:cubicBezTo>
                    <a:pt x="185" y="608"/>
                    <a:pt x="186" y="613"/>
                    <a:pt x="187" y="616"/>
                  </a:cubicBezTo>
                  <a:cubicBezTo>
                    <a:pt x="183" y="614"/>
                    <a:pt x="183" y="610"/>
                    <a:pt x="184" y="609"/>
                  </a:cubicBezTo>
                  <a:close/>
                  <a:moveTo>
                    <a:pt x="186" y="567"/>
                  </a:moveTo>
                  <a:cubicBezTo>
                    <a:pt x="188" y="567"/>
                    <a:pt x="187" y="569"/>
                    <a:pt x="187" y="570"/>
                  </a:cubicBezTo>
                  <a:cubicBezTo>
                    <a:pt x="185" y="570"/>
                    <a:pt x="186" y="568"/>
                    <a:pt x="186" y="567"/>
                  </a:cubicBezTo>
                  <a:close/>
                  <a:moveTo>
                    <a:pt x="189" y="583"/>
                  </a:moveTo>
                  <a:cubicBezTo>
                    <a:pt x="190" y="585"/>
                    <a:pt x="188" y="586"/>
                    <a:pt x="188" y="588"/>
                  </a:cubicBezTo>
                  <a:cubicBezTo>
                    <a:pt x="187" y="586"/>
                    <a:pt x="186" y="583"/>
                    <a:pt x="189" y="583"/>
                  </a:cubicBezTo>
                  <a:close/>
                  <a:moveTo>
                    <a:pt x="188" y="564"/>
                  </a:moveTo>
                  <a:cubicBezTo>
                    <a:pt x="187" y="560"/>
                    <a:pt x="190" y="560"/>
                    <a:pt x="190" y="556"/>
                  </a:cubicBezTo>
                  <a:cubicBezTo>
                    <a:pt x="191" y="556"/>
                    <a:pt x="191" y="557"/>
                    <a:pt x="192" y="557"/>
                  </a:cubicBezTo>
                  <a:cubicBezTo>
                    <a:pt x="191" y="560"/>
                    <a:pt x="191" y="563"/>
                    <a:pt x="188" y="564"/>
                  </a:cubicBezTo>
                  <a:close/>
                  <a:moveTo>
                    <a:pt x="192" y="592"/>
                  </a:moveTo>
                  <a:cubicBezTo>
                    <a:pt x="194" y="592"/>
                    <a:pt x="192" y="596"/>
                    <a:pt x="191" y="596"/>
                  </a:cubicBezTo>
                  <a:cubicBezTo>
                    <a:pt x="190" y="594"/>
                    <a:pt x="192" y="594"/>
                    <a:pt x="192" y="592"/>
                  </a:cubicBezTo>
                  <a:close/>
                  <a:moveTo>
                    <a:pt x="191" y="616"/>
                  </a:moveTo>
                  <a:cubicBezTo>
                    <a:pt x="193" y="616"/>
                    <a:pt x="193" y="618"/>
                    <a:pt x="193" y="619"/>
                  </a:cubicBezTo>
                  <a:cubicBezTo>
                    <a:pt x="191" y="619"/>
                    <a:pt x="191" y="618"/>
                    <a:pt x="191" y="616"/>
                  </a:cubicBezTo>
                  <a:close/>
                  <a:moveTo>
                    <a:pt x="193" y="640"/>
                  </a:moveTo>
                  <a:cubicBezTo>
                    <a:pt x="192" y="641"/>
                    <a:pt x="194" y="644"/>
                    <a:pt x="191" y="643"/>
                  </a:cubicBezTo>
                  <a:cubicBezTo>
                    <a:pt x="192" y="642"/>
                    <a:pt x="191" y="640"/>
                    <a:pt x="192" y="640"/>
                  </a:cubicBezTo>
                  <a:cubicBezTo>
                    <a:pt x="192" y="640"/>
                    <a:pt x="193" y="640"/>
                    <a:pt x="193" y="640"/>
                  </a:cubicBezTo>
                  <a:close/>
                  <a:moveTo>
                    <a:pt x="192" y="570"/>
                  </a:moveTo>
                  <a:cubicBezTo>
                    <a:pt x="193" y="570"/>
                    <a:pt x="193" y="570"/>
                    <a:pt x="193" y="570"/>
                  </a:cubicBezTo>
                  <a:cubicBezTo>
                    <a:pt x="194" y="570"/>
                    <a:pt x="194" y="573"/>
                    <a:pt x="193" y="574"/>
                  </a:cubicBezTo>
                  <a:cubicBezTo>
                    <a:pt x="192" y="573"/>
                    <a:pt x="193" y="571"/>
                    <a:pt x="192" y="570"/>
                  </a:cubicBezTo>
                  <a:close/>
                  <a:moveTo>
                    <a:pt x="194" y="524"/>
                  </a:moveTo>
                  <a:cubicBezTo>
                    <a:pt x="196" y="525"/>
                    <a:pt x="195" y="527"/>
                    <a:pt x="195" y="528"/>
                  </a:cubicBezTo>
                  <a:cubicBezTo>
                    <a:pt x="193" y="528"/>
                    <a:pt x="193" y="525"/>
                    <a:pt x="194" y="524"/>
                  </a:cubicBezTo>
                  <a:close/>
                  <a:moveTo>
                    <a:pt x="192" y="484"/>
                  </a:moveTo>
                  <a:cubicBezTo>
                    <a:pt x="188" y="481"/>
                    <a:pt x="187" y="475"/>
                    <a:pt x="190" y="470"/>
                  </a:cubicBezTo>
                  <a:cubicBezTo>
                    <a:pt x="191" y="470"/>
                    <a:pt x="192" y="471"/>
                    <a:pt x="193" y="471"/>
                  </a:cubicBezTo>
                  <a:cubicBezTo>
                    <a:pt x="192" y="469"/>
                    <a:pt x="193" y="468"/>
                    <a:pt x="192" y="466"/>
                  </a:cubicBezTo>
                  <a:cubicBezTo>
                    <a:pt x="194" y="467"/>
                    <a:pt x="194" y="468"/>
                    <a:pt x="193" y="470"/>
                  </a:cubicBezTo>
                  <a:cubicBezTo>
                    <a:pt x="194" y="470"/>
                    <a:pt x="194" y="469"/>
                    <a:pt x="195" y="469"/>
                  </a:cubicBezTo>
                  <a:cubicBezTo>
                    <a:pt x="196" y="476"/>
                    <a:pt x="194" y="479"/>
                    <a:pt x="192" y="484"/>
                  </a:cubicBezTo>
                  <a:close/>
                  <a:moveTo>
                    <a:pt x="194" y="456"/>
                  </a:moveTo>
                  <a:cubicBezTo>
                    <a:pt x="192" y="455"/>
                    <a:pt x="194" y="452"/>
                    <a:pt x="195" y="450"/>
                  </a:cubicBezTo>
                  <a:cubicBezTo>
                    <a:pt x="198" y="451"/>
                    <a:pt x="194" y="454"/>
                    <a:pt x="194" y="456"/>
                  </a:cubicBezTo>
                  <a:close/>
                  <a:moveTo>
                    <a:pt x="193" y="452"/>
                  </a:moveTo>
                  <a:cubicBezTo>
                    <a:pt x="191" y="452"/>
                    <a:pt x="191" y="451"/>
                    <a:pt x="191" y="449"/>
                  </a:cubicBezTo>
                  <a:cubicBezTo>
                    <a:pt x="192" y="448"/>
                    <a:pt x="193" y="445"/>
                    <a:pt x="196" y="445"/>
                  </a:cubicBezTo>
                  <a:cubicBezTo>
                    <a:pt x="196" y="448"/>
                    <a:pt x="193" y="448"/>
                    <a:pt x="193" y="452"/>
                  </a:cubicBezTo>
                  <a:close/>
                  <a:moveTo>
                    <a:pt x="194" y="424"/>
                  </a:moveTo>
                  <a:cubicBezTo>
                    <a:pt x="194" y="422"/>
                    <a:pt x="195" y="421"/>
                    <a:pt x="196" y="419"/>
                  </a:cubicBezTo>
                  <a:cubicBezTo>
                    <a:pt x="197" y="419"/>
                    <a:pt x="197" y="422"/>
                    <a:pt x="199" y="423"/>
                  </a:cubicBezTo>
                  <a:cubicBezTo>
                    <a:pt x="198" y="423"/>
                    <a:pt x="198" y="423"/>
                    <a:pt x="198" y="423"/>
                  </a:cubicBezTo>
                  <a:cubicBezTo>
                    <a:pt x="197" y="423"/>
                    <a:pt x="197" y="424"/>
                    <a:pt x="197" y="425"/>
                  </a:cubicBezTo>
                  <a:cubicBezTo>
                    <a:pt x="196" y="424"/>
                    <a:pt x="195" y="425"/>
                    <a:pt x="194" y="424"/>
                  </a:cubicBezTo>
                  <a:close/>
                  <a:moveTo>
                    <a:pt x="200" y="478"/>
                  </a:moveTo>
                  <a:cubicBezTo>
                    <a:pt x="198" y="477"/>
                    <a:pt x="200" y="474"/>
                    <a:pt x="200" y="473"/>
                  </a:cubicBezTo>
                  <a:cubicBezTo>
                    <a:pt x="201" y="473"/>
                    <a:pt x="202" y="473"/>
                    <a:pt x="202" y="473"/>
                  </a:cubicBezTo>
                  <a:cubicBezTo>
                    <a:pt x="203" y="476"/>
                    <a:pt x="201" y="476"/>
                    <a:pt x="200" y="478"/>
                  </a:cubicBezTo>
                  <a:close/>
                  <a:moveTo>
                    <a:pt x="200" y="487"/>
                  </a:moveTo>
                  <a:cubicBezTo>
                    <a:pt x="198" y="484"/>
                    <a:pt x="200" y="481"/>
                    <a:pt x="201" y="479"/>
                  </a:cubicBezTo>
                  <a:cubicBezTo>
                    <a:pt x="204" y="481"/>
                    <a:pt x="201" y="485"/>
                    <a:pt x="200" y="487"/>
                  </a:cubicBezTo>
                  <a:close/>
                  <a:moveTo>
                    <a:pt x="199" y="370"/>
                  </a:moveTo>
                  <a:cubicBezTo>
                    <a:pt x="201" y="371"/>
                    <a:pt x="202" y="373"/>
                    <a:pt x="202" y="375"/>
                  </a:cubicBezTo>
                  <a:cubicBezTo>
                    <a:pt x="201" y="374"/>
                    <a:pt x="199" y="373"/>
                    <a:pt x="199" y="370"/>
                  </a:cubicBezTo>
                  <a:close/>
                  <a:moveTo>
                    <a:pt x="199" y="287"/>
                  </a:moveTo>
                  <a:cubicBezTo>
                    <a:pt x="201" y="287"/>
                    <a:pt x="201" y="290"/>
                    <a:pt x="202" y="291"/>
                  </a:cubicBezTo>
                  <a:cubicBezTo>
                    <a:pt x="200" y="290"/>
                    <a:pt x="199" y="289"/>
                    <a:pt x="199" y="287"/>
                  </a:cubicBezTo>
                  <a:close/>
                  <a:moveTo>
                    <a:pt x="200" y="242"/>
                  </a:moveTo>
                  <a:cubicBezTo>
                    <a:pt x="201" y="243"/>
                    <a:pt x="202" y="245"/>
                    <a:pt x="202" y="247"/>
                  </a:cubicBezTo>
                  <a:cubicBezTo>
                    <a:pt x="200" y="246"/>
                    <a:pt x="200" y="244"/>
                    <a:pt x="200" y="242"/>
                  </a:cubicBezTo>
                  <a:close/>
                  <a:moveTo>
                    <a:pt x="199" y="98"/>
                  </a:moveTo>
                  <a:cubicBezTo>
                    <a:pt x="202" y="101"/>
                    <a:pt x="203" y="106"/>
                    <a:pt x="205" y="110"/>
                  </a:cubicBezTo>
                  <a:cubicBezTo>
                    <a:pt x="203" y="106"/>
                    <a:pt x="200" y="103"/>
                    <a:pt x="199" y="98"/>
                  </a:cubicBezTo>
                  <a:close/>
                  <a:moveTo>
                    <a:pt x="202" y="69"/>
                  </a:moveTo>
                  <a:cubicBezTo>
                    <a:pt x="204" y="69"/>
                    <a:pt x="204" y="72"/>
                    <a:pt x="205" y="74"/>
                  </a:cubicBezTo>
                  <a:cubicBezTo>
                    <a:pt x="203" y="73"/>
                    <a:pt x="202" y="71"/>
                    <a:pt x="202" y="69"/>
                  </a:cubicBezTo>
                  <a:close/>
                  <a:moveTo>
                    <a:pt x="187" y="30"/>
                  </a:moveTo>
                  <a:cubicBezTo>
                    <a:pt x="192" y="32"/>
                    <a:pt x="199" y="30"/>
                    <a:pt x="202" y="33"/>
                  </a:cubicBezTo>
                  <a:cubicBezTo>
                    <a:pt x="203" y="33"/>
                    <a:pt x="203" y="30"/>
                    <a:pt x="204" y="32"/>
                  </a:cubicBezTo>
                  <a:cubicBezTo>
                    <a:pt x="205" y="34"/>
                    <a:pt x="201" y="35"/>
                    <a:pt x="200" y="37"/>
                  </a:cubicBezTo>
                  <a:cubicBezTo>
                    <a:pt x="196" y="36"/>
                    <a:pt x="190" y="32"/>
                    <a:pt x="187" y="37"/>
                  </a:cubicBezTo>
                  <a:cubicBezTo>
                    <a:pt x="188" y="39"/>
                    <a:pt x="187" y="39"/>
                    <a:pt x="188" y="42"/>
                  </a:cubicBezTo>
                  <a:cubicBezTo>
                    <a:pt x="190" y="42"/>
                    <a:pt x="191" y="42"/>
                    <a:pt x="192" y="42"/>
                  </a:cubicBezTo>
                  <a:cubicBezTo>
                    <a:pt x="193" y="47"/>
                    <a:pt x="194" y="50"/>
                    <a:pt x="192" y="54"/>
                  </a:cubicBezTo>
                  <a:cubicBezTo>
                    <a:pt x="187" y="49"/>
                    <a:pt x="187" y="39"/>
                    <a:pt x="185" y="33"/>
                  </a:cubicBezTo>
                  <a:cubicBezTo>
                    <a:pt x="186" y="32"/>
                    <a:pt x="186" y="31"/>
                    <a:pt x="187" y="30"/>
                  </a:cubicBezTo>
                  <a:close/>
                  <a:moveTo>
                    <a:pt x="187" y="63"/>
                  </a:moveTo>
                  <a:cubicBezTo>
                    <a:pt x="187" y="65"/>
                    <a:pt x="185" y="66"/>
                    <a:pt x="184" y="68"/>
                  </a:cubicBezTo>
                  <a:cubicBezTo>
                    <a:pt x="181" y="65"/>
                    <a:pt x="181" y="61"/>
                    <a:pt x="179" y="57"/>
                  </a:cubicBezTo>
                  <a:cubicBezTo>
                    <a:pt x="180" y="54"/>
                    <a:pt x="183" y="51"/>
                    <a:pt x="184" y="48"/>
                  </a:cubicBezTo>
                  <a:cubicBezTo>
                    <a:pt x="186" y="53"/>
                    <a:pt x="184" y="58"/>
                    <a:pt x="187" y="63"/>
                  </a:cubicBezTo>
                  <a:close/>
                  <a:moveTo>
                    <a:pt x="154" y="31"/>
                  </a:moveTo>
                  <a:cubicBezTo>
                    <a:pt x="162" y="30"/>
                    <a:pt x="169" y="32"/>
                    <a:pt x="176" y="36"/>
                  </a:cubicBezTo>
                  <a:cubicBezTo>
                    <a:pt x="177" y="36"/>
                    <a:pt x="176" y="32"/>
                    <a:pt x="175" y="32"/>
                  </a:cubicBezTo>
                  <a:cubicBezTo>
                    <a:pt x="182" y="28"/>
                    <a:pt x="181" y="37"/>
                    <a:pt x="183" y="42"/>
                  </a:cubicBezTo>
                  <a:cubicBezTo>
                    <a:pt x="181" y="45"/>
                    <a:pt x="180" y="50"/>
                    <a:pt x="176" y="51"/>
                  </a:cubicBezTo>
                  <a:cubicBezTo>
                    <a:pt x="175" y="48"/>
                    <a:pt x="174" y="42"/>
                    <a:pt x="174" y="38"/>
                  </a:cubicBezTo>
                  <a:cubicBezTo>
                    <a:pt x="171" y="38"/>
                    <a:pt x="171" y="40"/>
                    <a:pt x="170" y="42"/>
                  </a:cubicBezTo>
                  <a:cubicBezTo>
                    <a:pt x="167" y="40"/>
                    <a:pt x="168" y="46"/>
                    <a:pt x="165" y="47"/>
                  </a:cubicBezTo>
                  <a:cubicBezTo>
                    <a:pt x="164" y="41"/>
                    <a:pt x="168" y="39"/>
                    <a:pt x="169" y="35"/>
                  </a:cubicBezTo>
                  <a:cubicBezTo>
                    <a:pt x="168" y="34"/>
                    <a:pt x="168" y="34"/>
                    <a:pt x="168" y="33"/>
                  </a:cubicBezTo>
                  <a:cubicBezTo>
                    <a:pt x="164" y="33"/>
                    <a:pt x="165" y="35"/>
                    <a:pt x="162" y="35"/>
                  </a:cubicBezTo>
                  <a:cubicBezTo>
                    <a:pt x="161" y="33"/>
                    <a:pt x="162" y="34"/>
                    <a:pt x="161" y="32"/>
                  </a:cubicBezTo>
                  <a:cubicBezTo>
                    <a:pt x="160" y="32"/>
                    <a:pt x="159" y="33"/>
                    <a:pt x="157" y="33"/>
                  </a:cubicBezTo>
                  <a:cubicBezTo>
                    <a:pt x="159" y="40"/>
                    <a:pt x="160" y="46"/>
                    <a:pt x="155" y="50"/>
                  </a:cubicBezTo>
                  <a:cubicBezTo>
                    <a:pt x="153" y="44"/>
                    <a:pt x="150" y="37"/>
                    <a:pt x="154" y="31"/>
                  </a:cubicBezTo>
                  <a:close/>
                  <a:moveTo>
                    <a:pt x="153" y="78"/>
                  </a:moveTo>
                  <a:cubicBezTo>
                    <a:pt x="151" y="76"/>
                    <a:pt x="150" y="74"/>
                    <a:pt x="149" y="71"/>
                  </a:cubicBezTo>
                  <a:cubicBezTo>
                    <a:pt x="150" y="70"/>
                    <a:pt x="150" y="68"/>
                    <a:pt x="152" y="68"/>
                  </a:cubicBezTo>
                  <a:cubicBezTo>
                    <a:pt x="152" y="73"/>
                    <a:pt x="156" y="74"/>
                    <a:pt x="153" y="78"/>
                  </a:cubicBezTo>
                  <a:close/>
                  <a:moveTo>
                    <a:pt x="150" y="47"/>
                  </a:moveTo>
                  <a:cubicBezTo>
                    <a:pt x="155" y="54"/>
                    <a:pt x="150" y="61"/>
                    <a:pt x="147" y="69"/>
                  </a:cubicBezTo>
                  <a:cubicBezTo>
                    <a:pt x="142" y="63"/>
                    <a:pt x="142" y="49"/>
                    <a:pt x="150" y="47"/>
                  </a:cubicBezTo>
                  <a:close/>
                  <a:moveTo>
                    <a:pt x="146" y="36"/>
                  </a:moveTo>
                  <a:cubicBezTo>
                    <a:pt x="146" y="40"/>
                    <a:pt x="144" y="41"/>
                    <a:pt x="142" y="42"/>
                  </a:cubicBezTo>
                  <a:cubicBezTo>
                    <a:pt x="143" y="44"/>
                    <a:pt x="144" y="42"/>
                    <a:pt x="145" y="43"/>
                  </a:cubicBezTo>
                  <a:cubicBezTo>
                    <a:pt x="144" y="45"/>
                    <a:pt x="142" y="47"/>
                    <a:pt x="142" y="50"/>
                  </a:cubicBezTo>
                  <a:cubicBezTo>
                    <a:pt x="139" y="49"/>
                    <a:pt x="140" y="48"/>
                    <a:pt x="136" y="48"/>
                  </a:cubicBezTo>
                  <a:cubicBezTo>
                    <a:pt x="139" y="43"/>
                    <a:pt x="139" y="37"/>
                    <a:pt x="142" y="33"/>
                  </a:cubicBezTo>
                  <a:cubicBezTo>
                    <a:pt x="144" y="34"/>
                    <a:pt x="143" y="37"/>
                    <a:pt x="146" y="36"/>
                  </a:cubicBezTo>
                  <a:close/>
                  <a:moveTo>
                    <a:pt x="138" y="30"/>
                  </a:moveTo>
                  <a:cubicBezTo>
                    <a:pt x="136" y="36"/>
                    <a:pt x="132" y="39"/>
                    <a:pt x="130" y="44"/>
                  </a:cubicBezTo>
                  <a:cubicBezTo>
                    <a:pt x="133" y="44"/>
                    <a:pt x="134" y="40"/>
                    <a:pt x="134" y="39"/>
                  </a:cubicBezTo>
                  <a:cubicBezTo>
                    <a:pt x="135" y="42"/>
                    <a:pt x="131" y="50"/>
                    <a:pt x="129" y="54"/>
                  </a:cubicBezTo>
                  <a:cubicBezTo>
                    <a:pt x="128" y="53"/>
                    <a:pt x="129" y="50"/>
                    <a:pt x="125" y="51"/>
                  </a:cubicBezTo>
                  <a:cubicBezTo>
                    <a:pt x="127" y="46"/>
                    <a:pt x="129" y="44"/>
                    <a:pt x="129" y="39"/>
                  </a:cubicBezTo>
                  <a:cubicBezTo>
                    <a:pt x="134" y="38"/>
                    <a:pt x="132" y="31"/>
                    <a:pt x="138" y="30"/>
                  </a:cubicBezTo>
                  <a:close/>
                  <a:moveTo>
                    <a:pt x="123" y="44"/>
                  </a:moveTo>
                  <a:cubicBezTo>
                    <a:pt x="121" y="44"/>
                    <a:pt x="122" y="42"/>
                    <a:pt x="120" y="42"/>
                  </a:cubicBezTo>
                  <a:cubicBezTo>
                    <a:pt x="121" y="39"/>
                    <a:pt x="122" y="35"/>
                    <a:pt x="124" y="31"/>
                  </a:cubicBezTo>
                  <a:cubicBezTo>
                    <a:pt x="126" y="31"/>
                    <a:pt x="128" y="31"/>
                    <a:pt x="130" y="31"/>
                  </a:cubicBezTo>
                  <a:cubicBezTo>
                    <a:pt x="128" y="35"/>
                    <a:pt x="126" y="41"/>
                    <a:pt x="123" y="44"/>
                  </a:cubicBezTo>
                  <a:close/>
                  <a:moveTo>
                    <a:pt x="116" y="25"/>
                  </a:moveTo>
                  <a:cubicBezTo>
                    <a:pt x="118" y="24"/>
                    <a:pt x="122" y="25"/>
                    <a:pt x="124" y="26"/>
                  </a:cubicBezTo>
                  <a:cubicBezTo>
                    <a:pt x="123" y="28"/>
                    <a:pt x="119" y="25"/>
                    <a:pt x="116" y="27"/>
                  </a:cubicBezTo>
                  <a:cubicBezTo>
                    <a:pt x="116" y="26"/>
                    <a:pt x="116" y="26"/>
                    <a:pt x="116" y="25"/>
                  </a:cubicBezTo>
                  <a:close/>
                  <a:moveTo>
                    <a:pt x="115" y="42"/>
                  </a:moveTo>
                  <a:cubicBezTo>
                    <a:pt x="112" y="42"/>
                    <a:pt x="115" y="38"/>
                    <a:pt x="116" y="37"/>
                  </a:cubicBezTo>
                  <a:cubicBezTo>
                    <a:pt x="118" y="38"/>
                    <a:pt x="115" y="40"/>
                    <a:pt x="115" y="42"/>
                  </a:cubicBezTo>
                  <a:close/>
                  <a:moveTo>
                    <a:pt x="115" y="35"/>
                  </a:moveTo>
                  <a:cubicBezTo>
                    <a:pt x="114" y="39"/>
                    <a:pt x="110" y="42"/>
                    <a:pt x="108" y="47"/>
                  </a:cubicBezTo>
                  <a:cubicBezTo>
                    <a:pt x="107" y="42"/>
                    <a:pt x="112" y="38"/>
                    <a:pt x="113" y="34"/>
                  </a:cubicBezTo>
                  <a:cubicBezTo>
                    <a:pt x="114" y="34"/>
                    <a:pt x="115" y="34"/>
                    <a:pt x="115" y="35"/>
                  </a:cubicBezTo>
                  <a:close/>
                  <a:moveTo>
                    <a:pt x="104" y="30"/>
                  </a:moveTo>
                  <a:cubicBezTo>
                    <a:pt x="104" y="28"/>
                    <a:pt x="105" y="27"/>
                    <a:pt x="105" y="25"/>
                  </a:cubicBezTo>
                  <a:cubicBezTo>
                    <a:pt x="107" y="24"/>
                    <a:pt x="108" y="23"/>
                    <a:pt x="111" y="23"/>
                  </a:cubicBezTo>
                  <a:cubicBezTo>
                    <a:pt x="110" y="26"/>
                    <a:pt x="109" y="30"/>
                    <a:pt x="104" y="30"/>
                  </a:cubicBezTo>
                  <a:close/>
                  <a:moveTo>
                    <a:pt x="105" y="20"/>
                  </a:moveTo>
                  <a:cubicBezTo>
                    <a:pt x="102" y="21"/>
                    <a:pt x="101" y="25"/>
                    <a:pt x="98" y="26"/>
                  </a:cubicBezTo>
                  <a:cubicBezTo>
                    <a:pt x="98" y="22"/>
                    <a:pt x="102" y="21"/>
                    <a:pt x="105" y="20"/>
                  </a:cubicBezTo>
                  <a:close/>
                  <a:moveTo>
                    <a:pt x="98" y="105"/>
                  </a:moveTo>
                  <a:cubicBezTo>
                    <a:pt x="101" y="105"/>
                    <a:pt x="103" y="112"/>
                    <a:pt x="99" y="112"/>
                  </a:cubicBezTo>
                  <a:cubicBezTo>
                    <a:pt x="97" y="109"/>
                    <a:pt x="97" y="107"/>
                    <a:pt x="98" y="105"/>
                  </a:cubicBezTo>
                  <a:close/>
                  <a:moveTo>
                    <a:pt x="99" y="129"/>
                  </a:moveTo>
                  <a:cubicBezTo>
                    <a:pt x="102" y="131"/>
                    <a:pt x="102" y="136"/>
                    <a:pt x="99" y="139"/>
                  </a:cubicBezTo>
                  <a:cubicBezTo>
                    <a:pt x="96" y="138"/>
                    <a:pt x="96" y="131"/>
                    <a:pt x="99" y="129"/>
                  </a:cubicBezTo>
                  <a:close/>
                  <a:moveTo>
                    <a:pt x="95" y="406"/>
                  </a:moveTo>
                  <a:cubicBezTo>
                    <a:pt x="92" y="404"/>
                    <a:pt x="96" y="401"/>
                    <a:pt x="95" y="397"/>
                  </a:cubicBezTo>
                  <a:cubicBezTo>
                    <a:pt x="99" y="401"/>
                    <a:pt x="95" y="401"/>
                    <a:pt x="95" y="406"/>
                  </a:cubicBezTo>
                  <a:close/>
                  <a:moveTo>
                    <a:pt x="93" y="377"/>
                  </a:moveTo>
                  <a:cubicBezTo>
                    <a:pt x="95" y="375"/>
                    <a:pt x="96" y="381"/>
                    <a:pt x="95" y="382"/>
                  </a:cubicBezTo>
                  <a:cubicBezTo>
                    <a:pt x="92" y="382"/>
                    <a:pt x="95" y="378"/>
                    <a:pt x="93" y="377"/>
                  </a:cubicBezTo>
                  <a:close/>
                  <a:moveTo>
                    <a:pt x="93" y="308"/>
                  </a:moveTo>
                  <a:cubicBezTo>
                    <a:pt x="95" y="309"/>
                    <a:pt x="97" y="312"/>
                    <a:pt x="95" y="313"/>
                  </a:cubicBezTo>
                  <a:cubicBezTo>
                    <a:pt x="94" y="312"/>
                    <a:pt x="93" y="310"/>
                    <a:pt x="93" y="308"/>
                  </a:cubicBezTo>
                  <a:close/>
                  <a:moveTo>
                    <a:pt x="93" y="154"/>
                  </a:moveTo>
                  <a:cubicBezTo>
                    <a:pt x="90" y="149"/>
                    <a:pt x="93" y="145"/>
                    <a:pt x="94" y="140"/>
                  </a:cubicBezTo>
                  <a:cubicBezTo>
                    <a:pt x="98" y="145"/>
                    <a:pt x="94" y="149"/>
                    <a:pt x="93" y="154"/>
                  </a:cubicBezTo>
                  <a:close/>
                  <a:moveTo>
                    <a:pt x="93" y="117"/>
                  </a:moveTo>
                  <a:cubicBezTo>
                    <a:pt x="95" y="119"/>
                    <a:pt x="95" y="122"/>
                    <a:pt x="94" y="125"/>
                  </a:cubicBezTo>
                  <a:cubicBezTo>
                    <a:pt x="90" y="124"/>
                    <a:pt x="92" y="120"/>
                    <a:pt x="93" y="117"/>
                  </a:cubicBezTo>
                  <a:close/>
                  <a:moveTo>
                    <a:pt x="92" y="53"/>
                  </a:moveTo>
                  <a:cubicBezTo>
                    <a:pt x="93" y="51"/>
                    <a:pt x="93" y="49"/>
                    <a:pt x="94" y="47"/>
                  </a:cubicBezTo>
                  <a:cubicBezTo>
                    <a:pt x="97" y="48"/>
                    <a:pt x="94" y="52"/>
                    <a:pt x="92" y="53"/>
                  </a:cubicBezTo>
                  <a:close/>
                  <a:moveTo>
                    <a:pt x="93" y="36"/>
                  </a:moveTo>
                  <a:cubicBezTo>
                    <a:pt x="95" y="36"/>
                    <a:pt x="93" y="38"/>
                    <a:pt x="93" y="39"/>
                  </a:cubicBezTo>
                  <a:cubicBezTo>
                    <a:pt x="91" y="38"/>
                    <a:pt x="93" y="37"/>
                    <a:pt x="93" y="36"/>
                  </a:cubicBezTo>
                  <a:close/>
                  <a:moveTo>
                    <a:pt x="89" y="57"/>
                  </a:moveTo>
                  <a:cubicBezTo>
                    <a:pt x="90" y="61"/>
                    <a:pt x="91" y="59"/>
                    <a:pt x="93" y="58"/>
                  </a:cubicBezTo>
                  <a:cubicBezTo>
                    <a:pt x="93" y="61"/>
                    <a:pt x="92" y="62"/>
                    <a:pt x="90" y="64"/>
                  </a:cubicBezTo>
                  <a:cubicBezTo>
                    <a:pt x="90" y="62"/>
                    <a:pt x="87" y="60"/>
                    <a:pt x="89" y="57"/>
                  </a:cubicBezTo>
                  <a:close/>
                  <a:moveTo>
                    <a:pt x="90" y="162"/>
                  </a:moveTo>
                  <a:cubicBezTo>
                    <a:pt x="89" y="160"/>
                    <a:pt x="86" y="156"/>
                    <a:pt x="89" y="153"/>
                  </a:cubicBezTo>
                  <a:cubicBezTo>
                    <a:pt x="89" y="156"/>
                    <a:pt x="92" y="159"/>
                    <a:pt x="90" y="162"/>
                  </a:cubicBezTo>
                  <a:close/>
                  <a:moveTo>
                    <a:pt x="89" y="64"/>
                  </a:moveTo>
                  <a:cubicBezTo>
                    <a:pt x="90" y="67"/>
                    <a:pt x="89" y="70"/>
                    <a:pt x="87" y="70"/>
                  </a:cubicBezTo>
                  <a:cubicBezTo>
                    <a:pt x="87" y="68"/>
                    <a:pt x="88" y="66"/>
                    <a:pt x="89" y="64"/>
                  </a:cubicBezTo>
                  <a:close/>
                  <a:moveTo>
                    <a:pt x="86" y="42"/>
                  </a:moveTo>
                  <a:cubicBezTo>
                    <a:pt x="86" y="41"/>
                    <a:pt x="87" y="45"/>
                    <a:pt x="84" y="45"/>
                  </a:cubicBezTo>
                  <a:cubicBezTo>
                    <a:pt x="84" y="43"/>
                    <a:pt x="85" y="43"/>
                    <a:pt x="86" y="42"/>
                  </a:cubicBezTo>
                  <a:close/>
                  <a:moveTo>
                    <a:pt x="83" y="45"/>
                  </a:moveTo>
                  <a:cubicBezTo>
                    <a:pt x="85" y="45"/>
                    <a:pt x="85" y="45"/>
                    <a:pt x="85" y="47"/>
                  </a:cubicBezTo>
                  <a:cubicBezTo>
                    <a:pt x="85" y="47"/>
                    <a:pt x="83" y="47"/>
                    <a:pt x="83" y="48"/>
                  </a:cubicBezTo>
                  <a:cubicBezTo>
                    <a:pt x="82" y="48"/>
                    <a:pt x="83" y="47"/>
                    <a:pt x="84" y="47"/>
                  </a:cubicBezTo>
                  <a:cubicBezTo>
                    <a:pt x="83" y="46"/>
                    <a:pt x="83" y="46"/>
                    <a:pt x="83" y="45"/>
                  </a:cubicBezTo>
                  <a:close/>
                  <a:moveTo>
                    <a:pt x="84" y="56"/>
                  </a:moveTo>
                  <a:cubicBezTo>
                    <a:pt x="85" y="62"/>
                    <a:pt x="79" y="71"/>
                    <a:pt x="76" y="76"/>
                  </a:cubicBezTo>
                  <a:cubicBezTo>
                    <a:pt x="76" y="74"/>
                    <a:pt x="76" y="72"/>
                    <a:pt x="76" y="70"/>
                  </a:cubicBezTo>
                  <a:cubicBezTo>
                    <a:pt x="81" y="68"/>
                    <a:pt x="82" y="61"/>
                    <a:pt x="84" y="56"/>
                  </a:cubicBezTo>
                  <a:close/>
                  <a:moveTo>
                    <a:pt x="83" y="48"/>
                  </a:moveTo>
                  <a:cubicBezTo>
                    <a:pt x="82" y="49"/>
                    <a:pt x="83" y="52"/>
                    <a:pt x="81" y="53"/>
                  </a:cubicBezTo>
                  <a:cubicBezTo>
                    <a:pt x="82" y="51"/>
                    <a:pt x="80" y="48"/>
                    <a:pt x="83" y="48"/>
                  </a:cubicBezTo>
                  <a:close/>
                  <a:moveTo>
                    <a:pt x="80" y="36"/>
                  </a:moveTo>
                  <a:cubicBezTo>
                    <a:pt x="82" y="38"/>
                    <a:pt x="79" y="43"/>
                    <a:pt x="78" y="45"/>
                  </a:cubicBezTo>
                  <a:cubicBezTo>
                    <a:pt x="77" y="43"/>
                    <a:pt x="79" y="40"/>
                    <a:pt x="80" y="36"/>
                  </a:cubicBezTo>
                  <a:close/>
                  <a:moveTo>
                    <a:pt x="75" y="51"/>
                  </a:move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7" y="50"/>
                    <a:pt x="77" y="50"/>
                  </a:cubicBezTo>
                  <a:cubicBezTo>
                    <a:pt x="77" y="52"/>
                    <a:pt x="76" y="54"/>
                    <a:pt x="74" y="54"/>
                  </a:cubicBezTo>
                  <a:cubicBezTo>
                    <a:pt x="73" y="52"/>
                    <a:pt x="77" y="52"/>
                    <a:pt x="75" y="51"/>
                  </a:cubicBezTo>
                  <a:close/>
                  <a:moveTo>
                    <a:pt x="64" y="100"/>
                  </a:moveTo>
                  <a:cubicBezTo>
                    <a:pt x="64" y="99"/>
                    <a:pt x="64" y="91"/>
                    <a:pt x="68" y="90"/>
                  </a:cubicBezTo>
                  <a:cubicBezTo>
                    <a:pt x="69" y="94"/>
                    <a:pt x="64" y="96"/>
                    <a:pt x="64" y="100"/>
                  </a:cubicBezTo>
                  <a:close/>
                  <a:moveTo>
                    <a:pt x="73" y="86"/>
                  </a:moveTo>
                  <a:cubicBezTo>
                    <a:pt x="70" y="84"/>
                    <a:pt x="72" y="82"/>
                    <a:pt x="72" y="79"/>
                  </a:cubicBezTo>
                  <a:cubicBezTo>
                    <a:pt x="74" y="79"/>
                    <a:pt x="72" y="84"/>
                    <a:pt x="73" y="86"/>
                  </a:cubicBezTo>
                  <a:close/>
                  <a:moveTo>
                    <a:pt x="75" y="123"/>
                  </a:moveTo>
                  <a:cubicBezTo>
                    <a:pt x="74" y="122"/>
                    <a:pt x="74" y="119"/>
                    <a:pt x="74" y="118"/>
                  </a:cubicBezTo>
                  <a:cubicBezTo>
                    <a:pt x="76" y="119"/>
                    <a:pt x="75" y="121"/>
                    <a:pt x="75" y="123"/>
                  </a:cubicBezTo>
                  <a:close/>
                  <a:moveTo>
                    <a:pt x="75" y="127"/>
                  </a:moveTo>
                  <a:cubicBezTo>
                    <a:pt x="77" y="128"/>
                    <a:pt x="75" y="130"/>
                    <a:pt x="75" y="132"/>
                  </a:cubicBezTo>
                  <a:cubicBezTo>
                    <a:pt x="74" y="131"/>
                    <a:pt x="74" y="128"/>
                    <a:pt x="75" y="127"/>
                  </a:cubicBezTo>
                  <a:close/>
                  <a:moveTo>
                    <a:pt x="75" y="133"/>
                  </a:moveTo>
                  <a:cubicBezTo>
                    <a:pt x="77" y="136"/>
                    <a:pt x="76" y="137"/>
                    <a:pt x="76" y="141"/>
                  </a:cubicBezTo>
                  <a:cubicBezTo>
                    <a:pt x="74" y="139"/>
                    <a:pt x="75" y="136"/>
                    <a:pt x="75" y="133"/>
                  </a:cubicBezTo>
                  <a:close/>
                  <a:moveTo>
                    <a:pt x="77" y="150"/>
                  </a:moveTo>
                  <a:cubicBezTo>
                    <a:pt x="75" y="148"/>
                    <a:pt x="76" y="144"/>
                    <a:pt x="75" y="143"/>
                  </a:cubicBezTo>
                  <a:cubicBezTo>
                    <a:pt x="77" y="142"/>
                    <a:pt x="77" y="150"/>
                    <a:pt x="77" y="150"/>
                  </a:cubicBezTo>
                  <a:close/>
                  <a:moveTo>
                    <a:pt x="79" y="84"/>
                  </a:moveTo>
                  <a:cubicBezTo>
                    <a:pt x="81" y="84"/>
                    <a:pt x="80" y="95"/>
                    <a:pt x="78" y="99"/>
                  </a:cubicBezTo>
                  <a:cubicBezTo>
                    <a:pt x="75" y="94"/>
                    <a:pt x="79" y="87"/>
                    <a:pt x="79" y="84"/>
                  </a:cubicBezTo>
                  <a:close/>
                  <a:moveTo>
                    <a:pt x="80" y="110"/>
                  </a:moveTo>
                  <a:cubicBezTo>
                    <a:pt x="83" y="113"/>
                    <a:pt x="77" y="120"/>
                    <a:pt x="81" y="124"/>
                  </a:cubicBezTo>
                  <a:cubicBezTo>
                    <a:pt x="81" y="129"/>
                    <a:pt x="81" y="132"/>
                    <a:pt x="80" y="136"/>
                  </a:cubicBezTo>
                  <a:cubicBezTo>
                    <a:pt x="79" y="129"/>
                    <a:pt x="77" y="119"/>
                    <a:pt x="80" y="110"/>
                  </a:cubicBezTo>
                  <a:close/>
                  <a:moveTo>
                    <a:pt x="82" y="160"/>
                  </a:moveTo>
                  <a:cubicBezTo>
                    <a:pt x="81" y="156"/>
                    <a:pt x="78" y="145"/>
                    <a:pt x="83" y="142"/>
                  </a:cubicBezTo>
                  <a:cubicBezTo>
                    <a:pt x="85" y="147"/>
                    <a:pt x="82" y="154"/>
                    <a:pt x="82" y="160"/>
                  </a:cubicBezTo>
                  <a:close/>
                  <a:moveTo>
                    <a:pt x="86" y="217"/>
                  </a:moveTo>
                  <a:cubicBezTo>
                    <a:pt x="83" y="209"/>
                    <a:pt x="87" y="203"/>
                    <a:pt x="84" y="198"/>
                  </a:cubicBezTo>
                  <a:cubicBezTo>
                    <a:pt x="86" y="194"/>
                    <a:pt x="83" y="192"/>
                    <a:pt x="84" y="189"/>
                  </a:cubicBezTo>
                  <a:cubicBezTo>
                    <a:pt x="84" y="188"/>
                    <a:pt x="82" y="188"/>
                    <a:pt x="83" y="186"/>
                  </a:cubicBezTo>
                  <a:cubicBezTo>
                    <a:pt x="85" y="185"/>
                    <a:pt x="84" y="182"/>
                    <a:pt x="85" y="180"/>
                  </a:cubicBezTo>
                  <a:cubicBezTo>
                    <a:pt x="88" y="180"/>
                    <a:pt x="89" y="179"/>
                    <a:pt x="90" y="177"/>
                  </a:cubicBezTo>
                  <a:cubicBezTo>
                    <a:pt x="92" y="184"/>
                    <a:pt x="89" y="190"/>
                    <a:pt x="90" y="195"/>
                  </a:cubicBezTo>
                  <a:cubicBezTo>
                    <a:pt x="92" y="196"/>
                    <a:pt x="92" y="193"/>
                    <a:pt x="93" y="195"/>
                  </a:cubicBezTo>
                  <a:cubicBezTo>
                    <a:pt x="93" y="197"/>
                    <a:pt x="94" y="198"/>
                    <a:pt x="94" y="200"/>
                  </a:cubicBezTo>
                  <a:cubicBezTo>
                    <a:pt x="94" y="201"/>
                    <a:pt x="92" y="202"/>
                    <a:pt x="91" y="203"/>
                  </a:cubicBezTo>
                  <a:cubicBezTo>
                    <a:pt x="91" y="206"/>
                    <a:pt x="94" y="206"/>
                    <a:pt x="93" y="209"/>
                  </a:cubicBezTo>
                  <a:cubicBezTo>
                    <a:pt x="88" y="209"/>
                    <a:pt x="93" y="217"/>
                    <a:pt x="91" y="217"/>
                  </a:cubicBezTo>
                  <a:cubicBezTo>
                    <a:pt x="91" y="216"/>
                    <a:pt x="91" y="215"/>
                    <a:pt x="90" y="215"/>
                  </a:cubicBezTo>
                  <a:cubicBezTo>
                    <a:pt x="88" y="216"/>
                    <a:pt x="86" y="218"/>
                    <a:pt x="87" y="221"/>
                  </a:cubicBezTo>
                  <a:cubicBezTo>
                    <a:pt x="86" y="221"/>
                    <a:pt x="83" y="217"/>
                    <a:pt x="86" y="217"/>
                  </a:cubicBezTo>
                  <a:close/>
                  <a:moveTo>
                    <a:pt x="88" y="263"/>
                  </a:moveTo>
                  <a:cubicBezTo>
                    <a:pt x="88" y="261"/>
                    <a:pt x="86" y="260"/>
                    <a:pt x="87" y="257"/>
                  </a:cubicBezTo>
                  <a:cubicBezTo>
                    <a:pt x="87" y="257"/>
                    <a:pt x="87" y="258"/>
                    <a:pt x="88" y="258"/>
                  </a:cubicBezTo>
                  <a:cubicBezTo>
                    <a:pt x="89" y="254"/>
                    <a:pt x="88" y="252"/>
                    <a:pt x="86" y="248"/>
                  </a:cubicBezTo>
                  <a:cubicBezTo>
                    <a:pt x="88" y="245"/>
                    <a:pt x="89" y="243"/>
                    <a:pt x="86" y="241"/>
                  </a:cubicBezTo>
                  <a:cubicBezTo>
                    <a:pt x="88" y="238"/>
                    <a:pt x="86" y="233"/>
                    <a:pt x="87" y="231"/>
                  </a:cubicBezTo>
                  <a:cubicBezTo>
                    <a:pt x="88" y="232"/>
                    <a:pt x="89" y="234"/>
                    <a:pt x="90" y="235"/>
                  </a:cubicBezTo>
                  <a:cubicBezTo>
                    <a:pt x="90" y="238"/>
                    <a:pt x="88" y="237"/>
                    <a:pt x="88" y="239"/>
                  </a:cubicBezTo>
                  <a:cubicBezTo>
                    <a:pt x="89" y="241"/>
                    <a:pt x="90" y="242"/>
                    <a:pt x="91" y="244"/>
                  </a:cubicBezTo>
                  <a:cubicBezTo>
                    <a:pt x="90" y="251"/>
                    <a:pt x="92" y="260"/>
                    <a:pt x="88" y="263"/>
                  </a:cubicBezTo>
                  <a:close/>
                  <a:moveTo>
                    <a:pt x="90" y="268"/>
                  </a:moveTo>
                  <a:cubicBezTo>
                    <a:pt x="91" y="270"/>
                    <a:pt x="90" y="273"/>
                    <a:pt x="90" y="276"/>
                  </a:cubicBezTo>
                  <a:cubicBezTo>
                    <a:pt x="88" y="273"/>
                    <a:pt x="89" y="272"/>
                    <a:pt x="90" y="268"/>
                  </a:cubicBezTo>
                  <a:close/>
                  <a:moveTo>
                    <a:pt x="84" y="395"/>
                  </a:moveTo>
                  <a:cubicBezTo>
                    <a:pt x="88" y="396"/>
                    <a:pt x="89" y="405"/>
                    <a:pt x="92" y="410"/>
                  </a:cubicBezTo>
                  <a:cubicBezTo>
                    <a:pt x="90" y="410"/>
                    <a:pt x="90" y="409"/>
                    <a:pt x="90" y="408"/>
                  </a:cubicBezTo>
                  <a:cubicBezTo>
                    <a:pt x="82" y="411"/>
                    <a:pt x="91" y="422"/>
                    <a:pt x="89" y="430"/>
                  </a:cubicBezTo>
                  <a:cubicBezTo>
                    <a:pt x="89" y="431"/>
                    <a:pt x="91" y="432"/>
                    <a:pt x="92" y="433"/>
                  </a:cubicBezTo>
                  <a:cubicBezTo>
                    <a:pt x="91" y="439"/>
                    <a:pt x="96" y="443"/>
                    <a:pt x="95" y="448"/>
                  </a:cubicBezTo>
                  <a:cubicBezTo>
                    <a:pt x="90" y="444"/>
                    <a:pt x="90" y="431"/>
                    <a:pt x="86" y="427"/>
                  </a:cubicBezTo>
                  <a:cubicBezTo>
                    <a:pt x="85" y="415"/>
                    <a:pt x="85" y="408"/>
                    <a:pt x="84" y="395"/>
                  </a:cubicBezTo>
                  <a:close/>
                  <a:moveTo>
                    <a:pt x="86" y="626"/>
                  </a:moveTo>
                  <a:cubicBezTo>
                    <a:pt x="87" y="628"/>
                    <a:pt x="88" y="631"/>
                    <a:pt x="88" y="634"/>
                  </a:cubicBezTo>
                  <a:cubicBezTo>
                    <a:pt x="87" y="634"/>
                    <a:pt x="86" y="635"/>
                    <a:pt x="86" y="635"/>
                  </a:cubicBezTo>
                  <a:cubicBezTo>
                    <a:pt x="84" y="635"/>
                    <a:pt x="85" y="628"/>
                    <a:pt x="86" y="626"/>
                  </a:cubicBezTo>
                  <a:close/>
                  <a:moveTo>
                    <a:pt x="85" y="639"/>
                  </a:moveTo>
                  <a:cubicBezTo>
                    <a:pt x="88" y="644"/>
                    <a:pt x="85" y="649"/>
                    <a:pt x="89" y="653"/>
                  </a:cubicBezTo>
                  <a:cubicBezTo>
                    <a:pt x="88" y="656"/>
                    <a:pt x="86" y="656"/>
                    <a:pt x="86" y="658"/>
                  </a:cubicBezTo>
                  <a:cubicBezTo>
                    <a:pt x="87" y="660"/>
                    <a:pt x="86" y="663"/>
                    <a:pt x="86" y="666"/>
                  </a:cubicBezTo>
                  <a:cubicBezTo>
                    <a:pt x="84" y="655"/>
                    <a:pt x="84" y="648"/>
                    <a:pt x="85" y="639"/>
                  </a:cubicBezTo>
                  <a:close/>
                  <a:moveTo>
                    <a:pt x="83" y="692"/>
                  </a:moveTo>
                  <a:cubicBezTo>
                    <a:pt x="81" y="691"/>
                    <a:pt x="82" y="689"/>
                    <a:pt x="83" y="688"/>
                  </a:cubicBezTo>
                  <a:cubicBezTo>
                    <a:pt x="86" y="689"/>
                    <a:pt x="83" y="690"/>
                    <a:pt x="83" y="692"/>
                  </a:cubicBezTo>
                  <a:close/>
                  <a:moveTo>
                    <a:pt x="89" y="682"/>
                  </a:moveTo>
                  <a:cubicBezTo>
                    <a:pt x="86" y="679"/>
                    <a:pt x="85" y="676"/>
                    <a:pt x="84" y="672"/>
                  </a:cubicBezTo>
                  <a:cubicBezTo>
                    <a:pt x="87" y="674"/>
                    <a:pt x="88" y="674"/>
                    <a:pt x="91" y="673"/>
                  </a:cubicBezTo>
                  <a:cubicBezTo>
                    <a:pt x="90" y="675"/>
                    <a:pt x="91" y="680"/>
                    <a:pt x="89" y="682"/>
                  </a:cubicBezTo>
                  <a:close/>
                  <a:moveTo>
                    <a:pt x="92" y="719"/>
                  </a:moveTo>
                  <a:cubicBezTo>
                    <a:pt x="93" y="720"/>
                    <a:pt x="93" y="722"/>
                    <a:pt x="94" y="724"/>
                  </a:cubicBezTo>
                  <a:cubicBezTo>
                    <a:pt x="92" y="724"/>
                    <a:pt x="92" y="721"/>
                    <a:pt x="92" y="719"/>
                  </a:cubicBezTo>
                  <a:close/>
                  <a:moveTo>
                    <a:pt x="93" y="706"/>
                  </a:moveTo>
                  <a:cubicBezTo>
                    <a:pt x="95" y="704"/>
                    <a:pt x="95" y="709"/>
                    <a:pt x="96" y="710"/>
                  </a:cubicBezTo>
                  <a:cubicBezTo>
                    <a:pt x="93" y="710"/>
                    <a:pt x="95" y="707"/>
                    <a:pt x="93" y="706"/>
                  </a:cubicBezTo>
                  <a:close/>
                  <a:moveTo>
                    <a:pt x="95" y="697"/>
                  </a:moveTo>
                  <a:cubicBezTo>
                    <a:pt x="93" y="694"/>
                    <a:pt x="91" y="691"/>
                    <a:pt x="90" y="686"/>
                  </a:cubicBezTo>
                  <a:cubicBezTo>
                    <a:pt x="92" y="684"/>
                    <a:pt x="94" y="683"/>
                    <a:pt x="94" y="679"/>
                  </a:cubicBezTo>
                  <a:cubicBezTo>
                    <a:pt x="98" y="680"/>
                    <a:pt x="95" y="683"/>
                    <a:pt x="95" y="686"/>
                  </a:cubicBezTo>
                  <a:cubicBezTo>
                    <a:pt x="96" y="690"/>
                    <a:pt x="100" y="694"/>
                    <a:pt x="95" y="697"/>
                  </a:cubicBezTo>
                  <a:close/>
                  <a:moveTo>
                    <a:pt x="98" y="697"/>
                  </a:moveTo>
                  <a:cubicBezTo>
                    <a:pt x="100" y="700"/>
                    <a:pt x="103" y="706"/>
                    <a:pt x="101" y="710"/>
                  </a:cubicBezTo>
                  <a:cubicBezTo>
                    <a:pt x="100" y="706"/>
                    <a:pt x="95" y="703"/>
                    <a:pt x="98" y="697"/>
                  </a:cubicBezTo>
                  <a:close/>
                  <a:moveTo>
                    <a:pt x="98" y="734"/>
                  </a:moveTo>
                  <a:cubicBezTo>
                    <a:pt x="98" y="734"/>
                    <a:pt x="99" y="734"/>
                    <a:pt x="99" y="734"/>
                  </a:cubicBezTo>
                  <a:cubicBezTo>
                    <a:pt x="100" y="736"/>
                    <a:pt x="98" y="736"/>
                    <a:pt x="99" y="737"/>
                  </a:cubicBezTo>
                  <a:cubicBezTo>
                    <a:pt x="98" y="737"/>
                    <a:pt x="98" y="735"/>
                    <a:pt x="98" y="734"/>
                  </a:cubicBezTo>
                  <a:close/>
                  <a:moveTo>
                    <a:pt x="102" y="747"/>
                  </a:moveTo>
                  <a:cubicBezTo>
                    <a:pt x="102" y="749"/>
                    <a:pt x="99" y="747"/>
                    <a:pt x="99" y="746"/>
                  </a:cubicBezTo>
                  <a:cubicBezTo>
                    <a:pt x="99" y="743"/>
                    <a:pt x="102" y="744"/>
                    <a:pt x="102" y="741"/>
                  </a:cubicBezTo>
                  <a:cubicBezTo>
                    <a:pt x="106" y="741"/>
                    <a:pt x="99" y="747"/>
                    <a:pt x="102" y="747"/>
                  </a:cubicBezTo>
                  <a:close/>
                  <a:moveTo>
                    <a:pt x="105" y="717"/>
                  </a:moveTo>
                  <a:cubicBezTo>
                    <a:pt x="103" y="717"/>
                    <a:pt x="103" y="713"/>
                    <a:pt x="104" y="712"/>
                  </a:cubicBezTo>
                  <a:cubicBezTo>
                    <a:pt x="105" y="713"/>
                    <a:pt x="106" y="715"/>
                    <a:pt x="105" y="717"/>
                  </a:cubicBezTo>
                  <a:close/>
                  <a:moveTo>
                    <a:pt x="102" y="683"/>
                  </a:moveTo>
                  <a:cubicBezTo>
                    <a:pt x="101" y="680"/>
                    <a:pt x="100" y="678"/>
                    <a:pt x="99" y="674"/>
                  </a:cubicBezTo>
                  <a:cubicBezTo>
                    <a:pt x="100" y="674"/>
                    <a:pt x="101" y="675"/>
                    <a:pt x="102" y="675"/>
                  </a:cubicBezTo>
                  <a:cubicBezTo>
                    <a:pt x="104" y="671"/>
                    <a:pt x="101" y="667"/>
                    <a:pt x="102" y="664"/>
                  </a:cubicBezTo>
                  <a:cubicBezTo>
                    <a:pt x="102" y="659"/>
                    <a:pt x="107" y="656"/>
                    <a:pt x="105" y="653"/>
                  </a:cubicBezTo>
                  <a:cubicBezTo>
                    <a:pt x="104" y="652"/>
                    <a:pt x="106" y="652"/>
                    <a:pt x="107" y="652"/>
                  </a:cubicBezTo>
                  <a:cubicBezTo>
                    <a:pt x="107" y="650"/>
                    <a:pt x="105" y="648"/>
                    <a:pt x="107" y="647"/>
                  </a:cubicBezTo>
                  <a:cubicBezTo>
                    <a:pt x="109" y="659"/>
                    <a:pt x="110" y="674"/>
                    <a:pt x="102" y="683"/>
                  </a:cubicBezTo>
                  <a:close/>
                  <a:moveTo>
                    <a:pt x="105" y="718"/>
                  </a:moveTo>
                  <a:cubicBezTo>
                    <a:pt x="107" y="718"/>
                    <a:pt x="107" y="720"/>
                    <a:pt x="107" y="722"/>
                  </a:cubicBezTo>
                  <a:cubicBezTo>
                    <a:pt x="105" y="722"/>
                    <a:pt x="105" y="720"/>
                    <a:pt x="105" y="718"/>
                  </a:cubicBezTo>
                  <a:close/>
                  <a:moveTo>
                    <a:pt x="107" y="735"/>
                  </a:moveTo>
                  <a:cubicBezTo>
                    <a:pt x="106" y="735"/>
                    <a:pt x="105" y="733"/>
                    <a:pt x="106" y="732"/>
                  </a:cubicBezTo>
                  <a:cubicBezTo>
                    <a:pt x="107" y="732"/>
                    <a:pt x="108" y="734"/>
                    <a:pt x="107" y="735"/>
                  </a:cubicBezTo>
                  <a:close/>
                  <a:moveTo>
                    <a:pt x="111" y="720"/>
                  </a:moveTo>
                  <a:cubicBezTo>
                    <a:pt x="112" y="720"/>
                    <a:pt x="113" y="720"/>
                    <a:pt x="113" y="720"/>
                  </a:cubicBezTo>
                  <a:cubicBezTo>
                    <a:pt x="113" y="723"/>
                    <a:pt x="114" y="723"/>
                    <a:pt x="114" y="725"/>
                  </a:cubicBezTo>
                  <a:cubicBezTo>
                    <a:pt x="112" y="725"/>
                    <a:pt x="111" y="723"/>
                    <a:pt x="111" y="720"/>
                  </a:cubicBezTo>
                  <a:close/>
                  <a:moveTo>
                    <a:pt x="111" y="710"/>
                  </a:moveTo>
                  <a:cubicBezTo>
                    <a:pt x="111" y="707"/>
                    <a:pt x="108" y="706"/>
                    <a:pt x="108" y="702"/>
                  </a:cubicBezTo>
                  <a:cubicBezTo>
                    <a:pt x="111" y="701"/>
                    <a:pt x="112" y="702"/>
                    <a:pt x="116" y="702"/>
                  </a:cubicBezTo>
                  <a:cubicBezTo>
                    <a:pt x="116" y="705"/>
                    <a:pt x="114" y="709"/>
                    <a:pt x="111" y="710"/>
                  </a:cubicBezTo>
                  <a:close/>
                  <a:moveTo>
                    <a:pt x="116" y="711"/>
                  </a:moveTo>
                  <a:cubicBezTo>
                    <a:pt x="118" y="713"/>
                    <a:pt x="121" y="718"/>
                    <a:pt x="118" y="720"/>
                  </a:cubicBezTo>
                  <a:cubicBezTo>
                    <a:pt x="114" y="720"/>
                    <a:pt x="115" y="714"/>
                    <a:pt x="116" y="711"/>
                  </a:cubicBezTo>
                  <a:close/>
                  <a:moveTo>
                    <a:pt x="116" y="735"/>
                  </a:moveTo>
                  <a:cubicBezTo>
                    <a:pt x="116" y="733"/>
                    <a:pt x="117" y="732"/>
                    <a:pt x="118" y="732"/>
                  </a:cubicBezTo>
                  <a:cubicBezTo>
                    <a:pt x="118" y="733"/>
                    <a:pt x="118" y="735"/>
                    <a:pt x="116" y="735"/>
                  </a:cubicBezTo>
                  <a:close/>
                  <a:moveTo>
                    <a:pt x="118" y="741"/>
                  </a:moveTo>
                  <a:cubicBezTo>
                    <a:pt x="119" y="739"/>
                    <a:pt x="117" y="739"/>
                    <a:pt x="118" y="737"/>
                  </a:cubicBezTo>
                  <a:cubicBezTo>
                    <a:pt x="119" y="737"/>
                    <a:pt x="120" y="736"/>
                    <a:pt x="121" y="737"/>
                  </a:cubicBezTo>
                  <a:cubicBezTo>
                    <a:pt x="120" y="739"/>
                    <a:pt x="121" y="741"/>
                    <a:pt x="118" y="741"/>
                  </a:cubicBezTo>
                  <a:close/>
                  <a:moveTo>
                    <a:pt x="127" y="717"/>
                  </a:moveTo>
                  <a:cubicBezTo>
                    <a:pt x="126" y="715"/>
                    <a:pt x="129" y="715"/>
                    <a:pt x="129" y="713"/>
                  </a:cubicBezTo>
                  <a:cubicBezTo>
                    <a:pt x="129" y="711"/>
                    <a:pt x="126" y="711"/>
                    <a:pt x="124" y="711"/>
                  </a:cubicBezTo>
                  <a:cubicBezTo>
                    <a:pt x="123" y="709"/>
                    <a:pt x="122" y="706"/>
                    <a:pt x="120" y="702"/>
                  </a:cubicBezTo>
                  <a:cubicBezTo>
                    <a:pt x="126" y="703"/>
                    <a:pt x="132" y="703"/>
                    <a:pt x="136" y="705"/>
                  </a:cubicBezTo>
                  <a:cubicBezTo>
                    <a:pt x="136" y="712"/>
                    <a:pt x="128" y="713"/>
                    <a:pt x="130" y="718"/>
                  </a:cubicBezTo>
                  <a:cubicBezTo>
                    <a:pt x="129" y="717"/>
                    <a:pt x="128" y="719"/>
                    <a:pt x="127" y="717"/>
                  </a:cubicBezTo>
                  <a:close/>
                  <a:moveTo>
                    <a:pt x="136" y="722"/>
                  </a:moveTo>
                  <a:cubicBezTo>
                    <a:pt x="133" y="723"/>
                    <a:pt x="133" y="726"/>
                    <a:pt x="133" y="729"/>
                  </a:cubicBezTo>
                  <a:cubicBezTo>
                    <a:pt x="132" y="728"/>
                    <a:pt x="131" y="727"/>
                    <a:pt x="131" y="725"/>
                  </a:cubicBezTo>
                  <a:cubicBezTo>
                    <a:pt x="133" y="718"/>
                    <a:pt x="137" y="714"/>
                    <a:pt x="138" y="708"/>
                  </a:cubicBezTo>
                  <a:cubicBezTo>
                    <a:pt x="140" y="709"/>
                    <a:pt x="141" y="708"/>
                    <a:pt x="141" y="706"/>
                  </a:cubicBezTo>
                  <a:cubicBezTo>
                    <a:pt x="143" y="706"/>
                    <a:pt x="147" y="705"/>
                    <a:pt x="148" y="707"/>
                  </a:cubicBezTo>
                  <a:cubicBezTo>
                    <a:pt x="146" y="713"/>
                    <a:pt x="141" y="720"/>
                    <a:pt x="136" y="722"/>
                  </a:cubicBezTo>
                  <a:close/>
                  <a:moveTo>
                    <a:pt x="141" y="726"/>
                  </a:moveTo>
                  <a:cubicBezTo>
                    <a:pt x="136" y="721"/>
                    <a:pt x="144" y="716"/>
                    <a:pt x="147" y="713"/>
                  </a:cubicBezTo>
                  <a:cubicBezTo>
                    <a:pt x="148" y="719"/>
                    <a:pt x="141" y="721"/>
                    <a:pt x="141" y="726"/>
                  </a:cubicBezTo>
                  <a:close/>
                  <a:moveTo>
                    <a:pt x="173" y="746"/>
                  </a:moveTo>
                  <a:cubicBezTo>
                    <a:pt x="170" y="745"/>
                    <a:pt x="169" y="745"/>
                    <a:pt x="166" y="744"/>
                  </a:cubicBezTo>
                  <a:cubicBezTo>
                    <a:pt x="166" y="741"/>
                    <a:pt x="163" y="740"/>
                    <a:pt x="161" y="737"/>
                  </a:cubicBezTo>
                  <a:cubicBezTo>
                    <a:pt x="163" y="729"/>
                    <a:pt x="162" y="717"/>
                    <a:pt x="166" y="710"/>
                  </a:cubicBezTo>
                  <a:cubicBezTo>
                    <a:pt x="162" y="706"/>
                    <a:pt x="157" y="708"/>
                    <a:pt x="156" y="713"/>
                  </a:cubicBezTo>
                  <a:cubicBezTo>
                    <a:pt x="158" y="713"/>
                    <a:pt x="159" y="709"/>
                    <a:pt x="161" y="711"/>
                  </a:cubicBezTo>
                  <a:cubicBezTo>
                    <a:pt x="159" y="720"/>
                    <a:pt x="149" y="725"/>
                    <a:pt x="151" y="737"/>
                  </a:cubicBezTo>
                  <a:cubicBezTo>
                    <a:pt x="149" y="742"/>
                    <a:pt x="145" y="740"/>
                    <a:pt x="145" y="735"/>
                  </a:cubicBezTo>
                  <a:cubicBezTo>
                    <a:pt x="147" y="732"/>
                    <a:pt x="148" y="725"/>
                    <a:pt x="152" y="725"/>
                  </a:cubicBezTo>
                  <a:cubicBezTo>
                    <a:pt x="150" y="720"/>
                    <a:pt x="155" y="717"/>
                    <a:pt x="156" y="713"/>
                  </a:cubicBezTo>
                  <a:cubicBezTo>
                    <a:pt x="155" y="713"/>
                    <a:pt x="154" y="713"/>
                    <a:pt x="154" y="714"/>
                  </a:cubicBezTo>
                  <a:cubicBezTo>
                    <a:pt x="153" y="712"/>
                    <a:pt x="156" y="710"/>
                    <a:pt x="156" y="707"/>
                  </a:cubicBezTo>
                  <a:cubicBezTo>
                    <a:pt x="155" y="706"/>
                    <a:pt x="154" y="706"/>
                    <a:pt x="155" y="704"/>
                  </a:cubicBezTo>
                  <a:cubicBezTo>
                    <a:pt x="144" y="701"/>
                    <a:pt x="124" y="700"/>
                    <a:pt x="111" y="696"/>
                  </a:cubicBezTo>
                  <a:cubicBezTo>
                    <a:pt x="112" y="695"/>
                    <a:pt x="112" y="693"/>
                    <a:pt x="115" y="693"/>
                  </a:cubicBezTo>
                  <a:cubicBezTo>
                    <a:pt x="113" y="691"/>
                    <a:pt x="116" y="690"/>
                    <a:pt x="114" y="688"/>
                  </a:cubicBezTo>
                  <a:cubicBezTo>
                    <a:pt x="113" y="692"/>
                    <a:pt x="109" y="693"/>
                    <a:pt x="108" y="697"/>
                  </a:cubicBezTo>
                  <a:cubicBezTo>
                    <a:pt x="105" y="691"/>
                    <a:pt x="114" y="682"/>
                    <a:pt x="109" y="678"/>
                  </a:cubicBezTo>
                  <a:cubicBezTo>
                    <a:pt x="110" y="677"/>
                    <a:pt x="112" y="677"/>
                    <a:pt x="111" y="676"/>
                  </a:cubicBezTo>
                  <a:cubicBezTo>
                    <a:pt x="111" y="667"/>
                    <a:pt x="110" y="658"/>
                    <a:pt x="110" y="649"/>
                  </a:cubicBezTo>
                  <a:cubicBezTo>
                    <a:pt x="110" y="646"/>
                    <a:pt x="112" y="643"/>
                    <a:pt x="112" y="640"/>
                  </a:cubicBezTo>
                  <a:cubicBezTo>
                    <a:pt x="112" y="628"/>
                    <a:pt x="110" y="617"/>
                    <a:pt x="117" y="609"/>
                  </a:cubicBezTo>
                  <a:cubicBezTo>
                    <a:pt x="117" y="607"/>
                    <a:pt x="115" y="607"/>
                    <a:pt x="114" y="606"/>
                  </a:cubicBezTo>
                  <a:cubicBezTo>
                    <a:pt x="118" y="589"/>
                    <a:pt x="116" y="569"/>
                    <a:pt x="121" y="553"/>
                  </a:cubicBezTo>
                  <a:cubicBezTo>
                    <a:pt x="119" y="547"/>
                    <a:pt x="120" y="531"/>
                    <a:pt x="121" y="527"/>
                  </a:cubicBezTo>
                  <a:cubicBezTo>
                    <a:pt x="122" y="524"/>
                    <a:pt x="125" y="523"/>
                    <a:pt x="124" y="520"/>
                  </a:cubicBezTo>
                  <a:cubicBezTo>
                    <a:pt x="124" y="519"/>
                    <a:pt x="124" y="517"/>
                    <a:pt x="123" y="516"/>
                  </a:cubicBezTo>
                  <a:cubicBezTo>
                    <a:pt x="124" y="491"/>
                    <a:pt x="129" y="470"/>
                    <a:pt x="132" y="451"/>
                  </a:cubicBezTo>
                  <a:cubicBezTo>
                    <a:pt x="133" y="450"/>
                    <a:pt x="133" y="449"/>
                    <a:pt x="134" y="450"/>
                  </a:cubicBezTo>
                  <a:cubicBezTo>
                    <a:pt x="134" y="439"/>
                    <a:pt x="141" y="434"/>
                    <a:pt x="142" y="420"/>
                  </a:cubicBezTo>
                  <a:cubicBezTo>
                    <a:pt x="144" y="420"/>
                    <a:pt x="143" y="416"/>
                    <a:pt x="145" y="417"/>
                  </a:cubicBezTo>
                  <a:cubicBezTo>
                    <a:pt x="147" y="424"/>
                    <a:pt x="148" y="433"/>
                    <a:pt x="151" y="439"/>
                  </a:cubicBezTo>
                  <a:cubicBezTo>
                    <a:pt x="149" y="441"/>
                    <a:pt x="152" y="446"/>
                    <a:pt x="153" y="449"/>
                  </a:cubicBezTo>
                  <a:cubicBezTo>
                    <a:pt x="159" y="481"/>
                    <a:pt x="155" y="520"/>
                    <a:pt x="162" y="555"/>
                  </a:cubicBezTo>
                  <a:cubicBezTo>
                    <a:pt x="161" y="572"/>
                    <a:pt x="164" y="594"/>
                    <a:pt x="166" y="615"/>
                  </a:cubicBezTo>
                  <a:cubicBezTo>
                    <a:pt x="167" y="641"/>
                    <a:pt x="168" y="660"/>
                    <a:pt x="166" y="689"/>
                  </a:cubicBezTo>
                  <a:cubicBezTo>
                    <a:pt x="168" y="688"/>
                    <a:pt x="166" y="686"/>
                    <a:pt x="168" y="684"/>
                  </a:cubicBezTo>
                  <a:cubicBezTo>
                    <a:pt x="170" y="693"/>
                    <a:pt x="172" y="705"/>
                    <a:pt x="168" y="711"/>
                  </a:cubicBezTo>
                  <a:cubicBezTo>
                    <a:pt x="171" y="716"/>
                    <a:pt x="167" y="721"/>
                    <a:pt x="169" y="726"/>
                  </a:cubicBezTo>
                  <a:cubicBezTo>
                    <a:pt x="169" y="727"/>
                    <a:pt x="172" y="722"/>
                    <a:pt x="173" y="724"/>
                  </a:cubicBezTo>
                  <a:cubicBezTo>
                    <a:pt x="172" y="726"/>
                    <a:pt x="174" y="726"/>
                    <a:pt x="173" y="727"/>
                  </a:cubicBezTo>
                  <a:cubicBezTo>
                    <a:pt x="171" y="726"/>
                    <a:pt x="168" y="727"/>
                    <a:pt x="167" y="729"/>
                  </a:cubicBezTo>
                  <a:cubicBezTo>
                    <a:pt x="168" y="736"/>
                    <a:pt x="178" y="737"/>
                    <a:pt x="173" y="746"/>
                  </a:cubicBezTo>
                  <a:close/>
                  <a:moveTo>
                    <a:pt x="175" y="695"/>
                  </a:moveTo>
                  <a:cubicBezTo>
                    <a:pt x="174" y="695"/>
                    <a:pt x="176" y="692"/>
                    <a:pt x="176" y="690"/>
                  </a:cubicBezTo>
                  <a:cubicBezTo>
                    <a:pt x="178" y="691"/>
                    <a:pt x="176" y="694"/>
                    <a:pt x="177" y="693"/>
                  </a:cubicBezTo>
                  <a:cubicBezTo>
                    <a:pt x="177" y="695"/>
                    <a:pt x="175" y="694"/>
                    <a:pt x="175" y="695"/>
                  </a:cubicBezTo>
                  <a:close/>
                  <a:moveTo>
                    <a:pt x="179" y="704"/>
                  </a:moveTo>
                  <a:cubicBezTo>
                    <a:pt x="180" y="706"/>
                    <a:pt x="181" y="708"/>
                    <a:pt x="181" y="710"/>
                  </a:cubicBezTo>
                  <a:cubicBezTo>
                    <a:pt x="179" y="709"/>
                    <a:pt x="179" y="710"/>
                    <a:pt x="178" y="711"/>
                  </a:cubicBezTo>
                  <a:cubicBezTo>
                    <a:pt x="179" y="714"/>
                    <a:pt x="181" y="715"/>
                    <a:pt x="179" y="719"/>
                  </a:cubicBezTo>
                  <a:cubicBezTo>
                    <a:pt x="175" y="715"/>
                    <a:pt x="175" y="708"/>
                    <a:pt x="179" y="704"/>
                  </a:cubicBezTo>
                  <a:close/>
                  <a:moveTo>
                    <a:pt x="179" y="729"/>
                  </a:moveTo>
                  <a:cubicBezTo>
                    <a:pt x="181" y="729"/>
                    <a:pt x="181" y="730"/>
                    <a:pt x="181" y="732"/>
                  </a:cubicBezTo>
                  <a:cubicBezTo>
                    <a:pt x="179" y="732"/>
                    <a:pt x="179" y="730"/>
                    <a:pt x="179" y="729"/>
                  </a:cubicBezTo>
                  <a:close/>
                  <a:moveTo>
                    <a:pt x="179" y="745"/>
                  </a:moveTo>
                  <a:cubicBezTo>
                    <a:pt x="179" y="742"/>
                    <a:pt x="180" y="741"/>
                    <a:pt x="182" y="741"/>
                  </a:cubicBezTo>
                  <a:cubicBezTo>
                    <a:pt x="180" y="739"/>
                    <a:pt x="183" y="736"/>
                    <a:pt x="183" y="733"/>
                  </a:cubicBezTo>
                  <a:cubicBezTo>
                    <a:pt x="184" y="734"/>
                    <a:pt x="185" y="735"/>
                    <a:pt x="185" y="737"/>
                  </a:cubicBezTo>
                  <a:cubicBezTo>
                    <a:pt x="182" y="738"/>
                    <a:pt x="185" y="748"/>
                    <a:pt x="179" y="745"/>
                  </a:cubicBezTo>
                  <a:close/>
                  <a:moveTo>
                    <a:pt x="186" y="726"/>
                  </a:moveTo>
                  <a:cubicBezTo>
                    <a:pt x="187" y="726"/>
                    <a:pt x="187" y="727"/>
                    <a:pt x="187" y="729"/>
                  </a:cubicBezTo>
                  <a:cubicBezTo>
                    <a:pt x="185" y="729"/>
                    <a:pt x="186" y="727"/>
                    <a:pt x="186" y="726"/>
                  </a:cubicBezTo>
                  <a:close/>
                  <a:moveTo>
                    <a:pt x="187" y="676"/>
                  </a:moveTo>
                  <a:cubicBezTo>
                    <a:pt x="189" y="679"/>
                    <a:pt x="191" y="682"/>
                    <a:pt x="191" y="686"/>
                  </a:cubicBezTo>
                  <a:cubicBezTo>
                    <a:pt x="190" y="686"/>
                    <a:pt x="191" y="683"/>
                    <a:pt x="188" y="684"/>
                  </a:cubicBezTo>
                  <a:cubicBezTo>
                    <a:pt x="190" y="680"/>
                    <a:pt x="185" y="678"/>
                    <a:pt x="187" y="676"/>
                  </a:cubicBezTo>
                  <a:close/>
                  <a:moveTo>
                    <a:pt x="188" y="710"/>
                  </a:moveTo>
                  <a:cubicBezTo>
                    <a:pt x="187" y="708"/>
                    <a:pt x="189" y="704"/>
                    <a:pt x="189" y="702"/>
                  </a:cubicBezTo>
                  <a:cubicBezTo>
                    <a:pt x="192" y="703"/>
                    <a:pt x="193" y="706"/>
                    <a:pt x="192" y="710"/>
                  </a:cubicBezTo>
                  <a:cubicBezTo>
                    <a:pt x="190" y="709"/>
                    <a:pt x="191" y="710"/>
                    <a:pt x="188" y="710"/>
                  </a:cubicBezTo>
                  <a:close/>
                  <a:moveTo>
                    <a:pt x="198" y="650"/>
                  </a:moveTo>
                  <a:cubicBezTo>
                    <a:pt x="196" y="650"/>
                    <a:pt x="197" y="648"/>
                    <a:pt x="197" y="647"/>
                  </a:cubicBezTo>
                  <a:cubicBezTo>
                    <a:pt x="195" y="646"/>
                    <a:pt x="195" y="648"/>
                    <a:pt x="193" y="647"/>
                  </a:cubicBezTo>
                  <a:cubicBezTo>
                    <a:pt x="192" y="647"/>
                    <a:pt x="193" y="645"/>
                    <a:pt x="192" y="644"/>
                  </a:cubicBezTo>
                  <a:cubicBezTo>
                    <a:pt x="193" y="643"/>
                    <a:pt x="193" y="646"/>
                    <a:pt x="194" y="646"/>
                  </a:cubicBezTo>
                  <a:cubicBezTo>
                    <a:pt x="194" y="645"/>
                    <a:pt x="195" y="642"/>
                    <a:pt x="194" y="643"/>
                  </a:cubicBezTo>
                  <a:cubicBezTo>
                    <a:pt x="196" y="642"/>
                    <a:pt x="199" y="648"/>
                    <a:pt x="198" y="650"/>
                  </a:cubicBezTo>
                  <a:close/>
                  <a:moveTo>
                    <a:pt x="198" y="624"/>
                  </a:moveTo>
                  <a:cubicBezTo>
                    <a:pt x="200" y="626"/>
                    <a:pt x="197" y="630"/>
                    <a:pt x="199" y="635"/>
                  </a:cubicBezTo>
                  <a:cubicBezTo>
                    <a:pt x="196" y="632"/>
                    <a:pt x="197" y="627"/>
                    <a:pt x="198" y="624"/>
                  </a:cubicBezTo>
                  <a:close/>
                  <a:moveTo>
                    <a:pt x="198" y="612"/>
                  </a:moveTo>
                  <a:cubicBezTo>
                    <a:pt x="197" y="610"/>
                    <a:pt x="195" y="605"/>
                    <a:pt x="198" y="604"/>
                  </a:cubicBezTo>
                  <a:cubicBezTo>
                    <a:pt x="197" y="602"/>
                    <a:pt x="196" y="601"/>
                    <a:pt x="196" y="598"/>
                  </a:cubicBezTo>
                  <a:cubicBezTo>
                    <a:pt x="199" y="597"/>
                    <a:pt x="199" y="600"/>
                    <a:pt x="200" y="601"/>
                  </a:cubicBezTo>
                  <a:cubicBezTo>
                    <a:pt x="198" y="601"/>
                    <a:pt x="199" y="608"/>
                    <a:pt x="198" y="612"/>
                  </a:cubicBezTo>
                  <a:close/>
                  <a:moveTo>
                    <a:pt x="200" y="588"/>
                  </a:moveTo>
                  <a:cubicBezTo>
                    <a:pt x="196" y="586"/>
                    <a:pt x="197" y="580"/>
                    <a:pt x="200" y="578"/>
                  </a:cubicBezTo>
                  <a:cubicBezTo>
                    <a:pt x="202" y="581"/>
                    <a:pt x="199" y="583"/>
                    <a:pt x="200" y="588"/>
                  </a:cubicBezTo>
                  <a:close/>
                  <a:moveTo>
                    <a:pt x="201" y="518"/>
                  </a:moveTo>
                  <a:cubicBezTo>
                    <a:pt x="200" y="518"/>
                    <a:pt x="199" y="517"/>
                    <a:pt x="199" y="515"/>
                  </a:cubicBezTo>
                  <a:cubicBezTo>
                    <a:pt x="200" y="515"/>
                    <a:pt x="200" y="515"/>
                    <a:pt x="201" y="515"/>
                  </a:cubicBezTo>
                  <a:cubicBezTo>
                    <a:pt x="201" y="517"/>
                    <a:pt x="200" y="516"/>
                    <a:pt x="201" y="518"/>
                  </a:cubicBezTo>
                  <a:close/>
                  <a:moveTo>
                    <a:pt x="202" y="505"/>
                  </a:moveTo>
                  <a:cubicBezTo>
                    <a:pt x="196" y="500"/>
                    <a:pt x="201" y="495"/>
                    <a:pt x="202" y="489"/>
                  </a:cubicBezTo>
                  <a:cubicBezTo>
                    <a:pt x="204" y="492"/>
                    <a:pt x="201" y="499"/>
                    <a:pt x="202" y="505"/>
                  </a:cubicBezTo>
                  <a:close/>
                  <a:moveTo>
                    <a:pt x="205" y="350"/>
                  </a:moveTo>
                  <a:cubicBezTo>
                    <a:pt x="202" y="347"/>
                    <a:pt x="201" y="343"/>
                    <a:pt x="203" y="339"/>
                  </a:cubicBezTo>
                  <a:cubicBezTo>
                    <a:pt x="205" y="339"/>
                    <a:pt x="205" y="340"/>
                    <a:pt x="206" y="341"/>
                  </a:cubicBezTo>
                  <a:cubicBezTo>
                    <a:pt x="205" y="344"/>
                    <a:pt x="205" y="347"/>
                    <a:pt x="205" y="350"/>
                  </a:cubicBezTo>
                  <a:close/>
                  <a:moveTo>
                    <a:pt x="208" y="516"/>
                  </a:moveTo>
                  <a:cubicBezTo>
                    <a:pt x="207" y="518"/>
                    <a:pt x="207" y="520"/>
                    <a:pt x="206" y="521"/>
                  </a:cubicBezTo>
                  <a:cubicBezTo>
                    <a:pt x="207" y="523"/>
                    <a:pt x="205" y="516"/>
                    <a:pt x="208" y="516"/>
                  </a:cubicBezTo>
                  <a:close/>
                  <a:moveTo>
                    <a:pt x="203" y="90"/>
                  </a:moveTo>
                  <a:cubicBezTo>
                    <a:pt x="206" y="90"/>
                    <a:pt x="205" y="94"/>
                    <a:pt x="206" y="96"/>
                  </a:cubicBezTo>
                  <a:cubicBezTo>
                    <a:pt x="205" y="96"/>
                    <a:pt x="204" y="91"/>
                    <a:pt x="203" y="90"/>
                  </a:cubicBezTo>
                  <a:close/>
                  <a:moveTo>
                    <a:pt x="209" y="90"/>
                  </a:moveTo>
                  <a:cubicBezTo>
                    <a:pt x="207" y="89"/>
                    <a:pt x="207" y="85"/>
                    <a:pt x="206" y="83"/>
                  </a:cubicBezTo>
                  <a:cubicBezTo>
                    <a:pt x="209" y="84"/>
                    <a:pt x="208" y="88"/>
                    <a:pt x="209" y="90"/>
                  </a:cubicBezTo>
                  <a:close/>
                  <a:moveTo>
                    <a:pt x="207" y="127"/>
                  </a:moveTo>
                  <a:cubicBezTo>
                    <a:pt x="210" y="126"/>
                    <a:pt x="208" y="132"/>
                    <a:pt x="211" y="132"/>
                  </a:cubicBezTo>
                  <a:cubicBezTo>
                    <a:pt x="212" y="134"/>
                    <a:pt x="210" y="135"/>
                    <a:pt x="211" y="137"/>
                  </a:cubicBezTo>
                  <a:cubicBezTo>
                    <a:pt x="209" y="134"/>
                    <a:pt x="206" y="131"/>
                    <a:pt x="207" y="127"/>
                  </a:cubicBezTo>
                  <a:close/>
                  <a:moveTo>
                    <a:pt x="209" y="259"/>
                  </a:moveTo>
                  <a:cubicBezTo>
                    <a:pt x="212" y="260"/>
                    <a:pt x="210" y="264"/>
                    <a:pt x="211" y="268"/>
                  </a:cubicBezTo>
                  <a:cubicBezTo>
                    <a:pt x="208" y="268"/>
                    <a:pt x="209" y="262"/>
                    <a:pt x="209" y="259"/>
                  </a:cubicBezTo>
                  <a:close/>
                  <a:moveTo>
                    <a:pt x="211" y="351"/>
                  </a:moveTo>
                  <a:cubicBezTo>
                    <a:pt x="217" y="355"/>
                    <a:pt x="214" y="362"/>
                    <a:pt x="211" y="367"/>
                  </a:cubicBezTo>
                  <a:cubicBezTo>
                    <a:pt x="210" y="366"/>
                    <a:pt x="210" y="367"/>
                    <a:pt x="209" y="366"/>
                  </a:cubicBezTo>
                  <a:cubicBezTo>
                    <a:pt x="209" y="362"/>
                    <a:pt x="210" y="358"/>
                    <a:pt x="211" y="351"/>
                  </a:cubicBezTo>
                  <a:close/>
                  <a:moveTo>
                    <a:pt x="213" y="389"/>
                  </a:moveTo>
                  <a:cubicBezTo>
                    <a:pt x="211" y="389"/>
                    <a:pt x="212" y="384"/>
                    <a:pt x="213" y="384"/>
                  </a:cubicBezTo>
                  <a:cubicBezTo>
                    <a:pt x="214" y="384"/>
                    <a:pt x="214" y="388"/>
                    <a:pt x="213" y="389"/>
                  </a:cubicBezTo>
                  <a:close/>
                  <a:moveTo>
                    <a:pt x="211" y="382"/>
                  </a:moveTo>
                  <a:cubicBezTo>
                    <a:pt x="209" y="380"/>
                    <a:pt x="211" y="377"/>
                    <a:pt x="213" y="377"/>
                  </a:cubicBezTo>
                  <a:cubicBezTo>
                    <a:pt x="210" y="373"/>
                    <a:pt x="213" y="367"/>
                    <a:pt x="216" y="365"/>
                  </a:cubicBezTo>
                  <a:cubicBezTo>
                    <a:pt x="217" y="371"/>
                    <a:pt x="213" y="379"/>
                    <a:pt x="211" y="382"/>
                  </a:cubicBezTo>
                  <a:close/>
                  <a:moveTo>
                    <a:pt x="214" y="344"/>
                  </a:moveTo>
                  <a:cubicBezTo>
                    <a:pt x="216" y="345"/>
                    <a:pt x="217" y="348"/>
                    <a:pt x="217" y="349"/>
                  </a:cubicBezTo>
                  <a:cubicBezTo>
                    <a:pt x="216" y="347"/>
                    <a:pt x="213" y="346"/>
                    <a:pt x="214" y="344"/>
                  </a:cubicBezTo>
                  <a:close/>
                  <a:moveTo>
                    <a:pt x="218" y="325"/>
                  </a:moveTo>
                  <a:cubicBezTo>
                    <a:pt x="217" y="321"/>
                    <a:pt x="215" y="314"/>
                    <a:pt x="218" y="311"/>
                  </a:cubicBezTo>
                  <a:cubicBezTo>
                    <a:pt x="220" y="315"/>
                    <a:pt x="219" y="318"/>
                    <a:pt x="221" y="322"/>
                  </a:cubicBezTo>
                  <a:cubicBezTo>
                    <a:pt x="218" y="322"/>
                    <a:pt x="221" y="325"/>
                    <a:pt x="218" y="325"/>
                  </a:cubicBezTo>
                  <a:close/>
                  <a:moveTo>
                    <a:pt x="221" y="275"/>
                  </a:moveTo>
                  <a:cubicBezTo>
                    <a:pt x="219" y="274"/>
                    <a:pt x="219" y="273"/>
                    <a:pt x="220" y="271"/>
                  </a:cubicBezTo>
                  <a:cubicBezTo>
                    <a:pt x="221" y="271"/>
                    <a:pt x="222" y="272"/>
                    <a:pt x="221" y="273"/>
                  </a:cubicBezTo>
                  <a:cubicBezTo>
                    <a:pt x="221" y="273"/>
                    <a:pt x="222" y="273"/>
                    <a:pt x="222" y="273"/>
                  </a:cubicBezTo>
                  <a:cubicBezTo>
                    <a:pt x="223" y="275"/>
                    <a:pt x="221" y="273"/>
                    <a:pt x="221" y="275"/>
                  </a:cubicBezTo>
                  <a:close/>
                  <a:moveTo>
                    <a:pt x="224" y="290"/>
                  </a:moveTo>
                  <a:cubicBezTo>
                    <a:pt x="225" y="291"/>
                    <a:pt x="225" y="293"/>
                    <a:pt x="225" y="295"/>
                  </a:cubicBezTo>
                  <a:cubicBezTo>
                    <a:pt x="223" y="295"/>
                    <a:pt x="224" y="292"/>
                    <a:pt x="224" y="290"/>
                  </a:cubicBezTo>
                  <a:close/>
                  <a:moveTo>
                    <a:pt x="225" y="349"/>
                  </a:moveTo>
                  <a:cubicBezTo>
                    <a:pt x="223" y="348"/>
                    <a:pt x="226" y="346"/>
                    <a:pt x="225" y="343"/>
                  </a:cubicBezTo>
                  <a:cubicBezTo>
                    <a:pt x="227" y="342"/>
                    <a:pt x="226" y="348"/>
                    <a:pt x="225" y="349"/>
                  </a:cubicBezTo>
                  <a:close/>
                  <a:moveTo>
                    <a:pt x="226" y="271"/>
                  </a:moveTo>
                  <a:cubicBezTo>
                    <a:pt x="224" y="267"/>
                    <a:pt x="224" y="261"/>
                    <a:pt x="225" y="258"/>
                  </a:cubicBezTo>
                  <a:cubicBezTo>
                    <a:pt x="227" y="262"/>
                    <a:pt x="227" y="265"/>
                    <a:pt x="226" y="271"/>
                  </a:cubicBezTo>
                  <a:close/>
                  <a:moveTo>
                    <a:pt x="230" y="255"/>
                  </a:moveTo>
                  <a:cubicBezTo>
                    <a:pt x="230" y="251"/>
                    <a:pt x="228" y="246"/>
                    <a:pt x="230" y="244"/>
                  </a:cubicBezTo>
                  <a:cubicBezTo>
                    <a:pt x="234" y="245"/>
                    <a:pt x="236" y="255"/>
                    <a:pt x="230" y="255"/>
                  </a:cubicBezTo>
                  <a:close/>
                  <a:moveTo>
                    <a:pt x="229" y="81"/>
                  </a:moveTo>
                  <a:cubicBezTo>
                    <a:pt x="229" y="79"/>
                    <a:pt x="231" y="80"/>
                    <a:pt x="231" y="78"/>
                  </a:cubicBezTo>
                  <a:cubicBezTo>
                    <a:pt x="229" y="71"/>
                    <a:pt x="230" y="66"/>
                    <a:pt x="228" y="60"/>
                  </a:cubicBezTo>
                  <a:cubicBezTo>
                    <a:pt x="226" y="59"/>
                    <a:pt x="224" y="62"/>
                    <a:pt x="224" y="60"/>
                  </a:cubicBezTo>
                  <a:cubicBezTo>
                    <a:pt x="221" y="60"/>
                    <a:pt x="225" y="58"/>
                    <a:pt x="224" y="56"/>
                  </a:cubicBezTo>
                  <a:cubicBezTo>
                    <a:pt x="225" y="54"/>
                    <a:pt x="225" y="56"/>
                    <a:pt x="227" y="56"/>
                  </a:cubicBezTo>
                  <a:cubicBezTo>
                    <a:pt x="227" y="53"/>
                    <a:pt x="228" y="49"/>
                    <a:pt x="228" y="47"/>
                  </a:cubicBezTo>
                  <a:cubicBezTo>
                    <a:pt x="230" y="46"/>
                    <a:pt x="228" y="49"/>
                    <a:pt x="230" y="48"/>
                  </a:cubicBezTo>
                  <a:cubicBezTo>
                    <a:pt x="237" y="72"/>
                    <a:pt x="238" y="100"/>
                    <a:pt x="238" y="128"/>
                  </a:cubicBezTo>
                  <a:cubicBezTo>
                    <a:pt x="234" y="113"/>
                    <a:pt x="231" y="97"/>
                    <a:pt x="229" y="81"/>
                  </a:cubicBezTo>
                  <a:close/>
                  <a:moveTo>
                    <a:pt x="258" y="226"/>
                  </a:moveTo>
                  <a:cubicBezTo>
                    <a:pt x="258" y="225"/>
                    <a:pt x="257" y="226"/>
                    <a:pt x="256" y="226"/>
                  </a:cubicBezTo>
                  <a:cubicBezTo>
                    <a:pt x="256" y="224"/>
                    <a:pt x="255" y="221"/>
                    <a:pt x="257" y="223"/>
                  </a:cubicBezTo>
                  <a:cubicBezTo>
                    <a:pt x="256" y="219"/>
                    <a:pt x="255" y="213"/>
                    <a:pt x="254" y="209"/>
                  </a:cubicBezTo>
                  <a:cubicBezTo>
                    <a:pt x="258" y="215"/>
                    <a:pt x="260" y="227"/>
                    <a:pt x="263" y="234"/>
                  </a:cubicBezTo>
                  <a:cubicBezTo>
                    <a:pt x="260" y="232"/>
                    <a:pt x="256" y="230"/>
                    <a:pt x="258" y="226"/>
                  </a:cubicBezTo>
                  <a:close/>
                  <a:moveTo>
                    <a:pt x="287" y="256"/>
                  </a:moveTo>
                  <a:cubicBezTo>
                    <a:pt x="286" y="256"/>
                    <a:pt x="286" y="254"/>
                    <a:pt x="286" y="253"/>
                  </a:cubicBezTo>
                  <a:cubicBezTo>
                    <a:pt x="287" y="253"/>
                    <a:pt x="288" y="255"/>
                    <a:pt x="287" y="256"/>
                  </a:cubicBezTo>
                  <a:close/>
                  <a:moveTo>
                    <a:pt x="368" y="281"/>
                  </a:moveTo>
                  <a:cubicBezTo>
                    <a:pt x="373" y="279"/>
                    <a:pt x="376" y="284"/>
                    <a:pt x="380" y="285"/>
                  </a:cubicBezTo>
                  <a:cubicBezTo>
                    <a:pt x="376" y="286"/>
                    <a:pt x="372" y="282"/>
                    <a:pt x="368" y="281"/>
                  </a:cubicBezTo>
                  <a:close/>
                  <a:moveTo>
                    <a:pt x="409" y="353"/>
                  </a:moveTo>
                  <a:cubicBezTo>
                    <a:pt x="408" y="353"/>
                    <a:pt x="408" y="352"/>
                    <a:pt x="407" y="351"/>
                  </a:cubicBezTo>
                  <a:cubicBezTo>
                    <a:pt x="407" y="355"/>
                    <a:pt x="397" y="355"/>
                    <a:pt x="395" y="353"/>
                  </a:cubicBezTo>
                  <a:cubicBezTo>
                    <a:pt x="397" y="345"/>
                    <a:pt x="408" y="352"/>
                    <a:pt x="412" y="347"/>
                  </a:cubicBezTo>
                  <a:cubicBezTo>
                    <a:pt x="413" y="349"/>
                    <a:pt x="410" y="351"/>
                    <a:pt x="409" y="353"/>
                  </a:cubicBezTo>
                  <a:close/>
                  <a:moveTo>
                    <a:pt x="414" y="332"/>
                  </a:moveTo>
                  <a:cubicBezTo>
                    <a:pt x="413" y="341"/>
                    <a:pt x="407" y="346"/>
                    <a:pt x="399" y="344"/>
                  </a:cubicBezTo>
                  <a:cubicBezTo>
                    <a:pt x="399" y="336"/>
                    <a:pt x="405" y="334"/>
                    <a:pt x="405" y="325"/>
                  </a:cubicBezTo>
                  <a:cubicBezTo>
                    <a:pt x="409" y="327"/>
                    <a:pt x="410" y="331"/>
                    <a:pt x="414" y="332"/>
                  </a:cubicBezTo>
                  <a:close/>
                  <a:moveTo>
                    <a:pt x="400" y="299"/>
                  </a:moveTo>
                  <a:cubicBezTo>
                    <a:pt x="404" y="301"/>
                    <a:pt x="408" y="303"/>
                    <a:pt x="411" y="307"/>
                  </a:cubicBezTo>
                  <a:cubicBezTo>
                    <a:pt x="406" y="305"/>
                    <a:pt x="401" y="304"/>
                    <a:pt x="400" y="299"/>
                  </a:cubicBezTo>
                  <a:close/>
                  <a:moveTo>
                    <a:pt x="443" y="339"/>
                  </a:moveTo>
                  <a:cubicBezTo>
                    <a:pt x="442" y="340"/>
                    <a:pt x="442" y="341"/>
                    <a:pt x="440" y="341"/>
                  </a:cubicBezTo>
                  <a:cubicBezTo>
                    <a:pt x="439" y="339"/>
                    <a:pt x="441" y="339"/>
                    <a:pt x="439" y="338"/>
                  </a:cubicBezTo>
                  <a:cubicBezTo>
                    <a:pt x="440" y="336"/>
                    <a:pt x="441" y="339"/>
                    <a:pt x="443" y="339"/>
                  </a:cubicBezTo>
                  <a:close/>
                  <a:moveTo>
                    <a:pt x="422" y="293"/>
                  </a:moveTo>
                  <a:cubicBezTo>
                    <a:pt x="422" y="291"/>
                    <a:pt x="422" y="291"/>
                    <a:pt x="424" y="290"/>
                  </a:cubicBezTo>
                  <a:cubicBezTo>
                    <a:pt x="424" y="292"/>
                    <a:pt x="424" y="293"/>
                    <a:pt x="422" y="293"/>
                  </a:cubicBezTo>
                  <a:close/>
                  <a:moveTo>
                    <a:pt x="428" y="313"/>
                  </a:moveTo>
                  <a:cubicBezTo>
                    <a:pt x="426" y="313"/>
                    <a:pt x="426" y="312"/>
                    <a:pt x="425" y="311"/>
                  </a:cubicBezTo>
                  <a:cubicBezTo>
                    <a:pt x="425" y="309"/>
                    <a:pt x="428" y="311"/>
                    <a:pt x="428" y="313"/>
                  </a:cubicBezTo>
                  <a:close/>
                  <a:moveTo>
                    <a:pt x="438" y="276"/>
                  </a:moveTo>
                  <a:cubicBezTo>
                    <a:pt x="446" y="268"/>
                    <a:pt x="455" y="262"/>
                    <a:pt x="463" y="255"/>
                  </a:cubicBezTo>
                  <a:cubicBezTo>
                    <a:pt x="463" y="254"/>
                    <a:pt x="464" y="254"/>
                    <a:pt x="464" y="254"/>
                  </a:cubicBezTo>
                  <a:cubicBezTo>
                    <a:pt x="456" y="262"/>
                    <a:pt x="448" y="273"/>
                    <a:pt x="438" y="276"/>
                  </a:cubicBezTo>
                  <a:close/>
                  <a:moveTo>
                    <a:pt x="469" y="249"/>
                  </a:moveTo>
                  <a:cubicBezTo>
                    <a:pt x="469" y="246"/>
                    <a:pt x="471" y="246"/>
                    <a:pt x="472" y="244"/>
                  </a:cubicBezTo>
                  <a:cubicBezTo>
                    <a:pt x="473" y="245"/>
                    <a:pt x="471" y="248"/>
                    <a:pt x="469" y="249"/>
                  </a:cubicBezTo>
                  <a:close/>
                  <a:moveTo>
                    <a:pt x="481" y="231"/>
                  </a:moveTo>
                  <a:cubicBezTo>
                    <a:pt x="482" y="228"/>
                    <a:pt x="479" y="229"/>
                    <a:pt x="478" y="228"/>
                  </a:cubicBezTo>
                  <a:cubicBezTo>
                    <a:pt x="478" y="224"/>
                    <a:pt x="482" y="224"/>
                    <a:pt x="483" y="222"/>
                  </a:cubicBezTo>
                  <a:cubicBezTo>
                    <a:pt x="484" y="224"/>
                    <a:pt x="485" y="223"/>
                    <a:pt x="487" y="224"/>
                  </a:cubicBezTo>
                  <a:cubicBezTo>
                    <a:pt x="490" y="221"/>
                    <a:pt x="489" y="214"/>
                    <a:pt x="490" y="210"/>
                  </a:cubicBezTo>
                  <a:cubicBezTo>
                    <a:pt x="494" y="208"/>
                    <a:pt x="496" y="207"/>
                    <a:pt x="497" y="204"/>
                  </a:cubicBezTo>
                  <a:cubicBezTo>
                    <a:pt x="498" y="217"/>
                    <a:pt x="488" y="223"/>
                    <a:pt x="481" y="231"/>
                  </a:cubicBezTo>
                  <a:close/>
                  <a:moveTo>
                    <a:pt x="501" y="189"/>
                  </a:moveTo>
                  <a:cubicBezTo>
                    <a:pt x="496" y="189"/>
                    <a:pt x="495" y="193"/>
                    <a:pt x="494" y="195"/>
                  </a:cubicBezTo>
                  <a:cubicBezTo>
                    <a:pt x="496" y="180"/>
                    <a:pt x="503" y="162"/>
                    <a:pt x="506" y="148"/>
                  </a:cubicBezTo>
                  <a:cubicBezTo>
                    <a:pt x="508" y="160"/>
                    <a:pt x="502" y="175"/>
                    <a:pt x="501" y="189"/>
                  </a:cubicBezTo>
                  <a:close/>
                  <a:moveTo>
                    <a:pt x="510" y="140"/>
                  </a:moveTo>
                  <a:cubicBezTo>
                    <a:pt x="510" y="138"/>
                    <a:pt x="511" y="138"/>
                    <a:pt x="511" y="136"/>
                  </a:cubicBezTo>
                  <a:cubicBezTo>
                    <a:pt x="512" y="136"/>
                    <a:pt x="512" y="141"/>
                    <a:pt x="510" y="140"/>
                  </a:cubicBezTo>
                  <a:close/>
                  <a:moveTo>
                    <a:pt x="511" y="133"/>
                  </a:moveTo>
                  <a:cubicBezTo>
                    <a:pt x="512" y="129"/>
                    <a:pt x="512" y="124"/>
                    <a:pt x="514" y="120"/>
                  </a:cubicBezTo>
                  <a:cubicBezTo>
                    <a:pt x="515" y="124"/>
                    <a:pt x="514" y="130"/>
                    <a:pt x="511" y="133"/>
                  </a:cubicBezTo>
                  <a:close/>
                  <a:moveTo>
                    <a:pt x="527" y="87"/>
                  </a:moveTo>
                  <a:cubicBezTo>
                    <a:pt x="527" y="76"/>
                    <a:pt x="531" y="68"/>
                    <a:pt x="533" y="59"/>
                  </a:cubicBezTo>
                  <a:cubicBezTo>
                    <a:pt x="533" y="56"/>
                    <a:pt x="534" y="51"/>
                    <a:pt x="536" y="48"/>
                  </a:cubicBezTo>
                  <a:cubicBezTo>
                    <a:pt x="536" y="60"/>
                    <a:pt x="531" y="75"/>
                    <a:pt x="527" y="87"/>
                  </a:cubicBezTo>
                  <a:close/>
                  <a:moveTo>
                    <a:pt x="484" y="732"/>
                  </a:moveTo>
                  <a:cubicBezTo>
                    <a:pt x="484" y="731"/>
                    <a:pt x="485" y="731"/>
                    <a:pt x="486" y="731"/>
                  </a:cubicBezTo>
                  <a:cubicBezTo>
                    <a:pt x="489" y="731"/>
                    <a:pt x="490" y="720"/>
                    <a:pt x="493" y="713"/>
                  </a:cubicBezTo>
                  <a:cubicBezTo>
                    <a:pt x="495" y="710"/>
                    <a:pt x="499" y="706"/>
                    <a:pt x="501" y="702"/>
                  </a:cubicBezTo>
                  <a:cubicBezTo>
                    <a:pt x="505" y="694"/>
                    <a:pt x="511" y="688"/>
                    <a:pt x="520" y="697"/>
                  </a:cubicBezTo>
                  <a:cubicBezTo>
                    <a:pt x="506" y="695"/>
                    <a:pt x="503" y="704"/>
                    <a:pt x="498" y="714"/>
                  </a:cubicBezTo>
                  <a:cubicBezTo>
                    <a:pt x="494" y="722"/>
                    <a:pt x="491" y="732"/>
                    <a:pt x="484" y="732"/>
                  </a:cubicBezTo>
                  <a:close/>
                  <a:moveTo>
                    <a:pt x="495" y="730"/>
                  </a:moveTo>
                  <a:cubicBezTo>
                    <a:pt x="497" y="727"/>
                    <a:pt x="500" y="721"/>
                    <a:pt x="502" y="716"/>
                  </a:cubicBezTo>
                  <a:cubicBezTo>
                    <a:pt x="507" y="719"/>
                    <a:pt x="506" y="724"/>
                    <a:pt x="508" y="729"/>
                  </a:cubicBezTo>
                  <a:cubicBezTo>
                    <a:pt x="505" y="730"/>
                    <a:pt x="498" y="733"/>
                    <a:pt x="495" y="730"/>
                  </a:cubicBezTo>
                  <a:close/>
                  <a:moveTo>
                    <a:pt x="511" y="721"/>
                  </a:moveTo>
                  <a:cubicBezTo>
                    <a:pt x="513" y="720"/>
                    <a:pt x="513" y="724"/>
                    <a:pt x="515" y="725"/>
                  </a:cubicBezTo>
                  <a:cubicBezTo>
                    <a:pt x="513" y="727"/>
                    <a:pt x="512" y="722"/>
                    <a:pt x="511" y="721"/>
                  </a:cubicBezTo>
                  <a:close/>
                  <a:moveTo>
                    <a:pt x="508" y="706"/>
                  </a:moveTo>
                  <a:cubicBezTo>
                    <a:pt x="514" y="698"/>
                    <a:pt x="516" y="715"/>
                    <a:pt x="518" y="720"/>
                  </a:cubicBezTo>
                  <a:cubicBezTo>
                    <a:pt x="514" y="716"/>
                    <a:pt x="512" y="710"/>
                    <a:pt x="508" y="706"/>
                  </a:cubicBezTo>
                  <a:close/>
                  <a:moveTo>
                    <a:pt x="518" y="702"/>
                  </a:moveTo>
                  <a:cubicBezTo>
                    <a:pt x="519" y="702"/>
                    <a:pt x="521" y="702"/>
                    <a:pt x="521" y="703"/>
                  </a:cubicBezTo>
                  <a:cubicBezTo>
                    <a:pt x="521" y="705"/>
                    <a:pt x="517" y="706"/>
                    <a:pt x="518" y="702"/>
                  </a:cubicBezTo>
                  <a:close/>
                  <a:moveTo>
                    <a:pt x="522" y="709"/>
                  </a:moveTo>
                  <a:cubicBezTo>
                    <a:pt x="528" y="705"/>
                    <a:pt x="529" y="715"/>
                    <a:pt x="529" y="719"/>
                  </a:cubicBezTo>
                  <a:cubicBezTo>
                    <a:pt x="525" y="717"/>
                    <a:pt x="523" y="714"/>
                    <a:pt x="522" y="709"/>
                  </a:cubicBezTo>
                  <a:close/>
                  <a:moveTo>
                    <a:pt x="686" y="48"/>
                  </a:moveTo>
                  <a:cubicBezTo>
                    <a:pt x="690" y="49"/>
                    <a:pt x="690" y="54"/>
                    <a:pt x="692" y="57"/>
                  </a:cubicBezTo>
                  <a:cubicBezTo>
                    <a:pt x="692" y="59"/>
                    <a:pt x="689" y="62"/>
                    <a:pt x="686" y="60"/>
                  </a:cubicBezTo>
                  <a:cubicBezTo>
                    <a:pt x="688" y="59"/>
                    <a:pt x="689" y="60"/>
                    <a:pt x="690" y="59"/>
                  </a:cubicBezTo>
                  <a:cubicBezTo>
                    <a:pt x="688" y="55"/>
                    <a:pt x="686" y="52"/>
                    <a:pt x="686" y="48"/>
                  </a:cubicBezTo>
                  <a:close/>
                  <a:moveTo>
                    <a:pt x="688" y="74"/>
                  </a:moveTo>
                  <a:cubicBezTo>
                    <a:pt x="688" y="74"/>
                    <a:pt x="687" y="77"/>
                    <a:pt x="688" y="77"/>
                  </a:cubicBezTo>
                  <a:cubicBezTo>
                    <a:pt x="687" y="79"/>
                    <a:pt x="687" y="75"/>
                    <a:pt x="686" y="74"/>
                  </a:cubicBezTo>
                  <a:cubicBezTo>
                    <a:pt x="687" y="74"/>
                    <a:pt x="688" y="74"/>
                    <a:pt x="688" y="74"/>
                  </a:cubicBezTo>
                  <a:close/>
                  <a:moveTo>
                    <a:pt x="686" y="112"/>
                  </a:moveTo>
                  <a:cubicBezTo>
                    <a:pt x="683" y="110"/>
                    <a:pt x="683" y="105"/>
                    <a:pt x="682" y="102"/>
                  </a:cubicBezTo>
                  <a:cubicBezTo>
                    <a:pt x="684" y="104"/>
                    <a:pt x="687" y="109"/>
                    <a:pt x="686" y="112"/>
                  </a:cubicBezTo>
                  <a:close/>
                  <a:moveTo>
                    <a:pt x="685" y="179"/>
                  </a:moveTo>
                  <a:cubicBezTo>
                    <a:pt x="683" y="179"/>
                    <a:pt x="684" y="176"/>
                    <a:pt x="685" y="176"/>
                  </a:cubicBezTo>
                  <a:cubicBezTo>
                    <a:pt x="686" y="176"/>
                    <a:pt x="685" y="179"/>
                    <a:pt x="685" y="179"/>
                  </a:cubicBezTo>
                  <a:close/>
                  <a:moveTo>
                    <a:pt x="686" y="227"/>
                  </a:moveTo>
                  <a:cubicBezTo>
                    <a:pt x="685" y="224"/>
                    <a:pt x="685" y="222"/>
                    <a:pt x="685" y="219"/>
                  </a:cubicBezTo>
                  <a:cubicBezTo>
                    <a:pt x="687" y="222"/>
                    <a:pt x="686" y="224"/>
                    <a:pt x="686" y="227"/>
                  </a:cubicBezTo>
                  <a:close/>
                  <a:moveTo>
                    <a:pt x="685" y="123"/>
                  </a:moveTo>
                  <a:cubicBezTo>
                    <a:pt x="684" y="125"/>
                    <a:pt x="684" y="121"/>
                    <a:pt x="683" y="121"/>
                  </a:cubicBezTo>
                  <a:cubicBezTo>
                    <a:pt x="683" y="121"/>
                    <a:pt x="684" y="121"/>
                    <a:pt x="685" y="121"/>
                  </a:cubicBezTo>
                  <a:cubicBezTo>
                    <a:pt x="686" y="122"/>
                    <a:pt x="684" y="123"/>
                    <a:pt x="685" y="123"/>
                  </a:cubicBezTo>
                  <a:close/>
                  <a:moveTo>
                    <a:pt x="684" y="44"/>
                  </a:moveTo>
                  <a:cubicBezTo>
                    <a:pt x="683" y="44"/>
                    <a:pt x="682" y="44"/>
                    <a:pt x="682" y="44"/>
                  </a:cubicBezTo>
                  <a:cubicBezTo>
                    <a:pt x="683" y="41"/>
                    <a:pt x="682" y="41"/>
                    <a:pt x="680" y="40"/>
                  </a:cubicBezTo>
                  <a:cubicBezTo>
                    <a:pt x="681" y="37"/>
                    <a:pt x="683" y="41"/>
                    <a:pt x="684" y="44"/>
                  </a:cubicBezTo>
                  <a:close/>
                  <a:moveTo>
                    <a:pt x="682" y="142"/>
                  </a:moveTo>
                  <a:cubicBezTo>
                    <a:pt x="685" y="143"/>
                    <a:pt x="683" y="148"/>
                    <a:pt x="683" y="150"/>
                  </a:cubicBezTo>
                  <a:cubicBezTo>
                    <a:pt x="682" y="148"/>
                    <a:pt x="680" y="147"/>
                    <a:pt x="679" y="145"/>
                  </a:cubicBezTo>
                  <a:cubicBezTo>
                    <a:pt x="679" y="142"/>
                    <a:pt x="682" y="143"/>
                    <a:pt x="682" y="142"/>
                  </a:cubicBezTo>
                  <a:close/>
                  <a:moveTo>
                    <a:pt x="679" y="137"/>
                  </a:moveTo>
                  <a:cubicBezTo>
                    <a:pt x="679" y="138"/>
                    <a:pt x="677" y="138"/>
                    <a:pt x="677" y="139"/>
                  </a:cubicBezTo>
                  <a:cubicBezTo>
                    <a:pt x="674" y="138"/>
                    <a:pt x="677" y="135"/>
                    <a:pt x="676" y="134"/>
                  </a:cubicBezTo>
                  <a:cubicBezTo>
                    <a:pt x="677" y="132"/>
                    <a:pt x="678" y="137"/>
                    <a:pt x="679" y="137"/>
                  </a:cubicBezTo>
                  <a:close/>
                  <a:moveTo>
                    <a:pt x="676" y="159"/>
                  </a:moveTo>
                  <a:cubicBezTo>
                    <a:pt x="674" y="159"/>
                    <a:pt x="674" y="158"/>
                    <a:pt x="674" y="156"/>
                  </a:cubicBezTo>
                  <a:cubicBezTo>
                    <a:pt x="676" y="156"/>
                    <a:pt x="676" y="157"/>
                    <a:pt x="676" y="159"/>
                  </a:cubicBezTo>
                  <a:close/>
                  <a:moveTo>
                    <a:pt x="674" y="170"/>
                  </a:moveTo>
                  <a:cubicBezTo>
                    <a:pt x="679" y="172"/>
                    <a:pt x="681" y="179"/>
                    <a:pt x="679" y="184"/>
                  </a:cubicBezTo>
                  <a:cubicBezTo>
                    <a:pt x="675" y="181"/>
                    <a:pt x="670" y="175"/>
                    <a:pt x="674" y="170"/>
                  </a:cubicBezTo>
                  <a:close/>
                  <a:moveTo>
                    <a:pt x="679" y="589"/>
                  </a:moveTo>
                  <a:cubicBezTo>
                    <a:pt x="674" y="587"/>
                    <a:pt x="676" y="581"/>
                    <a:pt x="679" y="578"/>
                  </a:cubicBezTo>
                  <a:cubicBezTo>
                    <a:pt x="680" y="578"/>
                    <a:pt x="679" y="585"/>
                    <a:pt x="679" y="589"/>
                  </a:cubicBezTo>
                  <a:close/>
                  <a:moveTo>
                    <a:pt x="673" y="711"/>
                  </a:moveTo>
                  <a:cubicBezTo>
                    <a:pt x="672" y="710"/>
                    <a:pt x="671" y="710"/>
                    <a:pt x="670" y="708"/>
                  </a:cubicBezTo>
                  <a:cubicBezTo>
                    <a:pt x="671" y="708"/>
                    <a:pt x="672" y="708"/>
                    <a:pt x="672" y="708"/>
                  </a:cubicBezTo>
                  <a:cubicBezTo>
                    <a:pt x="671" y="710"/>
                    <a:pt x="674" y="710"/>
                    <a:pt x="673" y="711"/>
                  </a:cubicBezTo>
                  <a:close/>
                  <a:moveTo>
                    <a:pt x="671" y="689"/>
                  </a:moveTo>
                  <a:cubicBezTo>
                    <a:pt x="672" y="688"/>
                    <a:pt x="674" y="691"/>
                    <a:pt x="674" y="693"/>
                  </a:cubicBezTo>
                  <a:cubicBezTo>
                    <a:pt x="672" y="692"/>
                    <a:pt x="672" y="690"/>
                    <a:pt x="671" y="689"/>
                  </a:cubicBezTo>
                  <a:close/>
                  <a:moveTo>
                    <a:pt x="663" y="667"/>
                  </a:moveTo>
                  <a:cubicBezTo>
                    <a:pt x="661" y="665"/>
                    <a:pt x="660" y="661"/>
                    <a:pt x="658" y="658"/>
                  </a:cubicBezTo>
                  <a:cubicBezTo>
                    <a:pt x="658" y="656"/>
                    <a:pt x="659" y="656"/>
                    <a:pt x="660" y="654"/>
                  </a:cubicBezTo>
                  <a:cubicBezTo>
                    <a:pt x="663" y="657"/>
                    <a:pt x="666" y="663"/>
                    <a:pt x="663" y="667"/>
                  </a:cubicBezTo>
                  <a:close/>
                  <a:moveTo>
                    <a:pt x="666" y="697"/>
                  </a:moveTo>
                  <a:cubicBezTo>
                    <a:pt x="666" y="700"/>
                    <a:pt x="669" y="701"/>
                    <a:pt x="667" y="704"/>
                  </a:cubicBezTo>
                  <a:cubicBezTo>
                    <a:pt x="665" y="703"/>
                    <a:pt x="663" y="700"/>
                    <a:pt x="664" y="697"/>
                  </a:cubicBezTo>
                  <a:cubicBezTo>
                    <a:pt x="665" y="697"/>
                    <a:pt x="666" y="697"/>
                    <a:pt x="666" y="697"/>
                  </a:cubicBezTo>
                  <a:close/>
                  <a:moveTo>
                    <a:pt x="652" y="640"/>
                  </a:moveTo>
                  <a:cubicBezTo>
                    <a:pt x="650" y="640"/>
                    <a:pt x="651" y="637"/>
                    <a:pt x="651" y="635"/>
                  </a:cubicBezTo>
                  <a:cubicBezTo>
                    <a:pt x="654" y="636"/>
                    <a:pt x="653" y="639"/>
                    <a:pt x="655" y="641"/>
                  </a:cubicBezTo>
                  <a:cubicBezTo>
                    <a:pt x="654" y="644"/>
                    <a:pt x="652" y="646"/>
                    <a:pt x="652" y="649"/>
                  </a:cubicBezTo>
                  <a:cubicBezTo>
                    <a:pt x="650" y="645"/>
                    <a:pt x="654" y="644"/>
                    <a:pt x="652" y="640"/>
                  </a:cubicBezTo>
                  <a:close/>
                  <a:moveTo>
                    <a:pt x="652" y="613"/>
                  </a:moveTo>
                  <a:cubicBezTo>
                    <a:pt x="652" y="614"/>
                    <a:pt x="653" y="614"/>
                    <a:pt x="654" y="614"/>
                  </a:cubicBezTo>
                  <a:cubicBezTo>
                    <a:pt x="654" y="617"/>
                    <a:pt x="653" y="619"/>
                    <a:pt x="652" y="620"/>
                  </a:cubicBezTo>
                  <a:cubicBezTo>
                    <a:pt x="650" y="619"/>
                    <a:pt x="650" y="615"/>
                    <a:pt x="652" y="613"/>
                  </a:cubicBezTo>
                  <a:close/>
                  <a:moveTo>
                    <a:pt x="651" y="606"/>
                  </a:moveTo>
                  <a:cubicBezTo>
                    <a:pt x="647" y="600"/>
                    <a:pt x="654" y="597"/>
                    <a:pt x="656" y="591"/>
                  </a:cubicBezTo>
                  <a:cubicBezTo>
                    <a:pt x="657" y="596"/>
                    <a:pt x="651" y="600"/>
                    <a:pt x="651" y="606"/>
                  </a:cubicBezTo>
                  <a:close/>
                  <a:moveTo>
                    <a:pt x="647" y="498"/>
                  </a:moveTo>
                  <a:cubicBezTo>
                    <a:pt x="647" y="497"/>
                    <a:pt x="648" y="498"/>
                    <a:pt x="648" y="497"/>
                  </a:cubicBezTo>
                  <a:cubicBezTo>
                    <a:pt x="650" y="496"/>
                    <a:pt x="650" y="498"/>
                    <a:pt x="650" y="500"/>
                  </a:cubicBezTo>
                  <a:cubicBezTo>
                    <a:pt x="648" y="499"/>
                    <a:pt x="649" y="502"/>
                    <a:pt x="646" y="502"/>
                  </a:cubicBezTo>
                  <a:cubicBezTo>
                    <a:pt x="647" y="501"/>
                    <a:pt x="649" y="499"/>
                    <a:pt x="647" y="498"/>
                  </a:cubicBezTo>
                  <a:close/>
                  <a:moveTo>
                    <a:pt x="642" y="384"/>
                  </a:moveTo>
                  <a:cubicBezTo>
                    <a:pt x="640" y="384"/>
                    <a:pt x="641" y="387"/>
                    <a:pt x="639" y="386"/>
                  </a:cubicBezTo>
                  <a:cubicBezTo>
                    <a:pt x="639" y="384"/>
                    <a:pt x="641" y="381"/>
                    <a:pt x="640" y="379"/>
                  </a:cubicBezTo>
                  <a:cubicBezTo>
                    <a:pt x="644" y="380"/>
                    <a:pt x="649" y="387"/>
                    <a:pt x="645" y="392"/>
                  </a:cubicBezTo>
                  <a:cubicBezTo>
                    <a:pt x="643" y="391"/>
                    <a:pt x="643" y="388"/>
                    <a:pt x="641" y="389"/>
                  </a:cubicBezTo>
                  <a:cubicBezTo>
                    <a:pt x="641" y="387"/>
                    <a:pt x="642" y="386"/>
                    <a:pt x="643" y="386"/>
                  </a:cubicBezTo>
                  <a:cubicBezTo>
                    <a:pt x="643" y="385"/>
                    <a:pt x="642" y="385"/>
                    <a:pt x="642" y="384"/>
                  </a:cubicBezTo>
                  <a:close/>
                  <a:moveTo>
                    <a:pt x="636" y="326"/>
                  </a:moveTo>
                  <a:cubicBezTo>
                    <a:pt x="635" y="327"/>
                    <a:pt x="635" y="324"/>
                    <a:pt x="633" y="325"/>
                  </a:cubicBezTo>
                  <a:cubicBezTo>
                    <a:pt x="633" y="322"/>
                    <a:pt x="635" y="322"/>
                    <a:pt x="635" y="319"/>
                  </a:cubicBezTo>
                  <a:cubicBezTo>
                    <a:pt x="638" y="319"/>
                    <a:pt x="636" y="324"/>
                    <a:pt x="636" y="326"/>
                  </a:cubicBezTo>
                  <a:close/>
                  <a:moveTo>
                    <a:pt x="627" y="372"/>
                  </a:moveTo>
                  <a:cubicBezTo>
                    <a:pt x="628" y="371"/>
                    <a:pt x="630" y="369"/>
                    <a:pt x="628" y="367"/>
                  </a:cubicBezTo>
                  <a:cubicBezTo>
                    <a:pt x="637" y="362"/>
                    <a:pt x="637" y="379"/>
                    <a:pt x="634" y="384"/>
                  </a:cubicBezTo>
                  <a:cubicBezTo>
                    <a:pt x="631" y="382"/>
                    <a:pt x="630" y="379"/>
                    <a:pt x="628" y="376"/>
                  </a:cubicBezTo>
                  <a:cubicBezTo>
                    <a:pt x="629" y="374"/>
                    <a:pt x="630" y="372"/>
                    <a:pt x="632" y="371"/>
                  </a:cubicBezTo>
                  <a:cubicBezTo>
                    <a:pt x="631" y="368"/>
                    <a:pt x="629" y="373"/>
                    <a:pt x="627" y="372"/>
                  </a:cubicBezTo>
                  <a:close/>
                  <a:moveTo>
                    <a:pt x="600" y="332"/>
                  </a:moveTo>
                  <a:cubicBezTo>
                    <a:pt x="603" y="335"/>
                    <a:pt x="605" y="338"/>
                    <a:pt x="605" y="343"/>
                  </a:cubicBezTo>
                  <a:cubicBezTo>
                    <a:pt x="603" y="340"/>
                    <a:pt x="599" y="337"/>
                    <a:pt x="600" y="332"/>
                  </a:cubicBezTo>
                  <a:close/>
                  <a:moveTo>
                    <a:pt x="603" y="362"/>
                  </a:moveTo>
                  <a:cubicBezTo>
                    <a:pt x="603" y="363"/>
                    <a:pt x="602" y="361"/>
                    <a:pt x="601" y="362"/>
                  </a:cubicBezTo>
                  <a:cubicBezTo>
                    <a:pt x="600" y="361"/>
                    <a:pt x="600" y="360"/>
                    <a:pt x="600" y="358"/>
                  </a:cubicBezTo>
                  <a:cubicBezTo>
                    <a:pt x="603" y="358"/>
                    <a:pt x="602" y="361"/>
                    <a:pt x="603" y="362"/>
                  </a:cubicBezTo>
                  <a:close/>
                  <a:moveTo>
                    <a:pt x="587" y="448"/>
                  </a:moveTo>
                  <a:cubicBezTo>
                    <a:pt x="583" y="449"/>
                    <a:pt x="588" y="441"/>
                    <a:pt x="588" y="447"/>
                  </a:cubicBezTo>
                  <a:cubicBezTo>
                    <a:pt x="588" y="446"/>
                    <a:pt x="588" y="446"/>
                    <a:pt x="587" y="446"/>
                  </a:cubicBezTo>
                  <a:cubicBezTo>
                    <a:pt x="587" y="446"/>
                    <a:pt x="585" y="448"/>
                    <a:pt x="587" y="448"/>
                  </a:cubicBezTo>
                  <a:close/>
                  <a:moveTo>
                    <a:pt x="582" y="409"/>
                  </a:moveTo>
                  <a:cubicBezTo>
                    <a:pt x="584" y="410"/>
                    <a:pt x="586" y="414"/>
                    <a:pt x="585" y="417"/>
                  </a:cubicBezTo>
                  <a:cubicBezTo>
                    <a:pt x="584" y="414"/>
                    <a:pt x="581" y="412"/>
                    <a:pt x="582" y="409"/>
                  </a:cubicBezTo>
                  <a:close/>
                  <a:moveTo>
                    <a:pt x="582" y="441"/>
                  </a:moveTo>
                  <a:cubicBezTo>
                    <a:pt x="582" y="439"/>
                    <a:pt x="582" y="437"/>
                    <a:pt x="583" y="436"/>
                  </a:cubicBezTo>
                  <a:cubicBezTo>
                    <a:pt x="586" y="437"/>
                    <a:pt x="584" y="440"/>
                    <a:pt x="582" y="441"/>
                  </a:cubicBezTo>
                  <a:close/>
                  <a:moveTo>
                    <a:pt x="570" y="570"/>
                  </a:moveTo>
                  <a:cubicBezTo>
                    <a:pt x="572" y="569"/>
                    <a:pt x="572" y="576"/>
                    <a:pt x="570" y="578"/>
                  </a:cubicBezTo>
                  <a:cubicBezTo>
                    <a:pt x="567" y="576"/>
                    <a:pt x="571" y="571"/>
                    <a:pt x="570" y="570"/>
                  </a:cubicBezTo>
                  <a:close/>
                  <a:moveTo>
                    <a:pt x="569" y="543"/>
                  </a:moveTo>
                  <a:cubicBezTo>
                    <a:pt x="567" y="539"/>
                    <a:pt x="570" y="536"/>
                    <a:pt x="570" y="533"/>
                  </a:cubicBezTo>
                  <a:cubicBezTo>
                    <a:pt x="574" y="535"/>
                    <a:pt x="573" y="541"/>
                    <a:pt x="569" y="543"/>
                  </a:cubicBezTo>
                  <a:close/>
                  <a:moveTo>
                    <a:pt x="563" y="664"/>
                  </a:moveTo>
                  <a:cubicBezTo>
                    <a:pt x="560" y="662"/>
                    <a:pt x="560" y="658"/>
                    <a:pt x="560" y="655"/>
                  </a:cubicBezTo>
                  <a:cubicBezTo>
                    <a:pt x="562" y="656"/>
                    <a:pt x="562" y="659"/>
                    <a:pt x="564" y="661"/>
                  </a:cubicBezTo>
                  <a:cubicBezTo>
                    <a:pt x="564" y="662"/>
                    <a:pt x="562" y="662"/>
                    <a:pt x="563" y="664"/>
                  </a:cubicBezTo>
                  <a:close/>
                  <a:moveTo>
                    <a:pt x="556" y="591"/>
                  </a:moveTo>
                  <a:cubicBezTo>
                    <a:pt x="558" y="592"/>
                    <a:pt x="557" y="596"/>
                    <a:pt x="556" y="597"/>
                  </a:cubicBezTo>
                  <a:cubicBezTo>
                    <a:pt x="556" y="594"/>
                    <a:pt x="554" y="593"/>
                    <a:pt x="556" y="591"/>
                  </a:cubicBezTo>
                  <a:close/>
                  <a:moveTo>
                    <a:pt x="559" y="91"/>
                  </a:moveTo>
                  <a:cubicBezTo>
                    <a:pt x="558" y="90"/>
                    <a:pt x="558" y="85"/>
                    <a:pt x="561" y="85"/>
                  </a:cubicBezTo>
                  <a:cubicBezTo>
                    <a:pt x="561" y="88"/>
                    <a:pt x="559" y="89"/>
                    <a:pt x="559" y="91"/>
                  </a:cubicBezTo>
                  <a:close/>
                  <a:moveTo>
                    <a:pt x="556" y="258"/>
                  </a:moveTo>
                  <a:cubicBezTo>
                    <a:pt x="555" y="257"/>
                    <a:pt x="557" y="254"/>
                    <a:pt x="558" y="252"/>
                  </a:cubicBezTo>
                  <a:cubicBezTo>
                    <a:pt x="561" y="254"/>
                    <a:pt x="557" y="257"/>
                    <a:pt x="556" y="258"/>
                  </a:cubicBezTo>
                  <a:close/>
                  <a:moveTo>
                    <a:pt x="560" y="108"/>
                  </a:moveTo>
                  <a:cubicBezTo>
                    <a:pt x="562" y="111"/>
                    <a:pt x="559" y="118"/>
                    <a:pt x="559" y="112"/>
                  </a:cubicBezTo>
                  <a:cubicBezTo>
                    <a:pt x="559" y="110"/>
                    <a:pt x="560" y="110"/>
                    <a:pt x="560" y="108"/>
                  </a:cubicBezTo>
                  <a:close/>
                  <a:moveTo>
                    <a:pt x="562" y="173"/>
                  </a:moveTo>
                  <a:cubicBezTo>
                    <a:pt x="565" y="175"/>
                    <a:pt x="567" y="181"/>
                    <a:pt x="562" y="183"/>
                  </a:cubicBezTo>
                  <a:cubicBezTo>
                    <a:pt x="561" y="181"/>
                    <a:pt x="560" y="176"/>
                    <a:pt x="562" y="173"/>
                  </a:cubicBezTo>
                  <a:close/>
                  <a:moveTo>
                    <a:pt x="567" y="62"/>
                  </a:moveTo>
                  <a:cubicBezTo>
                    <a:pt x="567" y="64"/>
                    <a:pt x="566" y="66"/>
                    <a:pt x="565" y="66"/>
                  </a:cubicBezTo>
                  <a:cubicBezTo>
                    <a:pt x="565" y="63"/>
                    <a:pt x="565" y="61"/>
                    <a:pt x="565" y="59"/>
                  </a:cubicBezTo>
                  <a:cubicBezTo>
                    <a:pt x="567" y="59"/>
                    <a:pt x="566" y="62"/>
                    <a:pt x="567" y="62"/>
                  </a:cubicBezTo>
                  <a:close/>
                  <a:moveTo>
                    <a:pt x="567" y="40"/>
                  </a:moveTo>
                  <a:cubicBezTo>
                    <a:pt x="566" y="38"/>
                    <a:pt x="569" y="36"/>
                    <a:pt x="572" y="35"/>
                  </a:cubicBezTo>
                  <a:cubicBezTo>
                    <a:pt x="571" y="37"/>
                    <a:pt x="570" y="39"/>
                    <a:pt x="567" y="40"/>
                  </a:cubicBezTo>
                  <a:close/>
                  <a:moveTo>
                    <a:pt x="620" y="82"/>
                  </a:moveTo>
                  <a:cubicBezTo>
                    <a:pt x="617" y="80"/>
                    <a:pt x="613" y="76"/>
                    <a:pt x="614" y="72"/>
                  </a:cubicBezTo>
                  <a:cubicBezTo>
                    <a:pt x="617" y="74"/>
                    <a:pt x="619" y="78"/>
                    <a:pt x="620" y="82"/>
                  </a:cubicBezTo>
                  <a:close/>
                  <a:moveTo>
                    <a:pt x="614" y="56"/>
                  </a:moveTo>
                  <a:cubicBezTo>
                    <a:pt x="615" y="56"/>
                    <a:pt x="617" y="58"/>
                    <a:pt x="616" y="60"/>
                  </a:cubicBezTo>
                  <a:cubicBezTo>
                    <a:pt x="614" y="59"/>
                    <a:pt x="613" y="57"/>
                    <a:pt x="614" y="56"/>
                  </a:cubicBezTo>
                  <a:close/>
                  <a:moveTo>
                    <a:pt x="672" y="268"/>
                  </a:moveTo>
                  <a:cubicBezTo>
                    <a:pt x="668" y="265"/>
                    <a:pt x="670" y="260"/>
                    <a:pt x="672" y="256"/>
                  </a:cubicBezTo>
                  <a:cubicBezTo>
                    <a:pt x="674" y="259"/>
                    <a:pt x="671" y="263"/>
                    <a:pt x="672" y="268"/>
                  </a:cubicBezTo>
                  <a:close/>
                  <a:moveTo>
                    <a:pt x="673" y="446"/>
                  </a:moveTo>
                  <a:cubicBezTo>
                    <a:pt x="670" y="445"/>
                    <a:pt x="669" y="437"/>
                    <a:pt x="672" y="436"/>
                  </a:cubicBezTo>
                  <a:cubicBezTo>
                    <a:pt x="672" y="440"/>
                    <a:pt x="673" y="442"/>
                    <a:pt x="673" y="446"/>
                  </a:cubicBezTo>
                  <a:close/>
                  <a:moveTo>
                    <a:pt x="671" y="306"/>
                  </a:moveTo>
                  <a:cubicBezTo>
                    <a:pt x="670" y="307"/>
                    <a:pt x="670" y="308"/>
                    <a:pt x="670" y="309"/>
                  </a:cubicBezTo>
                  <a:cubicBezTo>
                    <a:pt x="669" y="309"/>
                    <a:pt x="669" y="308"/>
                    <a:pt x="669" y="306"/>
                  </a:cubicBezTo>
                  <a:cubicBezTo>
                    <a:pt x="669" y="306"/>
                    <a:pt x="669" y="307"/>
                    <a:pt x="670" y="307"/>
                  </a:cubicBezTo>
                  <a:cubicBezTo>
                    <a:pt x="670" y="306"/>
                    <a:pt x="669" y="306"/>
                    <a:pt x="669" y="306"/>
                  </a:cubicBezTo>
                  <a:cubicBezTo>
                    <a:pt x="670" y="305"/>
                    <a:pt x="670" y="306"/>
                    <a:pt x="671" y="306"/>
                  </a:cubicBezTo>
                  <a:close/>
                  <a:moveTo>
                    <a:pt x="670" y="329"/>
                  </a:moveTo>
                  <a:cubicBezTo>
                    <a:pt x="667" y="325"/>
                    <a:pt x="669" y="321"/>
                    <a:pt x="670" y="317"/>
                  </a:cubicBezTo>
                  <a:cubicBezTo>
                    <a:pt x="672" y="321"/>
                    <a:pt x="669" y="324"/>
                    <a:pt x="670" y="329"/>
                  </a:cubicBezTo>
                  <a:close/>
                  <a:moveTo>
                    <a:pt x="662" y="606"/>
                  </a:moveTo>
                  <a:cubicBezTo>
                    <a:pt x="665" y="610"/>
                    <a:pt x="666" y="616"/>
                    <a:pt x="668" y="621"/>
                  </a:cubicBezTo>
                  <a:cubicBezTo>
                    <a:pt x="665" y="617"/>
                    <a:pt x="660" y="613"/>
                    <a:pt x="662" y="606"/>
                  </a:cubicBezTo>
                  <a:close/>
                  <a:moveTo>
                    <a:pt x="665" y="635"/>
                  </a:moveTo>
                  <a:cubicBezTo>
                    <a:pt x="664" y="632"/>
                    <a:pt x="667" y="632"/>
                    <a:pt x="667" y="630"/>
                  </a:cubicBezTo>
                  <a:cubicBezTo>
                    <a:pt x="669" y="632"/>
                    <a:pt x="667" y="634"/>
                    <a:pt x="665" y="635"/>
                  </a:cubicBezTo>
                  <a:close/>
                  <a:moveTo>
                    <a:pt x="646" y="460"/>
                  </a:moveTo>
                  <a:cubicBezTo>
                    <a:pt x="648" y="461"/>
                    <a:pt x="648" y="464"/>
                    <a:pt x="648" y="466"/>
                  </a:cubicBezTo>
                  <a:cubicBezTo>
                    <a:pt x="644" y="466"/>
                    <a:pt x="647" y="462"/>
                    <a:pt x="646" y="460"/>
                  </a:cubicBezTo>
                  <a:close/>
                  <a:moveTo>
                    <a:pt x="628" y="258"/>
                  </a:moveTo>
                  <a:cubicBezTo>
                    <a:pt x="632" y="260"/>
                    <a:pt x="633" y="265"/>
                    <a:pt x="635" y="268"/>
                  </a:cubicBezTo>
                  <a:cubicBezTo>
                    <a:pt x="633" y="270"/>
                    <a:pt x="626" y="261"/>
                    <a:pt x="628" y="258"/>
                  </a:cubicBezTo>
                  <a:close/>
                  <a:moveTo>
                    <a:pt x="635" y="282"/>
                  </a:moveTo>
                  <a:cubicBezTo>
                    <a:pt x="632" y="284"/>
                    <a:pt x="633" y="278"/>
                    <a:pt x="631" y="279"/>
                  </a:cubicBezTo>
                  <a:cubicBezTo>
                    <a:pt x="631" y="279"/>
                    <a:pt x="631" y="278"/>
                    <a:pt x="631" y="277"/>
                  </a:cubicBezTo>
                  <a:cubicBezTo>
                    <a:pt x="634" y="278"/>
                    <a:pt x="633" y="281"/>
                    <a:pt x="635" y="282"/>
                  </a:cubicBezTo>
                  <a:close/>
                  <a:moveTo>
                    <a:pt x="620" y="216"/>
                  </a:moveTo>
                  <a:cubicBezTo>
                    <a:pt x="622" y="219"/>
                    <a:pt x="627" y="222"/>
                    <a:pt x="625" y="228"/>
                  </a:cubicBezTo>
                  <a:cubicBezTo>
                    <a:pt x="624" y="225"/>
                    <a:pt x="618" y="220"/>
                    <a:pt x="620" y="216"/>
                  </a:cubicBezTo>
                  <a:close/>
                  <a:moveTo>
                    <a:pt x="625" y="242"/>
                  </a:moveTo>
                  <a:cubicBezTo>
                    <a:pt x="623" y="242"/>
                    <a:pt x="622" y="240"/>
                    <a:pt x="624" y="238"/>
                  </a:cubicBezTo>
                  <a:cubicBezTo>
                    <a:pt x="625" y="239"/>
                    <a:pt x="626" y="241"/>
                    <a:pt x="625" y="242"/>
                  </a:cubicBezTo>
                  <a:close/>
                  <a:moveTo>
                    <a:pt x="602" y="307"/>
                  </a:moveTo>
                  <a:cubicBezTo>
                    <a:pt x="600" y="305"/>
                    <a:pt x="598" y="302"/>
                    <a:pt x="597" y="299"/>
                  </a:cubicBezTo>
                  <a:cubicBezTo>
                    <a:pt x="598" y="299"/>
                    <a:pt x="598" y="298"/>
                    <a:pt x="599" y="297"/>
                  </a:cubicBezTo>
                  <a:cubicBezTo>
                    <a:pt x="602" y="299"/>
                    <a:pt x="608" y="305"/>
                    <a:pt x="602" y="307"/>
                  </a:cubicBezTo>
                  <a:close/>
                  <a:moveTo>
                    <a:pt x="606" y="319"/>
                  </a:moveTo>
                  <a:cubicBezTo>
                    <a:pt x="604" y="317"/>
                    <a:pt x="602" y="316"/>
                    <a:pt x="602" y="313"/>
                  </a:cubicBezTo>
                  <a:cubicBezTo>
                    <a:pt x="604" y="314"/>
                    <a:pt x="605" y="317"/>
                    <a:pt x="606" y="319"/>
                  </a:cubicBezTo>
                  <a:close/>
                  <a:moveTo>
                    <a:pt x="595" y="393"/>
                  </a:moveTo>
                  <a:cubicBezTo>
                    <a:pt x="593" y="393"/>
                    <a:pt x="593" y="391"/>
                    <a:pt x="594" y="390"/>
                  </a:cubicBezTo>
                  <a:cubicBezTo>
                    <a:pt x="596" y="389"/>
                    <a:pt x="595" y="392"/>
                    <a:pt x="595" y="393"/>
                  </a:cubicBezTo>
                  <a:close/>
                  <a:moveTo>
                    <a:pt x="593" y="343"/>
                  </a:moveTo>
                  <a:cubicBezTo>
                    <a:pt x="593" y="343"/>
                    <a:pt x="594" y="343"/>
                    <a:pt x="594" y="343"/>
                  </a:cubicBezTo>
                  <a:cubicBezTo>
                    <a:pt x="592" y="348"/>
                    <a:pt x="597" y="349"/>
                    <a:pt x="597" y="354"/>
                  </a:cubicBezTo>
                  <a:cubicBezTo>
                    <a:pt x="593" y="352"/>
                    <a:pt x="593" y="348"/>
                    <a:pt x="593" y="343"/>
                  </a:cubicBezTo>
                  <a:close/>
                  <a:moveTo>
                    <a:pt x="578" y="303"/>
                  </a:moveTo>
                  <a:cubicBezTo>
                    <a:pt x="578" y="300"/>
                    <a:pt x="581" y="300"/>
                    <a:pt x="582" y="298"/>
                  </a:cubicBezTo>
                  <a:cubicBezTo>
                    <a:pt x="586" y="300"/>
                    <a:pt x="588" y="310"/>
                    <a:pt x="582" y="311"/>
                  </a:cubicBezTo>
                  <a:cubicBezTo>
                    <a:pt x="582" y="308"/>
                    <a:pt x="580" y="306"/>
                    <a:pt x="581" y="302"/>
                  </a:cubicBezTo>
                  <a:cubicBezTo>
                    <a:pt x="581" y="301"/>
                    <a:pt x="580" y="304"/>
                    <a:pt x="578" y="303"/>
                  </a:cubicBezTo>
                  <a:close/>
                  <a:moveTo>
                    <a:pt x="571" y="102"/>
                  </a:moveTo>
                  <a:cubicBezTo>
                    <a:pt x="567" y="100"/>
                    <a:pt x="569" y="96"/>
                    <a:pt x="572" y="94"/>
                  </a:cubicBezTo>
                  <a:cubicBezTo>
                    <a:pt x="575" y="96"/>
                    <a:pt x="573" y="99"/>
                    <a:pt x="571" y="102"/>
                  </a:cubicBezTo>
                  <a:close/>
                  <a:moveTo>
                    <a:pt x="573" y="118"/>
                  </a:moveTo>
                  <a:cubicBezTo>
                    <a:pt x="572" y="116"/>
                    <a:pt x="571" y="113"/>
                    <a:pt x="569" y="111"/>
                  </a:cubicBezTo>
                  <a:cubicBezTo>
                    <a:pt x="571" y="110"/>
                    <a:pt x="575" y="115"/>
                    <a:pt x="573" y="118"/>
                  </a:cubicBezTo>
                  <a:close/>
                  <a:moveTo>
                    <a:pt x="570" y="127"/>
                  </a:moveTo>
                  <a:cubicBezTo>
                    <a:pt x="571" y="127"/>
                    <a:pt x="571" y="128"/>
                    <a:pt x="572" y="128"/>
                  </a:cubicBezTo>
                  <a:cubicBezTo>
                    <a:pt x="571" y="130"/>
                    <a:pt x="569" y="132"/>
                    <a:pt x="567" y="133"/>
                  </a:cubicBezTo>
                  <a:cubicBezTo>
                    <a:pt x="567" y="130"/>
                    <a:pt x="570" y="130"/>
                    <a:pt x="570" y="127"/>
                  </a:cubicBezTo>
                  <a:close/>
                  <a:moveTo>
                    <a:pt x="572" y="131"/>
                  </a:moveTo>
                  <a:cubicBezTo>
                    <a:pt x="572" y="131"/>
                    <a:pt x="573" y="131"/>
                    <a:pt x="573" y="131"/>
                  </a:cubicBezTo>
                  <a:cubicBezTo>
                    <a:pt x="576" y="134"/>
                    <a:pt x="576" y="138"/>
                    <a:pt x="573" y="140"/>
                  </a:cubicBezTo>
                  <a:cubicBezTo>
                    <a:pt x="571" y="139"/>
                    <a:pt x="570" y="137"/>
                    <a:pt x="569" y="136"/>
                  </a:cubicBezTo>
                  <a:cubicBezTo>
                    <a:pt x="570" y="134"/>
                    <a:pt x="571" y="133"/>
                    <a:pt x="572" y="131"/>
                  </a:cubicBezTo>
                  <a:close/>
                  <a:moveTo>
                    <a:pt x="652" y="51"/>
                  </a:moveTo>
                  <a:cubicBezTo>
                    <a:pt x="654" y="40"/>
                    <a:pt x="662" y="58"/>
                    <a:pt x="658" y="61"/>
                  </a:cubicBezTo>
                  <a:cubicBezTo>
                    <a:pt x="655" y="58"/>
                    <a:pt x="655" y="54"/>
                    <a:pt x="652" y="51"/>
                  </a:cubicBezTo>
                  <a:close/>
                  <a:moveTo>
                    <a:pt x="658" y="80"/>
                  </a:moveTo>
                  <a:cubicBezTo>
                    <a:pt x="659" y="82"/>
                    <a:pt x="660" y="83"/>
                    <a:pt x="660" y="85"/>
                  </a:cubicBezTo>
                  <a:cubicBezTo>
                    <a:pt x="659" y="84"/>
                    <a:pt x="657" y="81"/>
                    <a:pt x="658" y="80"/>
                  </a:cubicBezTo>
                  <a:close/>
                  <a:moveTo>
                    <a:pt x="660" y="169"/>
                  </a:moveTo>
                  <a:cubicBezTo>
                    <a:pt x="659" y="173"/>
                    <a:pt x="667" y="174"/>
                    <a:pt x="663" y="177"/>
                  </a:cubicBezTo>
                  <a:cubicBezTo>
                    <a:pt x="661" y="174"/>
                    <a:pt x="658" y="173"/>
                    <a:pt x="657" y="169"/>
                  </a:cubicBezTo>
                  <a:cubicBezTo>
                    <a:pt x="658" y="169"/>
                    <a:pt x="658" y="168"/>
                    <a:pt x="660" y="169"/>
                  </a:cubicBezTo>
                  <a:close/>
                  <a:moveTo>
                    <a:pt x="660" y="148"/>
                  </a:moveTo>
                  <a:cubicBezTo>
                    <a:pt x="662" y="149"/>
                    <a:pt x="662" y="150"/>
                    <a:pt x="663" y="151"/>
                  </a:cubicBezTo>
                  <a:cubicBezTo>
                    <a:pt x="662" y="153"/>
                    <a:pt x="661" y="154"/>
                    <a:pt x="660" y="155"/>
                  </a:cubicBezTo>
                  <a:cubicBezTo>
                    <a:pt x="659" y="153"/>
                    <a:pt x="659" y="150"/>
                    <a:pt x="660" y="148"/>
                  </a:cubicBezTo>
                  <a:close/>
                  <a:moveTo>
                    <a:pt x="655" y="427"/>
                  </a:moveTo>
                  <a:cubicBezTo>
                    <a:pt x="653" y="426"/>
                    <a:pt x="652" y="425"/>
                    <a:pt x="652" y="422"/>
                  </a:cubicBezTo>
                  <a:cubicBezTo>
                    <a:pt x="653" y="422"/>
                    <a:pt x="654" y="422"/>
                    <a:pt x="654" y="422"/>
                  </a:cubicBezTo>
                  <a:cubicBezTo>
                    <a:pt x="654" y="424"/>
                    <a:pt x="656" y="426"/>
                    <a:pt x="655" y="427"/>
                  </a:cubicBezTo>
                  <a:close/>
                  <a:moveTo>
                    <a:pt x="655" y="451"/>
                  </a:moveTo>
                  <a:cubicBezTo>
                    <a:pt x="655" y="448"/>
                    <a:pt x="651" y="445"/>
                    <a:pt x="654" y="442"/>
                  </a:cubicBezTo>
                  <a:cubicBezTo>
                    <a:pt x="656" y="444"/>
                    <a:pt x="660" y="451"/>
                    <a:pt x="655" y="451"/>
                  </a:cubicBezTo>
                  <a:close/>
                  <a:moveTo>
                    <a:pt x="627" y="202"/>
                  </a:moveTo>
                  <a:cubicBezTo>
                    <a:pt x="625" y="201"/>
                    <a:pt x="624" y="199"/>
                    <a:pt x="622" y="197"/>
                  </a:cubicBezTo>
                  <a:cubicBezTo>
                    <a:pt x="623" y="193"/>
                    <a:pt x="627" y="193"/>
                    <a:pt x="627" y="189"/>
                  </a:cubicBezTo>
                  <a:cubicBezTo>
                    <a:pt x="629" y="191"/>
                    <a:pt x="628" y="199"/>
                    <a:pt x="627" y="202"/>
                  </a:cubicBezTo>
                  <a:close/>
                  <a:moveTo>
                    <a:pt x="627" y="216"/>
                  </a:moveTo>
                  <a:cubicBezTo>
                    <a:pt x="625" y="216"/>
                    <a:pt x="625" y="214"/>
                    <a:pt x="624" y="213"/>
                  </a:cubicBezTo>
                  <a:cubicBezTo>
                    <a:pt x="624" y="212"/>
                    <a:pt x="625" y="211"/>
                    <a:pt x="625" y="210"/>
                  </a:cubicBezTo>
                  <a:cubicBezTo>
                    <a:pt x="628" y="210"/>
                    <a:pt x="626" y="215"/>
                    <a:pt x="627" y="216"/>
                  </a:cubicBezTo>
                  <a:close/>
                  <a:moveTo>
                    <a:pt x="610" y="186"/>
                  </a:moveTo>
                  <a:cubicBezTo>
                    <a:pt x="613" y="189"/>
                    <a:pt x="615" y="192"/>
                    <a:pt x="617" y="197"/>
                  </a:cubicBezTo>
                  <a:cubicBezTo>
                    <a:pt x="616" y="198"/>
                    <a:pt x="615" y="200"/>
                    <a:pt x="613" y="200"/>
                  </a:cubicBezTo>
                  <a:cubicBezTo>
                    <a:pt x="618" y="196"/>
                    <a:pt x="607" y="190"/>
                    <a:pt x="610" y="186"/>
                  </a:cubicBezTo>
                  <a:close/>
                  <a:moveTo>
                    <a:pt x="617" y="213"/>
                  </a:moveTo>
                  <a:cubicBezTo>
                    <a:pt x="614" y="213"/>
                    <a:pt x="615" y="210"/>
                    <a:pt x="613" y="208"/>
                  </a:cubicBezTo>
                  <a:cubicBezTo>
                    <a:pt x="615" y="207"/>
                    <a:pt x="617" y="211"/>
                    <a:pt x="617" y="213"/>
                  </a:cubicBezTo>
                  <a:close/>
                  <a:moveTo>
                    <a:pt x="618" y="176"/>
                  </a:moveTo>
                  <a:cubicBezTo>
                    <a:pt x="621" y="178"/>
                    <a:pt x="623" y="182"/>
                    <a:pt x="625" y="185"/>
                  </a:cubicBezTo>
                  <a:cubicBezTo>
                    <a:pt x="624" y="188"/>
                    <a:pt x="622" y="189"/>
                    <a:pt x="621" y="192"/>
                  </a:cubicBezTo>
                  <a:cubicBezTo>
                    <a:pt x="616" y="189"/>
                    <a:pt x="611" y="180"/>
                    <a:pt x="618" y="176"/>
                  </a:cubicBezTo>
                  <a:close/>
                  <a:moveTo>
                    <a:pt x="614" y="159"/>
                  </a:moveTo>
                  <a:cubicBezTo>
                    <a:pt x="614" y="157"/>
                    <a:pt x="615" y="157"/>
                    <a:pt x="616" y="155"/>
                  </a:cubicBezTo>
                  <a:cubicBezTo>
                    <a:pt x="620" y="157"/>
                    <a:pt x="620" y="160"/>
                    <a:pt x="622" y="163"/>
                  </a:cubicBezTo>
                  <a:cubicBezTo>
                    <a:pt x="622" y="166"/>
                    <a:pt x="620" y="166"/>
                    <a:pt x="619" y="168"/>
                  </a:cubicBezTo>
                  <a:cubicBezTo>
                    <a:pt x="617" y="168"/>
                    <a:pt x="617" y="166"/>
                    <a:pt x="616" y="166"/>
                  </a:cubicBezTo>
                  <a:cubicBezTo>
                    <a:pt x="618" y="163"/>
                    <a:pt x="615" y="161"/>
                    <a:pt x="614" y="159"/>
                  </a:cubicBezTo>
                  <a:close/>
                  <a:moveTo>
                    <a:pt x="620" y="151"/>
                  </a:moveTo>
                  <a:cubicBezTo>
                    <a:pt x="620" y="150"/>
                    <a:pt x="622" y="149"/>
                    <a:pt x="622" y="148"/>
                  </a:cubicBezTo>
                  <a:cubicBezTo>
                    <a:pt x="624" y="151"/>
                    <a:pt x="627" y="153"/>
                    <a:pt x="628" y="157"/>
                  </a:cubicBezTo>
                  <a:cubicBezTo>
                    <a:pt x="627" y="157"/>
                    <a:pt x="627" y="159"/>
                    <a:pt x="626" y="159"/>
                  </a:cubicBezTo>
                  <a:cubicBezTo>
                    <a:pt x="623" y="158"/>
                    <a:pt x="623" y="153"/>
                    <a:pt x="620" y="151"/>
                  </a:cubicBezTo>
                  <a:close/>
                  <a:moveTo>
                    <a:pt x="619" y="200"/>
                  </a:moveTo>
                  <a:cubicBezTo>
                    <a:pt x="621" y="201"/>
                    <a:pt x="625" y="205"/>
                    <a:pt x="622" y="208"/>
                  </a:cubicBezTo>
                  <a:cubicBezTo>
                    <a:pt x="619" y="207"/>
                    <a:pt x="616" y="202"/>
                    <a:pt x="619" y="200"/>
                  </a:cubicBezTo>
                  <a:close/>
                  <a:moveTo>
                    <a:pt x="622" y="172"/>
                  </a:moveTo>
                  <a:cubicBezTo>
                    <a:pt x="622" y="170"/>
                    <a:pt x="625" y="170"/>
                    <a:pt x="625" y="167"/>
                  </a:cubicBezTo>
                  <a:cubicBezTo>
                    <a:pt x="628" y="171"/>
                    <a:pt x="630" y="175"/>
                    <a:pt x="629" y="181"/>
                  </a:cubicBezTo>
                  <a:cubicBezTo>
                    <a:pt x="625" y="179"/>
                    <a:pt x="626" y="175"/>
                    <a:pt x="622" y="172"/>
                  </a:cubicBezTo>
                  <a:close/>
                  <a:moveTo>
                    <a:pt x="628" y="163"/>
                  </a:moveTo>
                  <a:cubicBezTo>
                    <a:pt x="629" y="162"/>
                    <a:pt x="629" y="161"/>
                    <a:pt x="631" y="161"/>
                  </a:cubicBezTo>
                  <a:cubicBezTo>
                    <a:pt x="630" y="163"/>
                    <a:pt x="631" y="163"/>
                    <a:pt x="631" y="165"/>
                  </a:cubicBezTo>
                  <a:cubicBezTo>
                    <a:pt x="629" y="165"/>
                    <a:pt x="629" y="164"/>
                    <a:pt x="628" y="163"/>
                  </a:cubicBezTo>
                  <a:close/>
                  <a:moveTo>
                    <a:pt x="631" y="137"/>
                  </a:moveTo>
                  <a:cubicBezTo>
                    <a:pt x="633" y="139"/>
                    <a:pt x="636" y="141"/>
                    <a:pt x="634" y="145"/>
                  </a:cubicBezTo>
                  <a:cubicBezTo>
                    <a:pt x="632" y="144"/>
                    <a:pt x="630" y="141"/>
                    <a:pt x="630" y="139"/>
                  </a:cubicBezTo>
                  <a:cubicBezTo>
                    <a:pt x="631" y="138"/>
                    <a:pt x="631" y="138"/>
                    <a:pt x="631" y="137"/>
                  </a:cubicBezTo>
                  <a:close/>
                  <a:moveTo>
                    <a:pt x="628" y="109"/>
                  </a:moveTo>
                  <a:cubicBezTo>
                    <a:pt x="627" y="108"/>
                    <a:pt x="626" y="105"/>
                    <a:pt x="628" y="104"/>
                  </a:cubicBezTo>
                  <a:cubicBezTo>
                    <a:pt x="630" y="105"/>
                    <a:pt x="631" y="108"/>
                    <a:pt x="628" y="109"/>
                  </a:cubicBezTo>
                  <a:close/>
                  <a:moveTo>
                    <a:pt x="639" y="103"/>
                  </a:moveTo>
                  <a:cubicBezTo>
                    <a:pt x="641" y="103"/>
                    <a:pt x="641" y="105"/>
                    <a:pt x="642" y="106"/>
                  </a:cubicBezTo>
                  <a:cubicBezTo>
                    <a:pt x="642" y="107"/>
                    <a:pt x="641" y="108"/>
                    <a:pt x="640" y="109"/>
                  </a:cubicBezTo>
                  <a:cubicBezTo>
                    <a:pt x="638" y="109"/>
                    <a:pt x="637" y="107"/>
                    <a:pt x="636" y="105"/>
                  </a:cubicBezTo>
                  <a:cubicBezTo>
                    <a:pt x="637" y="105"/>
                    <a:pt x="638" y="104"/>
                    <a:pt x="639" y="103"/>
                  </a:cubicBezTo>
                  <a:close/>
                  <a:moveTo>
                    <a:pt x="639" y="90"/>
                  </a:moveTo>
                  <a:cubicBezTo>
                    <a:pt x="640" y="91"/>
                    <a:pt x="642" y="93"/>
                    <a:pt x="640" y="95"/>
                  </a:cubicBezTo>
                  <a:cubicBezTo>
                    <a:pt x="638" y="95"/>
                    <a:pt x="638" y="91"/>
                    <a:pt x="639" y="90"/>
                  </a:cubicBezTo>
                  <a:close/>
                  <a:moveTo>
                    <a:pt x="649" y="134"/>
                  </a:moveTo>
                  <a:cubicBezTo>
                    <a:pt x="653" y="135"/>
                    <a:pt x="653" y="140"/>
                    <a:pt x="657" y="142"/>
                  </a:cubicBezTo>
                  <a:cubicBezTo>
                    <a:pt x="656" y="145"/>
                    <a:pt x="657" y="147"/>
                    <a:pt x="654" y="148"/>
                  </a:cubicBezTo>
                  <a:cubicBezTo>
                    <a:pt x="653" y="147"/>
                    <a:pt x="653" y="145"/>
                    <a:pt x="654" y="143"/>
                  </a:cubicBezTo>
                  <a:cubicBezTo>
                    <a:pt x="653" y="140"/>
                    <a:pt x="651" y="143"/>
                    <a:pt x="649" y="143"/>
                  </a:cubicBezTo>
                  <a:cubicBezTo>
                    <a:pt x="650" y="141"/>
                    <a:pt x="647" y="141"/>
                    <a:pt x="647" y="139"/>
                  </a:cubicBezTo>
                  <a:cubicBezTo>
                    <a:pt x="648" y="137"/>
                    <a:pt x="651" y="136"/>
                    <a:pt x="649" y="134"/>
                  </a:cubicBezTo>
                  <a:close/>
                  <a:moveTo>
                    <a:pt x="666" y="247"/>
                  </a:moveTo>
                  <a:cubicBezTo>
                    <a:pt x="666" y="250"/>
                    <a:pt x="665" y="253"/>
                    <a:pt x="666" y="258"/>
                  </a:cubicBezTo>
                  <a:cubicBezTo>
                    <a:pt x="664" y="257"/>
                    <a:pt x="662" y="256"/>
                    <a:pt x="661" y="255"/>
                  </a:cubicBezTo>
                  <a:cubicBezTo>
                    <a:pt x="662" y="251"/>
                    <a:pt x="665" y="250"/>
                    <a:pt x="666" y="247"/>
                  </a:cubicBezTo>
                  <a:close/>
                  <a:moveTo>
                    <a:pt x="663" y="230"/>
                  </a:moveTo>
                  <a:cubicBezTo>
                    <a:pt x="663" y="228"/>
                    <a:pt x="664" y="228"/>
                    <a:pt x="664" y="227"/>
                  </a:cubicBezTo>
                  <a:cubicBezTo>
                    <a:pt x="665" y="227"/>
                    <a:pt x="666" y="228"/>
                    <a:pt x="666" y="229"/>
                  </a:cubicBezTo>
                  <a:cubicBezTo>
                    <a:pt x="664" y="229"/>
                    <a:pt x="664" y="230"/>
                    <a:pt x="663" y="230"/>
                  </a:cubicBezTo>
                  <a:close/>
                  <a:moveTo>
                    <a:pt x="657" y="258"/>
                  </a:moveTo>
                  <a:cubicBezTo>
                    <a:pt x="659" y="260"/>
                    <a:pt x="664" y="263"/>
                    <a:pt x="661" y="267"/>
                  </a:cubicBezTo>
                  <a:cubicBezTo>
                    <a:pt x="658" y="266"/>
                    <a:pt x="656" y="262"/>
                    <a:pt x="657" y="258"/>
                  </a:cubicBezTo>
                  <a:close/>
                  <a:moveTo>
                    <a:pt x="657" y="273"/>
                  </a:moveTo>
                  <a:cubicBezTo>
                    <a:pt x="655" y="273"/>
                    <a:pt x="655" y="272"/>
                    <a:pt x="655" y="270"/>
                  </a:cubicBezTo>
                  <a:cubicBezTo>
                    <a:pt x="657" y="270"/>
                    <a:pt x="657" y="271"/>
                    <a:pt x="657" y="273"/>
                  </a:cubicBezTo>
                  <a:close/>
                  <a:moveTo>
                    <a:pt x="659" y="276"/>
                  </a:moveTo>
                  <a:cubicBezTo>
                    <a:pt x="661" y="278"/>
                    <a:pt x="664" y="280"/>
                    <a:pt x="664" y="284"/>
                  </a:cubicBezTo>
                  <a:cubicBezTo>
                    <a:pt x="662" y="282"/>
                    <a:pt x="661" y="279"/>
                    <a:pt x="658" y="278"/>
                  </a:cubicBezTo>
                  <a:cubicBezTo>
                    <a:pt x="659" y="277"/>
                    <a:pt x="659" y="277"/>
                    <a:pt x="659" y="276"/>
                  </a:cubicBezTo>
                  <a:close/>
                  <a:moveTo>
                    <a:pt x="660" y="334"/>
                  </a:moveTo>
                  <a:cubicBezTo>
                    <a:pt x="661" y="336"/>
                    <a:pt x="662" y="338"/>
                    <a:pt x="662" y="341"/>
                  </a:cubicBezTo>
                  <a:cubicBezTo>
                    <a:pt x="660" y="340"/>
                    <a:pt x="661" y="337"/>
                    <a:pt x="660" y="337"/>
                  </a:cubicBezTo>
                  <a:cubicBezTo>
                    <a:pt x="661" y="336"/>
                    <a:pt x="660" y="336"/>
                    <a:pt x="660" y="334"/>
                  </a:cubicBezTo>
                  <a:close/>
                  <a:moveTo>
                    <a:pt x="661" y="306"/>
                  </a:moveTo>
                  <a:cubicBezTo>
                    <a:pt x="662" y="305"/>
                    <a:pt x="665" y="309"/>
                    <a:pt x="664" y="312"/>
                  </a:cubicBezTo>
                  <a:cubicBezTo>
                    <a:pt x="662" y="311"/>
                    <a:pt x="662" y="308"/>
                    <a:pt x="661" y="306"/>
                  </a:cubicBezTo>
                  <a:close/>
                  <a:moveTo>
                    <a:pt x="664" y="346"/>
                  </a:moveTo>
                  <a:cubicBezTo>
                    <a:pt x="665" y="346"/>
                    <a:pt x="664" y="349"/>
                    <a:pt x="664" y="350"/>
                  </a:cubicBezTo>
                  <a:cubicBezTo>
                    <a:pt x="661" y="350"/>
                    <a:pt x="663" y="347"/>
                    <a:pt x="664" y="346"/>
                  </a:cubicBezTo>
                  <a:close/>
                  <a:moveTo>
                    <a:pt x="664" y="301"/>
                  </a:moveTo>
                  <a:cubicBezTo>
                    <a:pt x="663" y="300"/>
                    <a:pt x="662" y="298"/>
                    <a:pt x="661" y="296"/>
                  </a:cubicBezTo>
                  <a:cubicBezTo>
                    <a:pt x="664" y="296"/>
                    <a:pt x="665" y="300"/>
                    <a:pt x="664" y="301"/>
                  </a:cubicBezTo>
                  <a:close/>
                  <a:moveTo>
                    <a:pt x="663" y="271"/>
                  </a:moveTo>
                  <a:cubicBezTo>
                    <a:pt x="663" y="270"/>
                    <a:pt x="664" y="270"/>
                    <a:pt x="664" y="268"/>
                  </a:cubicBezTo>
                  <a:cubicBezTo>
                    <a:pt x="667" y="269"/>
                    <a:pt x="665" y="273"/>
                    <a:pt x="665" y="274"/>
                  </a:cubicBezTo>
                  <a:cubicBezTo>
                    <a:pt x="664" y="273"/>
                    <a:pt x="664" y="271"/>
                    <a:pt x="663" y="271"/>
                  </a:cubicBezTo>
                  <a:close/>
                  <a:moveTo>
                    <a:pt x="665" y="557"/>
                  </a:moveTo>
                  <a:cubicBezTo>
                    <a:pt x="667" y="556"/>
                    <a:pt x="665" y="559"/>
                    <a:pt x="666" y="560"/>
                  </a:cubicBezTo>
                  <a:cubicBezTo>
                    <a:pt x="664" y="559"/>
                    <a:pt x="664" y="558"/>
                    <a:pt x="665" y="557"/>
                  </a:cubicBezTo>
                  <a:close/>
                  <a:moveTo>
                    <a:pt x="657" y="248"/>
                  </a:moveTo>
                  <a:cubicBezTo>
                    <a:pt x="657" y="247"/>
                    <a:pt x="661" y="241"/>
                    <a:pt x="663" y="241"/>
                  </a:cubicBezTo>
                  <a:cubicBezTo>
                    <a:pt x="661" y="244"/>
                    <a:pt x="658" y="245"/>
                    <a:pt x="657" y="248"/>
                  </a:cubicBezTo>
                  <a:close/>
                  <a:moveTo>
                    <a:pt x="655" y="242"/>
                  </a:moveTo>
                  <a:cubicBezTo>
                    <a:pt x="656" y="240"/>
                    <a:pt x="655" y="237"/>
                    <a:pt x="656" y="235"/>
                  </a:cubicBezTo>
                  <a:cubicBezTo>
                    <a:pt x="657" y="235"/>
                    <a:pt x="658" y="235"/>
                    <a:pt x="658" y="235"/>
                  </a:cubicBezTo>
                  <a:cubicBezTo>
                    <a:pt x="659" y="239"/>
                    <a:pt x="656" y="240"/>
                    <a:pt x="655" y="242"/>
                  </a:cubicBezTo>
                  <a:close/>
                  <a:moveTo>
                    <a:pt x="656" y="199"/>
                  </a:moveTo>
                  <a:cubicBezTo>
                    <a:pt x="658" y="202"/>
                    <a:pt x="663" y="207"/>
                    <a:pt x="660" y="209"/>
                  </a:cubicBezTo>
                  <a:cubicBezTo>
                    <a:pt x="656" y="207"/>
                    <a:pt x="654" y="203"/>
                    <a:pt x="656" y="199"/>
                  </a:cubicBezTo>
                  <a:close/>
                  <a:moveTo>
                    <a:pt x="636" y="191"/>
                  </a:moveTo>
                  <a:cubicBezTo>
                    <a:pt x="633" y="191"/>
                    <a:pt x="632" y="185"/>
                    <a:pt x="633" y="182"/>
                  </a:cubicBezTo>
                  <a:cubicBezTo>
                    <a:pt x="637" y="183"/>
                    <a:pt x="639" y="190"/>
                    <a:pt x="636" y="191"/>
                  </a:cubicBezTo>
                  <a:close/>
                  <a:moveTo>
                    <a:pt x="634" y="169"/>
                  </a:moveTo>
                  <a:cubicBezTo>
                    <a:pt x="636" y="168"/>
                    <a:pt x="635" y="171"/>
                    <a:pt x="637" y="170"/>
                  </a:cubicBezTo>
                  <a:cubicBezTo>
                    <a:pt x="636" y="171"/>
                    <a:pt x="636" y="173"/>
                    <a:pt x="634" y="173"/>
                  </a:cubicBezTo>
                  <a:cubicBezTo>
                    <a:pt x="634" y="171"/>
                    <a:pt x="633" y="170"/>
                    <a:pt x="634" y="169"/>
                  </a:cubicBezTo>
                  <a:close/>
                  <a:moveTo>
                    <a:pt x="634" y="134"/>
                  </a:moveTo>
                  <a:cubicBezTo>
                    <a:pt x="635" y="133"/>
                    <a:pt x="635" y="133"/>
                    <a:pt x="635" y="132"/>
                  </a:cubicBezTo>
                  <a:cubicBezTo>
                    <a:pt x="637" y="134"/>
                    <a:pt x="640" y="137"/>
                    <a:pt x="639" y="139"/>
                  </a:cubicBezTo>
                  <a:cubicBezTo>
                    <a:pt x="637" y="138"/>
                    <a:pt x="637" y="135"/>
                    <a:pt x="634" y="134"/>
                  </a:cubicBezTo>
                  <a:close/>
                  <a:moveTo>
                    <a:pt x="634" y="120"/>
                  </a:moveTo>
                  <a:cubicBezTo>
                    <a:pt x="634" y="118"/>
                    <a:pt x="636" y="117"/>
                    <a:pt x="637" y="116"/>
                  </a:cubicBezTo>
                  <a:cubicBezTo>
                    <a:pt x="637" y="117"/>
                    <a:pt x="639" y="119"/>
                    <a:pt x="640" y="121"/>
                  </a:cubicBezTo>
                  <a:cubicBezTo>
                    <a:pt x="639" y="122"/>
                    <a:pt x="638" y="124"/>
                    <a:pt x="636" y="124"/>
                  </a:cubicBezTo>
                  <a:cubicBezTo>
                    <a:pt x="636" y="122"/>
                    <a:pt x="635" y="121"/>
                    <a:pt x="634" y="120"/>
                  </a:cubicBezTo>
                  <a:close/>
                  <a:moveTo>
                    <a:pt x="651" y="191"/>
                  </a:moveTo>
                  <a:cubicBezTo>
                    <a:pt x="651" y="193"/>
                    <a:pt x="651" y="195"/>
                    <a:pt x="649" y="195"/>
                  </a:cubicBezTo>
                  <a:cubicBezTo>
                    <a:pt x="647" y="193"/>
                    <a:pt x="648" y="190"/>
                    <a:pt x="647" y="189"/>
                  </a:cubicBezTo>
                  <a:cubicBezTo>
                    <a:pt x="649" y="187"/>
                    <a:pt x="650" y="191"/>
                    <a:pt x="651" y="191"/>
                  </a:cubicBezTo>
                  <a:close/>
                  <a:moveTo>
                    <a:pt x="649" y="167"/>
                  </a:moveTo>
                  <a:cubicBezTo>
                    <a:pt x="652" y="167"/>
                    <a:pt x="652" y="170"/>
                    <a:pt x="651" y="171"/>
                  </a:cubicBezTo>
                  <a:cubicBezTo>
                    <a:pt x="650" y="170"/>
                    <a:pt x="648" y="168"/>
                    <a:pt x="649" y="167"/>
                  </a:cubicBezTo>
                  <a:close/>
                  <a:moveTo>
                    <a:pt x="647" y="258"/>
                  </a:moveTo>
                  <a:cubicBezTo>
                    <a:pt x="648" y="258"/>
                    <a:pt x="648" y="258"/>
                    <a:pt x="649" y="258"/>
                  </a:cubicBezTo>
                  <a:cubicBezTo>
                    <a:pt x="650" y="260"/>
                    <a:pt x="651" y="261"/>
                    <a:pt x="649" y="264"/>
                  </a:cubicBezTo>
                  <a:cubicBezTo>
                    <a:pt x="648" y="262"/>
                    <a:pt x="645" y="260"/>
                    <a:pt x="647" y="258"/>
                  </a:cubicBezTo>
                  <a:close/>
                  <a:moveTo>
                    <a:pt x="644" y="237"/>
                  </a:moveTo>
                  <a:cubicBezTo>
                    <a:pt x="647" y="240"/>
                    <a:pt x="650" y="245"/>
                    <a:pt x="650" y="249"/>
                  </a:cubicBezTo>
                  <a:cubicBezTo>
                    <a:pt x="646" y="247"/>
                    <a:pt x="643" y="242"/>
                    <a:pt x="644" y="237"/>
                  </a:cubicBezTo>
                  <a:close/>
                  <a:moveTo>
                    <a:pt x="651" y="228"/>
                  </a:moveTo>
                  <a:cubicBezTo>
                    <a:pt x="653" y="231"/>
                    <a:pt x="651" y="234"/>
                    <a:pt x="651" y="238"/>
                  </a:cubicBezTo>
                  <a:cubicBezTo>
                    <a:pt x="648" y="236"/>
                    <a:pt x="648" y="231"/>
                    <a:pt x="651" y="228"/>
                  </a:cubicBezTo>
                  <a:close/>
                  <a:moveTo>
                    <a:pt x="644" y="228"/>
                  </a:moveTo>
                  <a:cubicBezTo>
                    <a:pt x="644" y="224"/>
                    <a:pt x="646" y="219"/>
                    <a:pt x="645" y="218"/>
                  </a:cubicBezTo>
                  <a:cubicBezTo>
                    <a:pt x="647" y="217"/>
                    <a:pt x="648" y="222"/>
                    <a:pt x="649" y="224"/>
                  </a:cubicBezTo>
                  <a:cubicBezTo>
                    <a:pt x="647" y="225"/>
                    <a:pt x="647" y="229"/>
                    <a:pt x="644" y="228"/>
                  </a:cubicBezTo>
                  <a:close/>
                  <a:moveTo>
                    <a:pt x="643" y="143"/>
                  </a:moveTo>
                  <a:cubicBezTo>
                    <a:pt x="646" y="146"/>
                    <a:pt x="648" y="149"/>
                    <a:pt x="648" y="153"/>
                  </a:cubicBezTo>
                  <a:cubicBezTo>
                    <a:pt x="646" y="151"/>
                    <a:pt x="642" y="146"/>
                    <a:pt x="643" y="143"/>
                  </a:cubicBezTo>
                  <a:close/>
                  <a:moveTo>
                    <a:pt x="645" y="161"/>
                  </a:moveTo>
                  <a:cubicBezTo>
                    <a:pt x="643" y="157"/>
                    <a:pt x="638" y="154"/>
                    <a:pt x="638" y="149"/>
                  </a:cubicBezTo>
                  <a:cubicBezTo>
                    <a:pt x="642" y="151"/>
                    <a:pt x="646" y="158"/>
                    <a:pt x="645" y="161"/>
                  </a:cubicBezTo>
                  <a:close/>
                  <a:moveTo>
                    <a:pt x="638" y="175"/>
                  </a:moveTo>
                  <a:cubicBezTo>
                    <a:pt x="641" y="176"/>
                    <a:pt x="644" y="181"/>
                    <a:pt x="642" y="183"/>
                  </a:cubicBezTo>
                  <a:cubicBezTo>
                    <a:pt x="640" y="181"/>
                    <a:pt x="639" y="179"/>
                    <a:pt x="637" y="178"/>
                  </a:cubicBezTo>
                  <a:cubicBezTo>
                    <a:pt x="637" y="177"/>
                    <a:pt x="639" y="177"/>
                    <a:pt x="638" y="175"/>
                  </a:cubicBezTo>
                  <a:close/>
                  <a:moveTo>
                    <a:pt x="640" y="191"/>
                  </a:moveTo>
                  <a:cubicBezTo>
                    <a:pt x="642" y="194"/>
                    <a:pt x="644" y="196"/>
                    <a:pt x="643" y="201"/>
                  </a:cubicBezTo>
                  <a:cubicBezTo>
                    <a:pt x="641" y="199"/>
                    <a:pt x="640" y="197"/>
                    <a:pt x="638" y="195"/>
                  </a:cubicBezTo>
                  <a:cubicBezTo>
                    <a:pt x="638" y="193"/>
                    <a:pt x="640" y="193"/>
                    <a:pt x="640" y="191"/>
                  </a:cubicBezTo>
                  <a:close/>
                  <a:moveTo>
                    <a:pt x="645" y="255"/>
                  </a:moveTo>
                  <a:cubicBezTo>
                    <a:pt x="645" y="255"/>
                    <a:pt x="644" y="255"/>
                    <a:pt x="644" y="256"/>
                  </a:cubicBezTo>
                  <a:cubicBezTo>
                    <a:pt x="642" y="254"/>
                    <a:pt x="643" y="252"/>
                    <a:pt x="642" y="250"/>
                  </a:cubicBezTo>
                  <a:cubicBezTo>
                    <a:pt x="644" y="251"/>
                    <a:pt x="645" y="252"/>
                    <a:pt x="645" y="255"/>
                  </a:cubicBezTo>
                  <a:close/>
                  <a:moveTo>
                    <a:pt x="645" y="268"/>
                  </a:moveTo>
                  <a:cubicBezTo>
                    <a:pt x="645" y="269"/>
                    <a:pt x="644" y="270"/>
                    <a:pt x="643" y="270"/>
                  </a:cubicBezTo>
                  <a:cubicBezTo>
                    <a:pt x="643" y="268"/>
                    <a:pt x="642" y="267"/>
                    <a:pt x="642" y="265"/>
                  </a:cubicBezTo>
                  <a:cubicBezTo>
                    <a:pt x="644" y="265"/>
                    <a:pt x="644" y="267"/>
                    <a:pt x="645" y="268"/>
                  </a:cubicBezTo>
                  <a:close/>
                  <a:moveTo>
                    <a:pt x="644" y="297"/>
                  </a:moveTo>
                  <a:cubicBezTo>
                    <a:pt x="646" y="299"/>
                    <a:pt x="648" y="302"/>
                    <a:pt x="647" y="304"/>
                  </a:cubicBezTo>
                  <a:cubicBezTo>
                    <a:pt x="645" y="303"/>
                    <a:pt x="647" y="301"/>
                    <a:pt x="645" y="299"/>
                  </a:cubicBezTo>
                  <a:cubicBezTo>
                    <a:pt x="645" y="300"/>
                    <a:pt x="645" y="301"/>
                    <a:pt x="645" y="301"/>
                  </a:cubicBezTo>
                  <a:cubicBezTo>
                    <a:pt x="643" y="301"/>
                    <a:pt x="643" y="298"/>
                    <a:pt x="644" y="297"/>
                  </a:cubicBezTo>
                  <a:close/>
                  <a:moveTo>
                    <a:pt x="647" y="272"/>
                  </a:moveTo>
                  <a:cubicBezTo>
                    <a:pt x="649" y="274"/>
                    <a:pt x="652" y="276"/>
                    <a:pt x="651" y="282"/>
                  </a:cubicBezTo>
                  <a:cubicBezTo>
                    <a:pt x="649" y="279"/>
                    <a:pt x="645" y="276"/>
                    <a:pt x="647" y="272"/>
                  </a:cubicBezTo>
                  <a:close/>
                  <a:moveTo>
                    <a:pt x="649" y="290"/>
                  </a:moveTo>
                  <a:cubicBezTo>
                    <a:pt x="650" y="288"/>
                    <a:pt x="652" y="290"/>
                    <a:pt x="652" y="292"/>
                  </a:cubicBezTo>
                  <a:cubicBezTo>
                    <a:pt x="651" y="293"/>
                    <a:pt x="650" y="292"/>
                    <a:pt x="648" y="292"/>
                  </a:cubicBezTo>
                  <a:cubicBezTo>
                    <a:pt x="648" y="291"/>
                    <a:pt x="649" y="291"/>
                    <a:pt x="650" y="291"/>
                  </a:cubicBezTo>
                  <a:cubicBezTo>
                    <a:pt x="650" y="290"/>
                    <a:pt x="650" y="290"/>
                    <a:pt x="649" y="290"/>
                  </a:cubicBezTo>
                  <a:close/>
                  <a:moveTo>
                    <a:pt x="648" y="204"/>
                  </a:moveTo>
                  <a:cubicBezTo>
                    <a:pt x="650" y="206"/>
                    <a:pt x="651" y="208"/>
                    <a:pt x="652" y="211"/>
                  </a:cubicBezTo>
                  <a:cubicBezTo>
                    <a:pt x="649" y="210"/>
                    <a:pt x="647" y="207"/>
                    <a:pt x="648" y="204"/>
                  </a:cubicBezTo>
                  <a:close/>
                  <a:moveTo>
                    <a:pt x="652" y="158"/>
                  </a:moveTo>
                  <a:cubicBezTo>
                    <a:pt x="654" y="158"/>
                    <a:pt x="654" y="160"/>
                    <a:pt x="654" y="161"/>
                  </a:cubicBezTo>
                  <a:cubicBezTo>
                    <a:pt x="652" y="162"/>
                    <a:pt x="650" y="160"/>
                    <a:pt x="652" y="158"/>
                  </a:cubicBezTo>
                  <a:close/>
                  <a:moveTo>
                    <a:pt x="639" y="128"/>
                  </a:moveTo>
                  <a:cubicBezTo>
                    <a:pt x="641" y="121"/>
                    <a:pt x="646" y="127"/>
                    <a:pt x="648" y="131"/>
                  </a:cubicBezTo>
                  <a:cubicBezTo>
                    <a:pt x="644" y="135"/>
                    <a:pt x="642" y="132"/>
                    <a:pt x="639" y="128"/>
                  </a:cubicBezTo>
                  <a:close/>
                  <a:moveTo>
                    <a:pt x="645" y="110"/>
                  </a:moveTo>
                  <a:cubicBezTo>
                    <a:pt x="646" y="113"/>
                    <a:pt x="645" y="114"/>
                    <a:pt x="644" y="116"/>
                  </a:cubicBezTo>
                  <a:cubicBezTo>
                    <a:pt x="642" y="116"/>
                    <a:pt x="642" y="114"/>
                    <a:pt x="641" y="113"/>
                  </a:cubicBezTo>
                  <a:cubicBezTo>
                    <a:pt x="641" y="111"/>
                    <a:pt x="643" y="110"/>
                    <a:pt x="645" y="110"/>
                  </a:cubicBezTo>
                  <a:close/>
                  <a:moveTo>
                    <a:pt x="643" y="98"/>
                  </a:moveTo>
                  <a:cubicBezTo>
                    <a:pt x="645" y="99"/>
                    <a:pt x="646" y="101"/>
                    <a:pt x="646" y="103"/>
                  </a:cubicBezTo>
                  <a:cubicBezTo>
                    <a:pt x="645" y="101"/>
                    <a:pt x="643" y="101"/>
                    <a:pt x="643" y="98"/>
                  </a:cubicBezTo>
                  <a:close/>
                  <a:moveTo>
                    <a:pt x="634" y="102"/>
                  </a:moveTo>
                  <a:cubicBezTo>
                    <a:pt x="632" y="100"/>
                    <a:pt x="632" y="98"/>
                    <a:pt x="634" y="96"/>
                  </a:cubicBezTo>
                  <a:cubicBezTo>
                    <a:pt x="635" y="97"/>
                    <a:pt x="636" y="97"/>
                    <a:pt x="637" y="99"/>
                  </a:cubicBezTo>
                  <a:cubicBezTo>
                    <a:pt x="637" y="100"/>
                    <a:pt x="635" y="101"/>
                    <a:pt x="634" y="102"/>
                  </a:cubicBezTo>
                  <a:close/>
                  <a:moveTo>
                    <a:pt x="633" y="117"/>
                  </a:moveTo>
                  <a:cubicBezTo>
                    <a:pt x="630" y="116"/>
                    <a:pt x="632" y="113"/>
                    <a:pt x="632" y="111"/>
                  </a:cubicBezTo>
                  <a:cubicBezTo>
                    <a:pt x="637" y="111"/>
                    <a:pt x="635" y="115"/>
                    <a:pt x="633" y="117"/>
                  </a:cubicBezTo>
                  <a:close/>
                  <a:moveTo>
                    <a:pt x="633" y="199"/>
                  </a:moveTo>
                  <a:cubicBezTo>
                    <a:pt x="637" y="201"/>
                    <a:pt x="637" y="205"/>
                    <a:pt x="639" y="208"/>
                  </a:cubicBezTo>
                  <a:cubicBezTo>
                    <a:pt x="638" y="211"/>
                    <a:pt x="637" y="213"/>
                    <a:pt x="634" y="214"/>
                  </a:cubicBezTo>
                  <a:cubicBezTo>
                    <a:pt x="630" y="210"/>
                    <a:pt x="630" y="203"/>
                    <a:pt x="633" y="199"/>
                  </a:cubicBezTo>
                  <a:close/>
                  <a:moveTo>
                    <a:pt x="641" y="213"/>
                  </a:moveTo>
                  <a:cubicBezTo>
                    <a:pt x="643" y="216"/>
                    <a:pt x="641" y="221"/>
                    <a:pt x="641" y="224"/>
                  </a:cubicBezTo>
                  <a:cubicBezTo>
                    <a:pt x="639" y="224"/>
                    <a:pt x="640" y="220"/>
                    <a:pt x="637" y="221"/>
                  </a:cubicBezTo>
                  <a:cubicBezTo>
                    <a:pt x="637" y="218"/>
                    <a:pt x="639" y="216"/>
                    <a:pt x="641" y="213"/>
                  </a:cubicBezTo>
                  <a:close/>
                  <a:moveTo>
                    <a:pt x="641" y="305"/>
                  </a:moveTo>
                  <a:cubicBezTo>
                    <a:pt x="642" y="305"/>
                    <a:pt x="642" y="306"/>
                    <a:pt x="643" y="306"/>
                  </a:cubicBezTo>
                  <a:cubicBezTo>
                    <a:pt x="643" y="308"/>
                    <a:pt x="642" y="308"/>
                    <a:pt x="640" y="308"/>
                  </a:cubicBezTo>
                  <a:cubicBezTo>
                    <a:pt x="640" y="307"/>
                    <a:pt x="641" y="307"/>
                    <a:pt x="641" y="305"/>
                  </a:cubicBezTo>
                  <a:close/>
                  <a:moveTo>
                    <a:pt x="644" y="309"/>
                  </a:moveTo>
                  <a:cubicBezTo>
                    <a:pt x="645" y="310"/>
                    <a:pt x="646" y="311"/>
                    <a:pt x="646" y="313"/>
                  </a:cubicBezTo>
                  <a:cubicBezTo>
                    <a:pt x="644" y="313"/>
                    <a:pt x="644" y="316"/>
                    <a:pt x="642" y="317"/>
                  </a:cubicBezTo>
                  <a:cubicBezTo>
                    <a:pt x="639" y="313"/>
                    <a:pt x="641" y="312"/>
                    <a:pt x="644" y="309"/>
                  </a:cubicBezTo>
                  <a:close/>
                  <a:moveTo>
                    <a:pt x="648" y="316"/>
                  </a:moveTo>
                  <a:cubicBezTo>
                    <a:pt x="653" y="318"/>
                    <a:pt x="651" y="324"/>
                    <a:pt x="652" y="330"/>
                  </a:cubicBezTo>
                  <a:cubicBezTo>
                    <a:pt x="648" y="328"/>
                    <a:pt x="648" y="324"/>
                    <a:pt x="645" y="322"/>
                  </a:cubicBezTo>
                  <a:cubicBezTo>
                    <a:pt x="645" y="319"/>
                    <a:pt x="647" y="317"/>
                    <a:pt x="648" y="316"/>
                  </a:cubicBezTo>
                  <a:close/>
                  <a:moveTo>
                    <a:pt x="651" y="343"/>
                  </a:moveTo>
                  <a:cubicBezTo>
                    <a:pt x="651" y="344"/>
                    <a:pt x="651" y="345"/>
                    <a:pt x="651" y="347"/>
                  </a:cubicBezTo>
                  <a:cubicBezTo>
                    <a:pt x="650" y="346"/>
                    <a:pt x="648" y="345"/>
                    <a:pt x="648" y="344"/>
                  </a:cubicBezTo>
                  <a:cubicBezTo>
                    <a:pt x="649" y="344"/>
                    <a:pt x="649" y="342"/>
                    <a:pt x="651" y="343"/>
                  </a:cubicBezTo>
                  <a:close/>
                  <a:moveTo>
                    <a:pt x="653" y="378"/>
                  </a:moveTo>
                  <a:cubicBezTo>
                    <a:pt x="650" y="376"/>
                    <a:pt x="648" y="372"/>
                    <a:pt x="649" y="368"/>
                  </a:cubicBezTo>
                  <a:cubicBezTo>
                    <a:pt x="652" y="370"/>
                    <a:pt x="654" y="374"/>
                    <a:pt x="653" y="378"/>
                  </a:cubicBezTo>
                  <a:close/>
                  <a:moveTo>
                    <a:pt x="650" y="415"/>
                  </a:moveTo>
                  <a:cubicBezTo>
                    <a:pt x="651" y="417"/>
                    <a:pt x="653" y="418"/>
                    <a:pt x="652" y="420"/>
                  </a:cubicBezTo>
                  <a:cubicBezTo>
                    <a:pt x="650" y="420"/>
                    <a:pt x="649" y="417"/>
                    <a:pt x="650" y="415"/>
                  </a:cubicBezTo>
                  <a:close/>
                  <a:moveTo>
                    <a:pt x="655" y="285"/>
                  </a:moveTo>
                  <a:cubicBezTo>
                    <a:pt x="657" y="287"/>
                    <a:pt x="660" y="290"/>
                    <a:pt x="659" y="293"/>
                  </a:cubicBezTo>
                  <a:cubicBezTo>
                    <a:pt x="657" y="291"/>
                    <a:pt x="655" y="289"/>
                    <a:pt x="655" y="285"/>
                  </a:cubicBezTo>
                  <a:close/>
                  <a:moveTo>
                    <a:pt x="658" y="393"/>
                  </a:moveTo>
                  <a:cubicBezTo>
                    <a:pt x="657" y="387"/>
                    <a:pt x="658" y="385"/>
                    <a:pt x="657" y="380"/>
                  </a:cubicBezTo>
                  <a:cubicBezTo>
                    <a:pt x="660" y="382"/>
                    <a:pt x="664" y="391"/>
                    <a:pt x="658" y="393"/>
                  </a:cubicBezTo>
                  <a:close/>
                  <a:moveTo>
                    <a:pt x="659" y="407"/>
                  </a:moveTo>
                  <a:cubicBezTo>
                    <a:pt x="661" y="410"/>
                    <a:pt x="666" y="417"/>
                    <a:pt x="661" y="419"/>
                  </a:cubicBezTo>
                  <a:cubicBezTo>
                    <a:pt x="660" y="417"/>
                    <a:pt x="661" y="414"/>
                    <a:pt x="658" y="413"/>
                  </a:cubicBezTo>
                  <a:cubicBezTo>
                    <a:pt x="659" y="411"/>
                    <a:pt x="660" y="409"/>
                    <a:pt x="659" y="407"/>
                  </a:cubicBezTo>
                  <a:close/>
                  <a:moveTo>
                    <a:pt x="664" y="524"/>
                  </a:moveTo>
                  <a:cubicBezTo>
                    <a:pt x="661" y="521"/>
                    <a:pt x="659" y="516"/>
                    <a:pt x="663" y="513"/>
                  </a:cubicBezTo>
                  <a:cubicBezTo>
                    <a:pt x="664" y="515"/>
                    <a:pt x="664" y="519"/>
                    <a:pt x="664" y="524"/>
                  </a:cubicBezTo>
                  <a:close/>
                  <a:moveTo>
                    <a:pt x="661" y="398"/>
                  </a:moveTo>
                  <a:cubicBezTo>
                    <a:pt x="662" y="398"/>
                    <a:pt x="663" y="397"/>
                    <a:pt x="663" y="396"/>
                  </a:cubicBezTo>
                  <a:cubicBezTo>
                    <a:pt x="665" y="397"/>
                    <a:pt x="664" y="401"/>
                    <a:pt x="664" y="402"/>
                  </a:cubicBezTo>
                  <a:cubicBezTo>
                    <a:pt x="663" y="401"/>
                    <a:pt x="662" y="400"/>
                    <a:pt x="661" y="398"/>
                  </a:cubicBezTo>
                  <a:close/>
                  <a:moveTo>
                    <a:pt x="662" y="373"/>
                  </a:moveTo>
                  <a:cubicBezTo>
                    <a:pt x="665" y="373"/>
                    <a:pt x="663" y="376"/>
                    <a:pt x="664" y="377"/>
                  </a:cubicBezTo>
                  <a:cubicBezTo>
                    <a:pt x="664" y="378"/>
                    <a:pt x="660" y="374"/>
                    <a:pt x="662" y="373"/>
                  </a:cubicBezTo>
                  <a:close/>
                  <a:moveTo>
                    <a:pt x="666" y="577"/>
                  </a:moveTo>
                  <a:cubicBezTo>
                    <a:pt x="665" y="578"/>
                    <a:pt x="665" y="579"/>
                    <a:pt x="664" y="579"/>
                  </a:cubicBezTo>
                  <a:cubicBezTo>
                    <a:pt x="664" y="576"/>
                    <a:pt x="660" y="575"/>
                    <a:pt x="663" y="572"/>
                  </a:cubicBezTo>
                  <a:cubicBezTo>
                    <a:pt x="665" y="573"/>
                    <a:pt x="665" y="576"/>
                    <a:pt x="666" y="577"/>
                  </a:cubicBezTo>
                  <a:close/>
                  <a:moveTo>
                    <a:pt x="667" y="607"/>
                  </a:moveTo>
                  <a:cubicBezTo>
                    <a:pt x="665" y="606"/>
                    <a:pt x="664" y="604"/>
                    <a:pt x="665" y="601"/>
                  </a:cubicBezTo>
                  <a:cubicBezTo>
                    <a:pt x="667" y="602"/>
                    <a:pt x="668" y="604"/>
                    <a:pt x="667" y="607"/>
                  </a:cubicBezTo>
                  <a:close/>
                  <a:moveTo>
                    <a:pt x="663" y="212"/>
                  </a:moveTo>
                  <a:cubicBezTo>
                    <a:pt x="666" y="213"/>
                    <a:pt x="667" y="215"/>
                    <a:pt x="667" y="219"/>
                  </a:cubicBezTo>
                  <a:cubicBezTo>
                    <a:pt x="664" y="218"/>
                    <a:pt x="661" y="214"/>
                    <a:pt x="663" y="212"/>
                  </a:cubicBezTo>
                  <a:close/>
                  <a:moveTo>
                    <a:pt x="662" y="226"/>
                  </a:moveTo>
                  <a:cubicBezTo>
                    <a:pt x="660" y="224"/>
                    <a:pt x="658" y="223"/>
                    <a:pt x="658" y="220"/>
                  </a:cubicBezTo>
                  <a:cubicBezTo>
                    <a:pt x="659" y="220"/>
                    <a:pt x="660" y="220"/>
                    <a:pt x="661" y="220"/>
                  </a:cubicBezTo>
                  <a:cubicBezTo>
                    <a:pt x="662" y="222"/>
                    <a:pt x="664" y="224"/>
                    <a:pt x="662" y="226"/>
                  </a:cubicBezTo>
                  <a:close/>
                  <a:moveTo>
                    <a:pt x="658" y="136"/>
                  </a:moveTo>
                  <a:cubicBezTo>
                    <a:pt x="657" y="135"/>
                    <a:pt x="656" y="132"/>
                    <a:pt x="654" y="131"/>
                  </a:cubicBezTo>
                  <a:cubicBezTo>
                    <a:pt x="655" y="124"/>
                    <a:pt x="661" y="132"/>
                    <a:pt x="658" y="136"/>
                  </a:cubicBezTo>
                  <a:close/>
                  <a:moveTo>
                    <a:pt x="654" y="72"/>
                  </a:moveTo>
                  <a:cubicBezTo>
                    <a:pt x="656" y="71"/>
                    <a:pt x="655" y="74"/>
                    <a:pt x="656" y="75"/>
                  </a:cubicBezTo>
                  <a:cubicBezTo>
                    <a:pt x="654" y="75"/>
                    <a:pt x="653" y="74"/>
                    <a:pt x="654" y="72"/>
                  </a:cubicBezTo>
                  <a:close/>
                  <a:moveTo>
                    <a:pt x="654" y="95"/>
                  </a:moveTo>
                  <a:cubicBezTo>
                    <a:pt x="654" y="96"/>
                    <a:pt x="653" y="96"/>
                    <a:pt x="652" y="97"/>
                  </a:cubicBezTo>
                  <a:cubicBezTo>
                    <a:pt x="645" y="92"/>
                    <a:pt x="651" y="86"/>
                    <a:pt x="654" y="95"/>
                  </a:cubicBezTo>
                  <a:close/>
                  <a:moveTo>
                    <a:pt x="649" y="63"/>
                  </a:moveTo>
                  <a:cubicBezTo>
                    <a:pt x="651" y="63"/>
                    <a:pt x="652" y="65"/>
                    <a:pt x="652" y="68"/>
                  </a:cubicBezTo>
                  <a:cubicBezTo>
                    <a:pt x="650" y="67"/>
                    <a:pt x="649" y="65"/>
                    <a:pt x="649" y="63"/>
                  </a:cubicBezTo>
                  <a:close/>
                  <a:moveTo>
                    <a:pt x="651" y="77"/>
                  </a:moveTo>
                  <a:cubicBezTo>
                    <a:pt x="650" y="79"/>
                    <a:pt x="650" y="78"/>
                    <a:pt x="651" y="80"/>
                  </a:cubicBezTo>
                  <a:cubicBezTo>
                    <a:pt x="650" y="79"/>
                    <a:pt x="649" y="79"/>
                    <a:pt x="649" y="77"/>
                  </a:cubicBezTo>
                  <a:cubicBezTo>
                    <a:pt x="649" y="77"/>
                    <a:pt x="650" y="77"/>
                    <a:pt x="651" y="77"/>
                  </a:cubicBezTo>
                  <a:close/>
                  <a:moveTo>
                    <a:pt x="654" y="123"/>
                  </a:moveTo>
                  <a:cubicBezTo>
                    <a:pt x="653" y="125"/>
                    <a:pt x="652" y="126"/>
                    <a:pt x="651" y="127"/>
                  </a:cubicBezTo>
                  <a:cubicBezTo>
                    <a:pt x="649" y="124"/>
                    <a:pt x="644" y="120"/>
                    <a:pt x="648" y="117"/>
                  </a:cubicBezTo>
                  <a:cubicBezTo>
                    <a:pt x="651" y="117"/>
                    <a:pt x="651" y="122"/>
                    <a:pt x="654" y="123"/>
                  </a:cubicBezTo>
                  <a:close/>
                  <a:moveTo>
                    <a:pt x="644" y="86"/>
                  </a:moveTo>
                  <a:cubicBezTo>
                    <a:pt x="644" y="84"/>
                    <a:pt x="645" y="83"/>
                    <a:pt x="646" y="82"/>
                  </a:cubicBezTo>
                  <a:cubicBezTo>
                    <a:pt x="648" y="85"/>
                    <a:pt x="647" y="88"/>
                    <a:pt x="644" y="86"/>
                  </a:cubicBezTo>
                  <a:close/>
                  <a:moveTo>
                    <a:pt x="642" y="63"/>
                  </a:moveTo>
                  <a:cubicBezTo>
                    <a:pt x="644" y="66"/>
                    <a:pt x="646" y="69"/>
                    <a:pt x="647" y="73"/>
                  </a:cubicBezTo>
                  <a:cubicBezTo>
                    <a:pt x="644" y="71"/>
                    <a:pt x="641" y="68"/>
                    <a:pt x="642" y="63"/>
                  </a:cubicBezTo>
                  <a:close/>
                  <a:moveTo>
                    <a:pt x="642" y="76"/>
                  </a:moveTo>
                  <a:cubicBezTo>
                    <a:pt x="642" y="77"/>
                    <a:pt x="642" y="78"/>
                    <a:pt x="643" y="78"/>
                  </a:cubicBezTo>
                  <a:cubicBezTo>
                    <a:pt x="641" y="78"/>
                    <a:pt x="642" y="80"/>
                    <a:pt x="640" y="80"/>
                  </a:cubicBezTo>
                  <a:cubicBezTo>
                    <a:pt x="641" y="79"/>
                    <a:pt x="642" y="78"/>
                    <a:pt x="640" y="78"/>
                  </a:cubicBezTo>
                  <a:cubicBezTo>
                    <a:pt x="640" y="77"/>
                    <a:pt x="641" y="76"/>
                    <a:pt x="642" y="76"/>
                  </a:cubicBezTo>
                  <a:close/>
                  <a:moveTo>
                    <a:pt x="633" y="50"/>
                  </a:moveTo>
                  <a:cubicBezTo>
                    <a:pt x="638" y="50"/>
                    <a:pt x="637" y="56"/>
                    <a:pt x="640" y="57"/>
                  </a:cubicBezTo>
                  <a:cubicBezTo>
                    <a:pt x="637" y="58"/>
                    <a:pt x="636" y="51"/>
                    <a:pt x="633" y="50"/>
                  </a:cubicBezTo>
                  <a:close/>
                  <a:moveTo>
                    <a:pt x="637" y="85"/>
                  </a:moveTo>
                  <a:cubicBezTo>
                    <a:pt x="637" y="87"/>
                    <a:pt x="636" y="87"/>
                    <a:pt x="636" y="88"/>
                  </a:cubicBezTo>
                  <a:cubicBezTo>
                    <a:pt x="631" y="86"/>
                    <a:pt x="632" y="83"/>
                    <a:pt x="628" y="80"/>
                  </a:cubicBezTo>
                  <a:cubicBezTo>
                    <a:pt x="628" y="77"/>
                    <a:pt x="630" y="77"/>
                    <a:pt x="631" y="75"/>
                  </a:cubicBezTo>
                  <a:cubicBezTo>
                    <a:pt x="634" y="77"/>
                    <a:pt x="635" y="82"/>
                    <a:pt x="637" y="85"/>
                  </a:cubicBezTo>
                  <a:close/>
                  <a:moveTo>
                    <a:pt x="631" y="93"/>
                  </a:moveTo>
                  <a:cubicBezTo>
                    <a:pt x="628" y="91"/>
                    <a:pt x="626" y="87"/>
                    <a:pt x="625" y="83"/>
                  </a:cubicBezTo>
                  <a:cubicBezTo>
                    <a:pt x="627" y="86"/>
                    <a:pt x="630" y="89"/>
                    <a:pt x="631" y="93"/>
                  </a:cubicBezTo>
                  <a:close/>
                  <a:moveTo>
                    <a:pt x="630" y="133"/>
                  </a:moveTo>
                  <a:cubicBezTo>
                    <a:pt x="628" y="138"/>
                    <a:pt x="623" y="132"/>
                    <a:pt x="625" y="128"/>
                  </a:cubicBezTo>
                  <a:cubicBezTo>
                    <a:pt x="628" y="128"/>
                    <a:pt x="628" y="132"/>
                    <a:pt x="630" y="133"/>
                  </a:cubicBezTo>
                  <a:close/>
                  <a:moveTo>
                    <a:pt x="622" y="127"/>
                  </a:moveTo>
                  <a:cubicBezTo>
                    <a:pt x="620" y="125"/>
                    <a:pt x="623" y="125"/>
                    <a:pt x="623" y="123"/>
                  </a:cubicBezTo>
                  <a:cubicBezTo>
                    <a:pt x="624" y="123"/>
                    <a:pt x="624" y="124"/>
                    <a:pt x="625" y="124"/>
                  </a:cubicBezTo>
                  <a:cubicBezTo>
                    <a:pt x="624" y="126"/>
                    <a:pt x="624" y="128"/>
                    <a:pt x="622" y="127"/>
                  </a:cubicBezTo>
                  <a:close/>
                  <a:moveTo>
                    <a:pt x="618" y="92"/>
                  </a:moveTo>
                  <a:cubicBezTo>
                    <a:pt x="621" y="92"/>
                    <a:pt x="626" y="98"/>
                    <a:pt x="624" y="102"/>
                  </a:cubicBezTo>
                  <a:cubicBezTo>
                    <a:pt x="622" y="99"/>
                    <a:pt x="621" y="94"/>
                    <a:pt x="618" y="92"/>
                  </a:cubicBezTo>
                  <a:close/>
                  <a:moveTo>
                    <a:pt x="622" y="105"/>
                  </a:moveTo>
                  <a:cubicBezTo>
                    <a:pt x="619" y="102"/>
                    <a:pt x="614" y="99"/>
                    <a:pt x="615" y="94"/>
                  </a:cubicBezTo>
                  <a:cubicBezTo>
                    <a:pt x="618" y="97"/>
                    <a:pt x="620" y="101"/>
                    <a:pt x="622" y="105"/>
                  </a:cubicBezTo>
                  <a:close/>
                  <a:moveTo>
                    <a:pt x="620" y="121"/>
                  </a:moveTo>
                  <a:cubicBezTo>
                    <a:pt x="618" y="121"/>
                    <a:pt x="617" y="120"/>
                    <a:pt x="617" y="118"/>
                  </a:cubicBezTo>
                  <a:cubicBezTo>
                    <a:pt x="618" y="118"/>
                    <a:pt x="617" y="116"/>
                    <a:pt x="619" y="117"/>
                  </a:cubicBezTo>
                  <a:cubicBezTo>
                    <a:pt x="620" y="118"/>
                    <a:pt x="621" y="119"/>
                    <a:pt x="620" y="121"/>
                  </a:cubicBezTo>
                  <a:close/>
                  <a:moveTo>
                    <a:pt x="617" y="138"/>
                  </a:moveTo>
                  <a:cubicBezTo>
                    <a:pt x="618" y="139"/>
                    <a:pt x="619" y="142"/>
                    <a:pt x="621" y="143"/>
                  </a:cubicBezTo>
                  <a:cubicBezTo>
                    <a:pt x="621" y="145"/>
                    <a:pt x="619" y="145"/>
                    <a:pt x="619" y="147"/>
                  </a:cubicBezTo>
                  <a:cubicBezTo>
                    <a:pt x="616" y="147"/>
                    <a:pt x="616" y="143"/>
                    <a:pt x="614" y="142"/>
                  </a:cubicBezTo>
                  <a:cubicBezTo>
                    <a:pt x="614" y="140"/>
                    <a:pt x="616" y="140"/>
                    <a:pt x="617" y="138"/>
                  </a:cubicBezTo>
                  <a:close/>
                  <a:moveTo>
                    <a:pt x="614" y="139"/>
                  </a:moveTo>
                  <a:cubicBezTo>
                    <a:pt x="612" y="138"/>
                    <a:pt x="613" y="135"/>
                    <a:pt x="615" y="136"/>
                  </a:cubicBezTo>
                  <a:cubicBezTo>
                    <a:pt x="615" y="137"/>
                    <a:pt x="614" y="138"/>
                    <a:pt x="614" y="139"/>
                  </a:cubicBezTo>
                  <a:close/>
                  <a:moveTo>
                    <a:pt x="614" y="151"/>
                  </a:moveTo>
                  <a:cubicBezTo>
                    <a:pt x="614" y="153"/>
                    <a:pt x="613" y="155"/>
                    <a:pt x="611" y="155"/>
                  </a:cubicBezTo>
                  <a:cubicBezTo>
                    <a:pt x="610" y="151"/>
                    <a:pt x="606" y="149"/>
                    <a:pt x="608" y="144"/>
                  </a:cubicBezTo>
                  <a:cubicBezTo>
                    <a:pt x="611" y="145"/>
                    <a:pt x="611" y="149"/>
                    <a:pt x="614" y="151"/>
                  </a:cubicBezTo>
                  <a:close/>
                  <a:moveTo>
                    <a:pt x="611" y="134"/>
                  </a:moveTo>
                  <a:cubicBezTo>
                    <a:pt x="609" y="134"/>
                    <a:pt x="608" y="131"/>
                    <a:pt x="607" y="130"/>
                  </a:cubicBezTo>
                  <a:cubicBezTo>
                    <a:pt x="609" y="124"/>
                    <a:pt x="614" y="130"/>
                    <a:pt x="611" y="134"/>
                  </a:cubicBezTo>
                  <a:close/>
                  <a:moveTo>
                    <a:pt x="609" y="164"/>
                  </a:moveTo>
                  <a:cubicBezTo>
                    <a:pt x="612" y="166"/>
                    <a:pt x="614" y="170"/>
                    <a:pt x="616" y="172"/>
                  </a:cubicBezTo>
                  <a:cubicBezTo>
                    <a:pt x="615" y="175"/>
                    <a:pt x="614" y="177"/>
                    <a:pt x="610" y="177"/>
                  </a:cubicBezTo>
                  <a:cubicBezTo>
                    <a:pt x="610" y="176"/>
                    <a:pt x="611" y="176"/>
                    <a:pt x="611" y="175"/>
                  </a:cubicBezTo>
                  <a:cubicBezTo>
                    <a:pt x="610" y="175"/>
                    <a:pt x="610" y="176"/>
                    <a:pt x="610" y="176"/>
                  </a:cubicBezTo>
                  <a:cubicBezTo>
                    <a:pt x="608" y="172"/>
                    <a:pt x="606" y="173"/>
                    <a:pt x="606" y="168"/>
                  </a:cubicBezTo>
                  <a:cubicBezTo>
                    <a:pt x="607" y="167"/>
                    <a:pt x="609" y="166"/>
                    <a:pt x="609" y="164"/>
                  </a:cubicBezTo>
                  <a:close/>
                  <a:moveTo>
                    <a:pt x="567" y="380"/>
                  </a:moveTo>
                  <a:cubicBezTo>
                    <a:pt x="569" y="384"/>
                    <a:pt x="571" y="388"/>
                    <a:pt x="571" y="393"/>
                  </a:cubicBezTo>
                  <a:cubicBezTo>
                    <a:pt x="569" y="389"/>
                    <a:pt x="564" y="383"/>
                    <a:pt x="567" y="380"/>
                  </a:cubicBezTo>
                  <a:close/>
                  <a:moveTo>
                    <a:pt x="569" y="418"/>
                  </a:moveTo>
                  <a:cubicBezTo>
                    <a:pt x="567" y="416"/>
                    <a:pt x="566" y="411"/>
                    <a:pt x="567" y="409"/>
                  </a:cubicBezTo>
                  <a:cubicBezTo>
                    <a:pt x="569" y="410"/>
                    <a:pt x="571" y="416"/>
                    <a:pt x="569" y="418"/>
                  </a:cubicBezTo>
                  <a:close/>
                  <a:moveTo>
                    <a:pt x="582" y="253"/>
                  </a:moveTo>
                  <a:cubicBezTo>
                    <a:pt x="581" y="252"/>
                    <a:pt x="583" y="252"/>
                    <a:pt x="583" y="251"/>
                  </a:cubicBezTo>
                  <a:cubicBezTo>
                    <a:pt x="585" y="252"/>
                    <a:pt x="585" y="256"/>
                    <a:pt x="587" y="257"/>
                  </a:cubicBezTo>
                  <a:cubicBezTo>
                    <a:pt x="586" y="259"/>
                    <a:pt x="586" y="259"/>
                    <a:pt x="584" y="258"/>
                  </a:cubicBezTo>
                  <a:cubicBezTo>
                    <a:pt x="586" y="256"/>
                    <a:pt x="582" y="255"/>
                    <a:pt x="582" y="253"/>
                  </a:cubicBezTo>
                  <a:close/>
                  <a:moveTo>
                    <a:pt x="578" y="258"/>
                  </a:moveTo>
                  <a:cubicBezTo>
                    <a:pt x="580" y="257"/>
                    <a:pt x="583" y="263"/>
                    <a:pt x="582" y="265"/>
                  </a:cubicBezTo>
                  <a:cubicBezTo>
                    <a:pt x="579" y="263"/>
                    <a:pt x="579" y="261"/>
                    <a:pt x="578" y="258"/>
                  </a:cubicBezTo>
                  <a:close/>
                  <a:moveTo>
                    <a:pt x="576" y="277"/>
                  </a:moveTo>
                  <a:cubicBezTo>
                    <a:pt x="573" y="276"/>
                    <a:pt x="573" y="272"/>
                    <a:pt x="571" y="270"/>
                  </a:cubicBezTo>
                  <a:cubicBezTo>
                    <a:pt x="573" y="268"/>
                    <a:pt x="573" y="267"/>
                    <a:pt x="575" y="264"/>
                  </a:cubicBezTo>
                  <a:cubicBezTo>
                    <a:pt x="581" y="266"/>
                    <a:pt x="579" y="273"/>
                    <a:pt x="576" y="277"/>
                  </a:cubicBezTo>
                  <a:close/>
                  <a:moveTo>
                    <a:pt x="582" y="145"/>
                  </a:moveTo>
                  <a:cubicBezTo>
                    <a:pt x="584" y="146"/>
                    <a:pt x="584" y="149"/>
                    <a:pt x="585" y="150"/>
                  </a:cubicBezTo>
                  <a:cubicBezTo>
                    <a:pt x="584" y="151"/>
                    <a:pt x="583" y="153"/>
                    <a:pt x="581" y="154"/>
                  </a:cubicBezTo>
                  <a:cubicBezTo>
                    <a:pt x="577" y="152"/>
                    <a:pt x="578" y="148"/>
                    <a:pt x="582" y="145"/>
                  </a:cubicBezTo>
                  <a:close/>
                  <a:moveTo>
                    <a:pt x="581" y="130"/>
                  </a:moveTo>
                  <a:cubicBezTo>
                    <a:pt x="578" y="130"/>
                    <a:pt x="577" y="126"/>
                    <a:pt x="578" y="124"/>
                  </a:cubicBezTo>
                  <a:cubicBezTo>
                    <a:pt x="580" y="125"/>
                    <a:pt x="582" y="128"/>
                    <a:pt x="581" y="130"/>
                  </a:cubicBezTo>
                  <a:close/>
                  <a:moveTo>
                    <a:pt x="583" y="134"/>
                  </a:moveTo>
                  <a:cubicBezTo>
                    <a:pt x="586" y="134"/>
                    <a:pt x="586" y="137"/>
                    <a:pt x="585" y="139"/>
                  </a:cubicBezTo>
                  <a:cubicBezTo>
                    <a:pt x="583" y="138"/>
                    <a:pt x="582" y="136"/>
                    <a:pt x="583" y="134"/>
                  </a:cubicBezTo>
                  <a:close/>
                  <a:moveTo>
                    <a:pt x="591" y="149"/>
                  </a:moveTo>
                  <a:cubicBezTo>
                    <a:pt x="593" y="149"/>
                    <a:pt x="593" y="152"/>
                    <a:pt x="594" y="153"/>
                  </a:cubicBezTo>
                  <a:cubicBezTo>
                    <a:pt x="594" y="155"/>
                    <a:pt x="592" y="152"/>
                    <a:pt x="591" y="152"/>
                  </a:cubicBezTo>
                  <a:cubicBezTo>
                    <a:pt x="592" y="150"/>
                    <a:pt x="591" y="151"/>
                    <a:pt x="591" y="149"/>
                  </a:cubicBezTo>
                  <a:close/>
                  <a:moveTo>
                    <a:pt x="596" y="194"/>
                  </a:moveTo>
                  <a:cubicBezTo>
                    <a:pt x="596" y="191"/>
                    <a:pt x="593" y="190"/>
                    <a:pt x="592" y="188"/>
                  </a:cubicBezTo>
                  <a:cubicBezTo>
                    <a:pt x="591" y="185"/>
                    <a:pt x="594" y="186"/>
                    <a:pt x="594" y="183"/>
                  </a:cubicBezTo>
                  <a:cubicBezTo>
                    <a:pt x="596" y="186"/>
                    <a:pt x="599" y="189"/>
                    <a:pt x="600" y="194"/>
                  </a:cubicBezTo>
                  <a:cubicBezTo>
                    <a:pt x="598" y="195"/>
                    <a:pt x="599" y="194"/>
                    <a:pt x="596" y="194"/>
                  </a:cubicBezTo>
                  <a:close/>
                  <a:moveTo>
                    <a:pt x="601" y="218"/>
                  </a:moveTo>
                  <a:cubicBezTo>
                    <a:pt x="600" y="215"/>
                    <a:pt x="599" y="213"/>
                    <a:pt x="599" y="210"/>
                  </a:cubicBezTo>
                  <a:cubicBezTo>
                    <a:pt x="600" y="212"/>
                    <a:pt x="602" y="215"/>
                    <a:pt x="601" y="218"/>
                  </a:cubicBezTo>
                  <a:close/>
                  <a:moveTo>
                    <a:pt x="579" y="231"/>
                  </a:moveTo>
                  <a:cubicBezTo>
                    <a:pt x="580" y="230"/>
                    <a:pt x="581" y="230"/>
                    <a:pt x="581" y="229"/>
                  </a:cubicBezTo>
                  <a:cubicBezTo>
                    <a:pt x="584" y="231"/>
                    <a:pt x="585" y="235"/>
                    <a:pt x="586" y="238"/>
                  </a:cubicBezTo>
                  <a:cubicBezTo>
                    <a:pt x="582" y="237"/>
                    <a:pt x="582" y="233"/>
                    <a:pt x="579" y="231"/>
                  </a:cubicBezTo>
                  <a:close/>
                  <a:moveTo>
                    <a:pt x="582" y="244"/>
                  </a:moveTo>
                  <a:cubicBezTo>
                    <a:pt x="580" y="243"/>
                    <a:pt x="579" y="240"/>
                    <a:pt x="578" y="238"/>
                  </a:cubicBezTo>
                  <a:cubicBezTo>
                    <a:pt x="580" y="239"/>
                    <a:pt x="583" y="242"/>
                    <a:pt x="582" y="244"/>
                  </a:cubicBezTo>
                  <a:close/>
                  <a:moveTo>
                    <a:pt x="581" y="225"/>
                  </a:moveTo>
                  <a:cubicBezTo>
                    <a:pt x="581" y="223"/>
                    <a:pt x="582" y="223"/>
                    <a:pt x="582" y="222"/>
                  </a:cubicBezTo>
                  <a:cubicBezTo>
                    <a:pt x="583" y="222"/>
                    <a:pt x="583" y="222"/>
                    <a:pt x="584" y="222"/>
                  </a:cubicBezTo>
                  <a:cubicBezTo>
                    <a:pt x="583" y="223"/>
                    <a:pt x="583" y="225"/>
                    <a:pt x="581" y="225"/>
                  </a:cubicBezTo>
                  <a:close/>
                  <a:moveTo>
                    <a:pt x="584" y="225"/>
                  </a:moveTo>
                  <a:cubicBezTo>
                    <a:pt x="587" y="227"/>
                    <a:pt x="589" y="230"/>
                    <a:pt x="590" y="233"/>
                  </a:cubicBezTo>
                  <a:cubicBezTo>
                    <a:pt x="589" y="233"/>
                    <a:pt x="590" y="235"/>
                    <a:pt x="588" y="235"/>
                  </a:cubicBezTo>
                  <a:cubicBezTo>
                    <a:pt x="586" y="233"/>
                    <a:pt x="581" y="228"/>
                    <a:pt x="584" y="225"/>
                  </a:cubicBezTo>
                  <a:close/>
                  <a:moveTo>
                    <a:pt x="592" y="179"/>
                  </a:moveTo>
                  <a:cubicBezTo>
                    <a:pt x="591" y="180"/>
                    <a:pt x="591" y="182"/>
                    <a:pt x="590" y="183"/>
                  </a:cubicBezTo>
                  <a:cubicBezTo>
                    <a:pt x="587" y="182"/>
                    <a:pt x="585" y="179"/>
                    <a:pt x="584" y="176"/>
                  </a:cubicBezTo>
                  <a:cubicBezTo>
                    <a:pt x="586" y="176"/>
                    <a:pt x="587" y="174"/>
                    <a:pt x="587" y="172"/>
                  </a:cubicBezTo>
                  <a:cubicBezTo>
                    <a:pt x="589" y="172"/>
                    <a:pt x="588" y="175"/>
                    <a:pt x="587" y="175"/>
                  </a:cubicBezTo>
                  <a:cubicBezTo>
                    <a:pt x="588" y="174"/>
                    <a:pt x="591" y="177"/>
                    <a:pt x="592" y="179"/>
                  </a:cubicBezTo>
                  <a:close/>
                  <a:moveTo>
                    <a:pt x="582" y="173"/>
                  </a:moveTo>
                  <a:cubicBezTo>
                    <a:pt x="581" y="172"/>
                    <a:pt x="580" y="171"/>
                    <a:pt x="579" y="170"/>
                  </a:cubicBezTo>
                  <a:cubicBezTo>
                    <a:pt x="580" y="167"/>
                    <a:pt x="582" y="165"/>
                    <a:pt x="585" y="167"/>
                  </a:cubicBezTo>
                  <a:cubicBezTo>
                    <a:pt x="585" y="169"/>
                    <a:pt x="584" y="171"/>
                    <a:pt x="582" y="173"/>
                  </a:cubicBezTo>
                  <a:close/>
                  <a:moveTo>
                    <a:pt x="582" y="182"/>
                  </a:moveTo>
                  <a:cubicBezTo>
                    <a:pt x="584" y="183"/>
                    <a:pt x="585" y="185"/>
                    <a:pt x="586" y="187"/>
                  </a:cubicBezTo>
                  <a:cubicBezTo>
                    <a:pt x="585" y="189"/>
                    <a:pt x="585" y="190"/>
                    <a:pt x="583" y="191"/>
                  </a:cubicBezTo>
                  <a:cubicBezTo>
                    <a:pt x="582" y="188"/>
                    <a:pt x="577" y="184"/>
                    <a:pt x="582" y="182"/>
                  </a:cubicBezTo>
                  <a:close/>
                  <a:moveTo>
                    <a:pt x="595" y="198"/>
                  </a:moveTo>
                  <a:cubicBezTo>
                    <a:pt x="594" y="200"/>
                    <a:pt x="593" y="202"/>
                    <a:pt x="591" y="203"/>
                  </a:cubicBezTo>
                  <a:cubicBezTo>
                    <a:pt x="588" y="201"/>
                    <a:pt x="587" y="198"/>
                    <a:pt x="585" y="194"/>
                  </a:cubicBezTo>
                  <a:cubicBezTo>
                    <a:pt x="590" y="189"/>
                    <a:pt x="592" y="195"/>
                    <a:pt x="595" y="198"/>
                  </a:cubicBezTo>
                  <a:close/>
                  <a:moveTo>
                    <a:pt x="588" y="215"/>
                  </a:moveTo>
                  <a:cubicBezTo>
                    <a:pt x="590" y="216"/>
                    <a:pt x="587" y="217"/>
                    <a:pt x="587" y="219"/>
                  </a:cubicBezTo>
                  <a:cubicBezTo>
                    <a:pt x="585" y="217"/>
                    <a:pt x="588" y="216"/>
                    <a:pt x="588" y="215"/>
                  </a:cubicBezTo>
                  <a:close/>
                  <a:moveTo>
                    <a:pt x="587" y="221"/>
                  </a:moveTo>
                  <a:cubicBezTo>
                    <a:pt x="590" y="214"/>
                    <a:pt x="594" y="221"/>
                    <a:pt x="596" y="225"/>
                  </a:cubicBezTo>
                  <a:cubicBezTo>
                    <a:pt x="594" y="226"/>
                    <a:pt x="594" y="228"/>
                    <a:pt x="592" y="228"/>
                  </a:cubicBezTo>
                  <a:cubicBezTo>
                    <a:pt x="590" y="226"/>
                    <a:pt x="589" y="223"/>
                    <a:pt x="587" y="221"/>
                  </a:cubicBezTo>
                  <a:close/>
                  <a:moveTo>
                    <a:pt x="598" y="152"/>
                  </a:moveTo>
                  <a:cubicBezTo>
                    <a:pt x="596" y="151"/>
                    <a:pt x="595" y="148"/>
                    <a:pt x="594" y="145"/>
                  </a:cubicBezTo>
                  <a:cubicBezTo>
                    <a:pt x="597" y="146"/>
                    <a:pt x="600" y="149"/>
                    <a:pt x="598" y="152"/>
                  </a:cubicBezTo>
                  <a:close/>
                  <a:moveTo>
                    <a:pt x="593" y="164"/>
                  </a:moveTo>
                  <a:cubicBezTo>
                    <a:pt x="595" y="167"/>
                    <a:pt x="598" y="171"/>
                    <a:pt x="596" y="175"/>
                  </a:cubicBezTo>
                  <a:cubicBezTo>
                    <a:pt x="594" y="173"/>
                    <a:pt x="593" y="171"/>
                    <a:pt x="591" y="169"/>
                  </a:cubicBezTo>
                  <a:cubicBezTo>
                    <a:pt x="590" y="166"/>
                    <a:pt x="593" y="167"/>
                    <a:pt x="593" y="164"/>
                  </a:cubicBezTo>
                  <a:close/>
                  <a:moveTo>
                    <a:pt x="588" y="164"/>
                  </a:moveTo>
                  <a:cubicBezTo>
                    <a:pt x="587" y="164"/>
                    <a:pt x="587" y="163"/>
                    <a:pt x="585" y="163"/>
                  </a:cubicBezTo>
                  <a:cubicBezTo>
                    <a:pt x="586" y="159"/>
                    <a:pt x="587" y="158"/>
                    <a:pt x="588" y="156"/>
                  </a:cubicBezTo>
                  <a:cubicBezTo>
                    <a:pt x="590" y="157"/>
                    <a:pt x="591" y="159"/>
                    <a:pt x="591" y="162"/>
                  </a:cubicBezTo>
                  <a:cubicBezTo>
                    <a:pt x="590" y="162"/>
                    <a:pt x="590" y="164"/>
                    <a:pt x="588" y="164"/>
                  </a:cubicBezTo>
                  <a:close/>
                  <a:moveTo>
                    <a:pt x="584" y="159"/>
                  </a:moveTo>
                  <a:cubicBezTo>
                    <a:pt x="583" y="158"/>
                    <a:pt x="586" y="156"/>
                    <a:pt x="585" y="155"/>
                  </a:cubicBezTo>
                  <a:cubicBezTo>
                    <a:pt x="587" y="156"/>
                    <a:pt x="584" y="158"/>
                    <a:pt x="584" y="159"/>
                  </a:cubicBezTo>
                  <a:close/>
                  <a:moveTo>
                    <a:pt x="579" y="177"/>
                  </a:moveTo>
                  <a:cubicBezTo>
                    <a:pt x="579" y="178"/>
                    <a:pt x="578" y="178"/>
                    <a:pt x="578" y="179"/>
                  </a:cubicBezTo>
                  <a:cubicBezTo>
                    <a:pt x="576" y="179"/>
                    <a:pt x="576" y="177"/>
                    <a:pt x="575" y="177"/>
                  </a:cubicBezTo>
                  <a:cubicBezTo>
                    <a:pt x="575" y="176"/>
                    <a:pt x="576" y="176"/>
                    <a:pt x="576" y="174"/>
                  </a:cubicBezTo>
                  <a:cubicBezTo>
                    <a:pt x="578" y="174"/>
                    <a:pt x="577" y="176"/>
                    <a:pt x="579" y="177"/>
                  </a:cubicBezTo>
                  <a:close/>
                  <a:moveTo>
                    <a:pt x="581" y="193"/>
                  </a:moveTo>
                  <a:cubicBezTo>
                    <a:pt x="580" y="194"/>
                    <a:pt x="578" y="189"/>
                    <a:pt x="577" y="187"/>
                  </a:cubicBezTo>
                  <a:cubicBezTo>
                    <a:pt x="580" y="187"/>
                    <a:pt x="579" y="192"/>
                    <a:pt x="581" y="193"/>
                  </a:cubicBezTo>
                  <a:close/>
                  <a:moveTo>
                    <a:pt x="581" y="202"/>
                  </a:moveTo>
                  <a:cubicBezTo>
                    <a:pt x="582" y="206"/>
                    <a:pt x="584" y="207"/>
                    <a:pt x="586" y="210"/>
                  </a:cubicBezTo>
                  <a:cubicBezTo>
                    <a:pt x="585" y="212"/>
                    <a:pt x="585" y="215"/>
                    <a:pt x="582" y="215"/>
                  </a:cubicBezTo>
                  <a:cubicBezTo>
                    <a:pt x="583" y="212"/>
                    <a:pt x="580" y="210"/>
                    <a:pt x="579" y="208"/>
                  </a:cubicBezTo>
                  <a:cubicBezTo>
                    <a:pt x="579" y="206"/>
                    <a:pt x="582" y="207"/>
                    <a:pt x="581" y="204"/>
                  </a:cubicBezTo>
                  <a:cubicBezTo>
                    <a:pt x="578" y="204"/>
                    <a:pt x="581" y="207"/>
                    <a:pt x="578" y="206"/>
                  </a:cubicBezTo>
                  <a:cubicBezTo>
                    <a:pt x="578" y="205"/>
                    <a:pt x="578" y="201"/>
                    <a:pt x="581" y="202"/>
                  </a:cubicBezTo>
                  <a:close/>
                  <a:moveTo>
                    <a:pt x="580" y="220"/>
                  </a:moveTo>
                  <a:cubicBezTo>
                    <a:pt x="577" y="220"/>
                    <a:pt x="575" y="215"/>
                    <a:pt x="576" y="212"/>
                  </a:cubicBezTo>
                  <a:cubicBezTo>
                    <a:pt x="578" y="214"/>
                    <a:pt x="581" y="217"/>
                    <a:pt x="580" y="220"/>
                  </a:cubicBezTo>
                  <a:close/>
                  <a:moveTo>
                    <a:pt x="580" y="227"/>
                  </a:moveTo>
                  <a:cubicBezTo>
                    <a:pt x="580" y="228"/>
                    <a:pt x="579" y="229"/>
                    <a:pt x="578" y="229"/>
                  </a:cubicBezTo>
                  <a:cubicBezTo>
                    <a:pt x="578" y="227"/>
                    <a:pt x="579" y="227"/>
                    <a:pt x="580" y="227"/>
                  </a:cubicBezTo>
                  <a:close/>
                  <a:moveTo>
                    <a:pt x="579" y="247"/>
                  </a:moveTo>
                  <a:cubicBezTo>
                    <a:pt x="577" y="245"/>
                    <a:pt x="572" y="241"/>
                    <a:pt x="575" y="238"/>
                  </a:cubicBezTo>
                  <a:cubicBezTo>
                    <a:pt x="577" y="240"/>
                    <a:pt x="580" y="244"/>
                    <a:pt x="579" y="247"/>
                  </a:cubicBezTo>
                  <a:close/>
                  <a:moveTo>
                    <a:pt x="585" y="247"/>
                  </a:moveTo>
                  <a:cubicBezTo>
                    <a:pt x="587" y="249"/>
                    <a:pt x="591" y="251"/>
                    <a:pt x="589" y="254"/>
                  </a:cubicBezTo>
                  <a:cubicBezTo>
                    <a:pt x="587" y="253"/>
                    <a:pt x="584" y="250"/>
                    <a:pt x="585" y="247"/>
                  </a:cubicBezTo>
                  <a:close/>
                  <a:moveTo>
                    <a:pt x="587" y="243"/>
                  </a:moveTo>
                  <a:cubicBezTo>
                    <a:pt x="588" y="243"/>
                    <a:pt x="588" y="242"/>
                    <a:pt x="588" y="241"/>
                  </a:cubicBezTo>
                  <a:cubicBezTo>
                    <a:pt x="590" y="242"/>
                    <a:pt x="592" y="244"/>
                    <a:pt x="591" y="247"/>
                  </a:cubicBezTo>
                  <a:cubicBezTo>
                    <a:pt x="589" y="247"/>
                    <a:pt x="590" y="243"/>
                    <a:pt x="587" y="243"/>
                  </a:cubicBezTo>
                  <a:close/>
                  <a:moveTo>
                    <a:pt x="592" y="236"/>
                  </a:moveTo>
                  <a:cubicBezTo>
                    <a:pt x="595" y="237"/>
                    <a:pt x="595" y="240"/>
                    <a:pt x="597" y="241"/>
                  </a:cubicBezTo>
                  <a:cubicBezTo>
                    <a:pt x="597" y="243"/>
                    <a:pt x="595" y="244"/>
                    <a:pt x="594" y="246"/>
                  </a:cubicBezTo>
                  <a:cubicBezTo>
                    <a:pt x="592" y="244"/>
                    <a:pt x="589" y="239"/>
                    <a:pt x="592" y="236"/>
                  </a:cubicBezTo>
                  <a:close/>
                  <a:moveTo>
                    <a:pt x="595" y="234"/>
                  </a:moveTo>
                  <a:cubicBezTo>
                    <a:pt x="596" y="232"/>
                    <a:pt x="595" y="229"/>
                    <a:pt x="598" y="229"/>
                  </a:cubicBezTo>
                  <a:cubicBezTo>
                    <a:pt x="599" y="231"/>
                    <a:pt x="600" y="233"/>
                    <a:pt x="602" y="235"/>
                  </a:cubicBezTo>
                  <a:cubicBezTo>
                    <a:pt x="601" y="236"/>
                    <a:pt x="601" y="237"/>
                    <a:pt x="600" y="238"/>
                  </a:cubicBezTo>
                  <a:cubicBezTo>
                    <a:pt x="597" y="237"/>
                    <a:pt x="598" y="234"/>
                    <a:pt x="595" y="234"/>
                  </a:cubicBezTo>
                  <a:close/>
                  <a:moveTo>
                    <a:pt x="600" y="182"/>
                  </a:moveTo>
                  <a:cubicBezTo>
                    <a:pt x="601" y="180"/>
                    <a:pt x="599" y="180"/>
                    <a:pt x="599" y="177"/>
                  </a:cubicBezTo>
                  <a:cubicBezTo>
                    <a:pt x="602" y="180"/>
                    <a:pt x="604" y="183"/>
                    <a:pt x="605" y="187"/>
                  </a:cubicBezTo>
                  <a:cubicBezTo>
                    <a:pt x="603" y="186"/>
                    <a:pt x="602" y="183"/>
                    <a:pt x="600" y="182"/>
                  </a:cubicBezTo>
                  <a:close/>
                  <a:moveTo>
                    <a:pt x="599" y="139"/>
                  </a:moveTo>
                  <a:cubicBezTo>
                    <a:pt x="601" y="140"/>
                    <a:pt x="601" y="144"/>
                    <a:pt x="603" y="145"/>
                  </a:cubicBezTo>
                  <a:cubicBezTo>
                    <a:pt x="600" y="147"/>
                    <a:pt x="596" y="141"/>
                    <a:pt x="599" y="139"/>
                  </a:cubicBezTo>
                  <a:close/>
                  <a:moveTo>
                    <a:pt x="599" y="133"/>
                  </a:moveTo>
                  <a:cubicBezTo>
                    <a:pt x="598" y="132"/>
                    <a:pt x="597" y="130"/>
                    <a:pt x="596" y="128"/>
                  </a:cubicBezTo>
                  <a:cubicBezTo>
                    <a:pt x="597" y="128"/>
                    <a:pt x="600" y="132"/>
                    <a:pt x="599" y="133"/>
                  </a:cubicBezTo>
                  <a:close/>
                  <a:moveTo>
                    <a:pt x="597" y="136"/>
                  </a:moveTo>
                  <a:cubicBezTo>
                    <a:pt x="596" y="136"/>
                    <a:pt x="596" y="137"/>
                    <a:pt x="594" y="137"/>
                  </a:cubicBezTo>
                  <a:cubicBezTo>
                    <a:pt x="592" y="133"/>
                    <a:pt x="591" y="132"/>
                    <a:pt x="588" y="128"/>
                  </a:cubicBezTo>
                  <a:cubicBezTo>
                    <a:pt x="588" y="126"/>
                    <a:pt x="590" y="126"/>
                    <a:pt x="590" y="125"/>
                  </a:cubicBezTo>
                  <a:cubicBezTo>
                    <a:pt x="594" y="127"/>
                    <a:pt x="595" y="132"/>
                    <a:pt x="597" y="136"/>
                  </a:cubicBezTo>
                  <a:close/>
                  <a:moveTo>
                    <a:pt x="589" y="145"/>
                  </a:moveTo>
                  <a:cubicBezTo>
                    <a:pt x="587" y="144"/>
                    <a:pt x="584" y="141"/>
                    <a:pt x="586" y="139"/>
                  </a:cubicBezTo>
                  <a:cubicBezTo>
                    <a:pt x="588" y="140"/>
                    <a:pt x="589" y="142"/>
                    <a:pt x="589" y="145"/>
                  </a:cubicBezTo>
                  <a:close/>
                  <a:moveTo>
                    <a:pt x="585" y="124"/>
                  </a:moveTo>
                  <a:cubicBezTo>
                    <a:pt x="583" y="120"/>
                    <a:pt x="581" y="120"/>
                    <a:pt x="580" y="115"/>
                  </a:cubicBezTo>
                  <a:cubicBezTo>
                    <a:pt x="581" y="114"/>
                    <a:pt x="582" y="113"/>
                    <a:pt x="583" y="112"/>
                  </a:cubicBezTo>
                  <a:cubicBezTo>
                    <a:pt x="586" y="114"/>
                    <a:pt x="592" y="121"/>
                    <a:pt x="585" y="124"/>
                  </a:cubicBezTo>
                  <a:close/>
                  <a:moveTo>
                    <a:pt x="578" y="112"/>
                  </a:moveTo>
                  <a:cubicBezTo>
                    <a:pt x="574" y="109"/>
                    <a:pt x="572" y="104"/>
                    <a:pt x="576" y="101"/>
                  </a:cubicBezTo>
                  <a:cubicBezTo>
                    <a:pt x="580" y="103"/>
                    <a:pt x="582" y="109"/>
                    <a:pt x="578" y="112"/>
                  </a:cubicBezTo>
                  <a:close/>
                  <a:moveTo>
                    <a:pt x="576" y="121"/>
                  </a:moveTo>
                  <a:cubicBezTo>
                    <a:pt x="578" y="121"/>
                    <a:pt x="578" y="122"/>
                    <a:pt x="578" y="124"/>
                  </a:cubicBezTo>
                  <a:cubicBezTo>
                    <a:pt x="575" y="124"/>
                    <a:pt x="575" y="122"/>
                    <a:pt x="576" y="121"/>
                  </a:cubicBezTo>
                  <a:close/>
                  <a:moveTo>
                    <a:pt x="579" y="140"/>
                  </a:moveTo>
                  <a:cubicBezTo>
                    <a:pt x="582" y="143"/>
                    <a:pt x="579" y="146"/>
                    <a:pt x="576" y="148"/>
                  </a:cubicBezTo>
                  <a:cubicBezTo>
                    <a:pt x="576" y="147"/>
                    <a:pt x="575" y="146"/>
                    <a:pt x="575" y="145"/>
                  </a:cubicBezTo>
                  <a:cubicBezTo>
                    <a:pt x="575" y="143"/>
                    <a:pt x="578" y="142"/>
                    <a:pt x="579" y="140"/>
                  </a:cubicBezTo>
                  <a:close/>
                  <a:moveTo>
                    <a:pt x="573" y="163"/>
                  </a:moveTo>
                  <a:cubicBezTo>
                    <a:pt x="573" y="161"/>
                    <a:pt x="573" y="160"/>
                    <a:pt x="572" y="160"/>
                  </a:cubicBezTo>
                  <a:cubicBezTo>
                    <a:pt x="572" y="157"/>
                    <a:pt x="574" y="157"/>
                    <a:pt x="574" y="155"/>
                  </a:cubicBezTo>
                  <a:cubicBezTo>
                    <a:pt x="578" y="156"/>
                    <a:pt x="579" y="163"/>
                    <a:pt x="573" y="163"/>
                  </a:cubicBezTo>
                  <a:close/>
                  <a:moveTo>
                    <a:pt x="575" y="183"/>
                  </a:moveTo>
                  <a:cubicBezTo>
                    <a:pt x="573" y="183"/>
                    <a:pt x="573" y="181"/>
                    <a:pt x="573" y="179"/>
                  </a:cubicBezTo>
                  <a:cubicBezTo>
                    <a:pt x="574" y="180"/>
                    <a:pt x="575" y="181"/>
                    <a:pt x="575" y="183"/>
                  </a:cubicBezTo>
                  <a:close/>
                  <a:moveTo>
                    <a:pt x="574" y="192"/>
                  </a:moveTo>
                  <a:cubicBezTo>
                    <a:pt x="575" y="194"/>
                    <a:pt x="576" y="196"/>
                    <a:pt x="578" y="198"/>
                  </a:cubicBezTo>
                  <a:cubicBezTo>
                    <a:pt x="577" y="199"/>
                    <a:pt x="577" y="201"/>
                    <a:pt x="575" y="201"/>
                  </a:cubicBezTo>
                  <a:cubicBezTo>
                    <a:pt x="573" y="200"/>
                    <a:pt x="573" y="197"/>
                    <a:pt x="571" y="196"/>
                  </a:cubicBezTo>
                  <a:cubicBezTo>
                    <a:pt x="571" y="194"/>
                    <a:pt x="574" y="194"/>
                    <a:pt x="574" y="192"/>
                  </a:cubicBezTo>
                  <a:close/>
                  <a:moveTo>
                    <a:pt x="573" y="216"/>
                  </a:moveTo>
                  <a:cubicBezTo>
                    <a:pt x="575" y="217"/>
                    <a:pt x="580" y="224"/>
                    <a:pt x="575" y="225"/>
                  </a:cubicBezTo>
                  <a:cubicBezTo>
                    <a:pt x="573" y="221"/>
                    <a:pt x="568" y="219"/>
                    <a:pt x="573" y="216"/>
                  </a:cubicBezTo>
                  <a:close/>
                  <a:moveTo>
                    <a:pt x="575" y="253"/>
                  </a:moveTo>
                  <a:cubicBezTo>
                    <a:pt x="572" y="252"/>
                    <a:pt x="571" y="249"/>
                    <a:pt x="570" y="244"/>
                  </a:cubicBezTo>
                  <a:cubicBezTo>
                    <a:pt x="573" y="247"/>
                    <a:pt x="574" y="250"/>
                    <a:pt x="575" y="253"/>
                  </a:cubicBezTo>
                  <a:close/>
                  <a:moveTo>
                    <a:pt x="572" y="257"/>
                  </a:moveTo>
                  <a:cubicBezTo>
                    <a:pt x="571" y="259"/>
                    <a:pt x="570" y="261"/>
                    <a:pt x="567" y="262"/>
                  </a:cubicBezTo>
                  <a:cubicBezTo>
                    <a:pt x="568" y="257"/>
                    <a:pt x="568" y="256"/>
                    <a:pt x="567" y="252"/>
                  </a:cubicBezTo>
                  <a:cubicBezTo>
                    <a:pt x="571" y="251"/>
                    <a:pt x="569" y="257"/>
                    <a:pt x="572" y="257"/>
                  </a:cubicBezTo>
                  <a:close/>
                  <a:moveTo>
                    <a:pt x="567" y="191"/>
                  </a:moveTo>
                  <a:cubicBezTo>
                    <a:pt x="565" y="189"/>
                    <a:pt x="567" y="186"/>
                    <a:pt x="570" y="186"/>
                  </a:cubicBezTo>
                  <a:cubicBezTo>
                    <a:pt x="571" y="188"/>
                    <a:pt x="569" y="190"/>
                    <a:pt x="567" y="191"/>
                  </a:cubicBezTo>
                  <a:close/>
                  <a:moveTo>
                    <a:pt x="570" y="232"/>
                  </a:moveTo>
                  <a:cubicBezTo>
                    <a:pt x="567" y="231"/>
                    <a:pt x="566" y="227"/>
                    <a:pt x="567" y="224"/>
                  </a:cubicBezTo>
                  <a:cubicBezTo>
                    <a:pt x="568" y="226"/>
                    <a:pt x="572" y="229"/>
                    <a:pt x="570" y="232"/>
                  </a:cubicBezTo>
                  <a:close/>
                  <a:moveTo>
                    <a:pt x="567" y="274"/>
                  </a:moveTo>
                  <a:cubicBezTo>
                    <a:pt x="571" y="274"/>
                    <a:pt x="570" y="279"/>
                    <a:pt x="573" y="281"/>
                  </a:cubicBezTo>
                  <a:cubicBezTo>
                    <a:pt x="573" y="282"/>
                    <a:pt x="572" y="283"/>
                    <a:pt x="572" y="284"/>
                  </a:cubicBezTo>
                  <a:cubicBezTo>
                    <a:pt x="570" y="283"/>
                    <a:pt x="570" y="281"/>
                    <a:pt x="569" y="279"/>
                  </a:cubicBezTo>
                  <a:cubicBezTo>
                    <a:pt x="568" y="280"/>
                    <a:pt x="565" y="280"/>
                    <a:pt x="565" y="277"/>
                  </a:cubicBezTo>
                  <a:cubicBezTo>
                    <a:pt x="567" y="279"/>
                    <a:pt x="565" y="275"/>
                    <a:pt x="567" y="274"/>
                  </a:cubicBezTo>
                  <a:close/>
                  <a:moveTo>
                    <a:pt x="571" y="299"/>
                  </a:moveTo>
                  <a:cubicBezTo>
                    <a:pt x="573" y="300"/>
                    <a:pt x="573" y="303"/>
                    <a:pt x="572" y="304"/>
                  </a:cubicBezTo>
                  <a:cubicBezTo>
                    <a:pt x="570" y="304"/>
                    <a:pt x="573" y="301"/>
                    <a:pt x="571" y="299"/>
                  </a:cubicBezTo>
                  <a:close/>
                  <a:moveTo>
                    <a:pt x="570" y="327"/>
                  </a:moveTo>
                  <a:cubicBezTo>
                    <a:pt x="570" y="324"/>
                    <a:pt x="569" y="323"/>
                    <a:pt x="570" y="320"/>
                  </a:cubicBezTo>
                  <a:cubicBezTo>
                    <a:pt x="573" y="320"/>
                    <a:pt x="575" y="327"/>
                    <a:pt x="570" y="327"/>
                  </a:cubicBezTo>
                  <a:close/>
                  <a:moveTo>
                    <a:pt x="571" y="346"/>
                  </a:moveTo>
                  <a:cubicBezTo>
                    <a:pt x="569" y="346"/>
                    <a:pt x="569" y="344"/>
                    <a:pt x="569" y="344"/>
                  </a:cubicBezTo>
                  <a:cubicBezTo>
                    <a:pt x="570" y="342"/>
                    <a:pt x="573" y="345"/>
                    <a:pt x="571" y="346"/>
                  </a:cubicBezTo>
                  <a:close/>
                  <a:moveTo>
                    <a:pt x="569" y="369"/>
                  </a:moveTo>
                  <a:cubicBezTo>
                    <a:pt x="568" y="365"/>
                    <a:pt x="565" y="362"/>
                    <a:pt x="567" y="357"/>
                  </a:cubicBezTo>
                  <a:cubicBezTo>
                    <a:pt x="570" y="359"/>
                    <a:pt x="573" y="367"/>
                    <a:pt x="569" y="369"/>
                  </a:cubicBezTo>
                  <a:close/>
                  <a:moveTo>
                    <a:pt x="573" y="412"/>
                  </a:moveTo>
                  <a:cubicBezTo>
                    <a:pt x="571" y="411"/>
                    <a:pt x="571" y="409"/>
                    <a:pt x="570" y="407"/>
                  </a:cubicBezTo>
                  <a:cubicBezTo>
                    <a:pt x="572" y="408"/>
                    <a:pt x="572" y="410"/>
                    <a:pt x="573" y="412"/>
                  </a:cubicBezTo>
                  <a:close/>
                  <a:moveTo>
                    <a:pt x="576" y="434"/>
                  </a:moveTo>
                  <a:cubicBezTo>
                    <a:pt x="574" y="432"/>
                    <a:pt x="571" y="427"/>
                    <a:pt x="572" y="424"/>
                  </a:cubicBezTo>
                  <a:cubicBezTo>
                    <a:pt x="575" y="425"/>
                    <a:pt x="575" y="430"/>
                    <a:pt x="576" y="434"/>
                  </a:cubicBezTo>
                  <a:close/>
                  <a:moveTo>
                    <a:pt x="573" y="400"/>
                  </a:moveTo>
                  <a:cubicBezTo>
                    <a:pt x="576" y="401"/>
                    <a:pt x="575" y="404"/>
                    <a:pt x="577" y="405"/>
                  </a:cubicBezTo>
                  <a:cubicBezTo>
                    <a:pt x="575" y="406"/>
                    <a:pt x="574" y="402"/>
                    <a:pt x="573" y="400"/>
                  </a:cubicBezTo>
                  <a:close/>
                  <a:moveTo>
                    <a:pt x="576" y="398"/>
                  </a:moveTo>
                  <a:cubicBezTo>
                    <a:pt x="578" y="398"/>
                    <a:pt x="578" y="401"/>
                    <a:pt x="579" y="402"/>
                  </a:cubicBezTo>
                  <a:cubicBezTo>
                    <a:pt x="577" y="402"/>
                    <a:pt x="577" y="400"/>
                    <a:pt x="576" y="398"/>
                  </a:cubicBezTo>
                  <a:close/>
                  <a:moveTo>
                    <a:pt x="572" y="371"/>
                  </a:moveTo>
                  <a:cubicBezTo>
                    <a:pt x="575" y="374"/>
                    <a:pt x="578" y="381"/>
                    <a:pt x="577" y="386"/>
                  </a:cubicBezTo>
                  <a:cubicBezTo>
                    <a:pt x="574" y="382"/>
                    <a:pt x="570" y="376"/>
                    <a:pt x="572" y="371"/>
                  </a:cubicBezTo>
                  <a:close/>
                  <a:moveTo>
                    <a:pt x="572" y="349"/>
                  </a:moveTo>
                  <a:cubicBezTo>
                    <a:pt x="574" y="350"/>
                    <a:pt x="573" y="354"/>
                    <a:pt x="575" y="354"/>
                  </a:cubicBezTo>
                  <a:cubicBezTo>
                    <a:pt x="574" y="356"/>
                    <a:pt x="571" y="350"/>
                    <a:pt x="572" y="349"/>
                  </a:cubicBezTo>
                  <a:close/>
                  <a:moveTo>
                    <a:pt x="575" y="334"/>
                  </a:moveTo>
                  <a:cubicBezTo>
                    <a:pt x="577" y="335"/>
                    <a:pt x="578" y="338"/>
                    <a:pt x="576" y="340"/>
                  </a:cubicBezTo>
                  <a:cubicBezTo>
                    <a:pt x="575" y="339"/>
                    <a:pt x="574" y="336"/>
                    <a:pt x="575" y="334"/>
                  </a:cubicBezTo>
                  <a:close/>
                  <a:moveTo>
                    <a:pt x="575" y="286"/>
                  </a:moveTo>
                  <a:cubicBezTo>
                    <a:pt x="578" y="288"/>
                    <a:pt x="579" y="291"/>
                    <a:pt x="580" y="293"/>
                  </a:cubicBezTo>
                  <a:cubicBezTo>
                    <a:pt x="579" y="295"/>
                    <a:pt x="578" y="296"/>
                    <a:pt x="578" y="298"/>
                  </a:cubicBezTo>
                  <a:cubicBezTo>
                    <a:pt x="573" y="296"/>
                    <a:pt x="572" y="289"/>
                    <a:pt x="575" y="286"/>
                  </a:cubicBezTo>
                  <a:close/>
                  <a:moveTo>
                    <a:pt x="578" y="280"/>
                  </a:moveTo>
                  <a:cubicBezTo>
                    <a:pt x="580" y="279"/>
                    <a:pt x="581" y="276"/>
                    <a:pt x="582" y="274"/>
                  </a:cubicBezTo>
                  <a:cubicBezTo>
                    <a:pt x="585" y="276"/>
                    <a:pt x="586" y="279"/>
                    <a:pt x="588" y="282"/>
                  </a:cubicBezTo>
                  <a:cubicBezTo>
                    <a:pt x="586" y="284"/>
                    <a:pt x="586" y="287"/>
                    <a:pt x="583" y="287"/>
                  </a:cubicBezTo>
                  <a:cubicBezTo>
                    <a:pt x="580" y="286"/>
                    <a:pt x="579" y="283"/>
                    <a:pt x="578" y="280"/>
                  </a:cubicBezTo>
                  <a:close/>
                  <a:moveTo>
                    <a:pt x="585" y="268"/>
                  </a:moveTo>
                  <a:cubicBezTo>
                    <a:pt x="587" y="270"/>
                    <a:pt x="593" y="274"/>
                    <a:pt x="591" y="277"/>
                  </a:cubicBezTo>
                  <a:cubicBezTo>
                    <a:pt x="588" y="274"/>
                    <a:pt x="584" y="273"/>
                    <a:pt x="585" y="268"/>
                  </a:cubicBezTo>
                  <a:close/>
                  <a:moveTo>
                    <a:pt x="589" y="265"/>
                  </a:moveTo>
                  <a:cubicBezTo>
                    <a:pt x="589" y="264"/>
                    <a:pt x="589" y="263"/>
                    <a:pt x="589" y="261"/>
                  </a:cubicBezTo>
                  <a:cubicBezTo>
                    <a:pt x="592" y="264"/>
                    <a:pt x="594" y="267"/>
                    <a:pt x="596" y="271"/>
                  </a:cubicBezTo>
                  <a:cubicBezTo>
                    <a:pt x="592" y="271"/>
                    <a:pt x="592" y="266"/>
                    <a:pt x="589" y="265"/>
                  </a:cubicBezTo>
                  <a:close/>
                  <a:moveTo>
                    <a:pt x="600" y="289"/>
                  </a:moveTo>
                  <a:cubicBezTo>
                    <a:pt x="596" y="287"/>
                    <a:pt x="594" y="284"/>
                    <a:pt x="593" y="280"/>
                  </a:cubicBezTo>
                  <a:cubicBezTo>
                    <a:pt x="597" y="282"/>
                    <a:pt x="598" y="285"/>
                    <a:pt x="600" y="289"/>
                  </a:cubicBezTo>
                  <a:close/>
                  <a:moveTo>
                    <a:pt x="598" y="275"/>
                  </a:moveTo>
                  <a:cubicBezTo>
                    <a:pt x="600" y="277"/>
                    <a:pt x="602" y="279"/>
                    <a:pt x="603" y="283"/>
                  </a:cubicBezTo>
                  <a:cubicBezTo>
                    <a:pt x="600" y="281"/>
                    <a:pt x="599" y="279"/>
                    <a:pt x="598" y="275"/>
                  </a:cubicBezTo>
                  <a:close/>
                  <a:moveTo>
                    <a:pt x="597" y="269"/>
                  </a:moveTo>
                  <a:cubicBezTo>
                    <a:pt x="594" y="267"/>
                    <a:pt x="594" y="262"/>
                    <a:pt x="591" y="261"/>
                  </a:cubicBezTo>
                  <a:cubicBezTo>
                    <a:pt x="590" y="259"/>
                    <a:pt x="591" y="258"/>
                    <a:pt x="591" y="256"/>
                  </a:cubicBezTo>
                  <a:cubicBezTo>
                    <a:pt x="596" y="257"/>
                    <a:pt x="596" y="262"/>
                    <a:pt x="599" y="265"/>
                  </a:cubicBezTo>
                  <a:cubicBezTo>
                    <a:pt x="599" y="267"/>
                    <a:pt x="597" y="267"/>
                    <a:pt x="597" y="269"/>
                  </a:cubicBezTo>
                  <a:close/>
                  <a:moveTo>
                    <a:pt x="596" y="250"/>
                  </a:moveTo>
                  <a:cubicBezTo>
                    <a:pt x="600" y="241"/>
                    <a:pt x="603" y="252"/>
                    <a:pt x="606" y="255"/>
                  </a:cubicBezTo>
                  <a:cubicBezTo>
                    <a:pt x="605" y="257"/>
                    <a:pt x="603" y="259"/>
                    <a:pt x="602" y="261"/>
                  </a:cubicBezTo>
                  <a:cubicBezTo>
                    <a:pt x="601" y="257"/>
                    <a:pt x="599" y="253"/>
                    <a:pt x="596" y="250"/>
                  </a:cubicBezTo>
                  <a:close/>
                  <a:moveTo>
                    <a:pt x="602" y="240"/>
                  </a:moveTo>
                  <a:cubicBezTo>
                    <a:pt x="603" y="241"/>
                    <a:pt x="603" y="239"/>
                    <a:pt x="603" y="238"/>
                  </a:cubicBezTo>
                  <a:cubicBezTo>
                    <a:pt x="605" y="242"/>
                    <a:pt x="612" y="248"/>
                    <a:pt x="608" y="251"/>
                  </a:cubicBezTo>
                  <a:cubicBezTo>
                    <a:pt x="608" y="248"/>
                    <a:pt x="602" y="244"/>
                    <a:pt x="602" y="240"/>
                  </a:cubicBezTo>
                  <a:close/>
                  <a:moveTo>
                    <a:pt x="605" y="230"/>
                  </a:moveTo>
                  <a:cubicBezTo>
                    <a:pt x="605" y="227"/>
                    <a:pt x="604" y="224"/>
                    <a:pt x="603" y="222"/>
                  </a:cubicBezTo>
                  <a:cubicBezTo>
                    <a:pt x="604" y="221"/>
                    <a:pt x="604" y="220"/>
                    <a:pt x="605" y="219"/>
                  </a:cubicBezTo>
                  <a:cubicBezTo>
                    <a:pt x="607" y="222"/>
                    <a:pt x="610" y="228"/>
                    <a:pt x="605" y="230"/>
                  </a:cubicBezTo>
                  <a:close/>
                  <a:moveTo>
                    <a:pt x="602" y="174"/>
                  </a:moveTo>
                  <a:cubicBezTo>
                    <a:pt x="604" y="177"/>
                    <a:pt x="607" y="179"/>
                    <a:pt x="608" y="183"/>
                  </a:cubicBezTo>
                  <a:cubicBezTo>
                    <a:pt x="605" y="183"/>
                    <a:pt x="603" y="178"/>
                    <a:pt x="602" y="174"/>
                  </a:cubicBezTo>
                  <a:close/>
                  <a:moveTo>
                    <a:pt x="604" y="164"/>
                  </a:moveTo>
                  <a:cubicBezTo>
                    <a:pt x="603" y="160"/>
                    <a:pt x="597" y="157"/>
                    <a:pt x="602" y="154"/>
                  </a:cubicBezTo>
                  <a:cubicBezTo>
                    <a:pt x="604" y="156"/>
                    <a:pt x="610" y="162"/>
                    <a:pt x="604" y="164"/>
                  </a:cubicBezTo>
                  <a:close/>
                  <a:moveTo>
                    <a:pt x="605" y="142"/>
                  </a:moveTo>
                  <a:cubicBezTo>
                    <a:pt x="603" y="141"/>
                    <a:pt x="603" y="138"/>
                    <a:pt x="601" y="136"/>
                  </a:cubicBezTo>
                  <a:cubicBezTo>
                    <a:pt x="603" y="135"/>
                    <a:pt x="608" y="140"/>
                    <a:pt x="605" y="142"/>
                  </a:cubicBezTo>
                  <a:close/>
                  <a:moveTo>
                    <a:pt x="603" y="127"/>
                  </a:moveTo>
                  <a:cubicBezTo>
                    <a:pt x="602" y="127"/>
                    <a:pt x="602" y="128"/>
                    <a:pt x="602" y="128"/>
                  </a:cubicBezTo>
                  <a:cubicBezTo>
                    <a:pt x="601" y="126"/>
                    <a:pt x="600" y="124"/>
                    <a:pt x="597" y="123"/>
                  </a:cubicBezTo>
                  <a:cubicBezTo>
                    <a:pt x="599" y="120"/>
                    <a:pt x="594" y="121"/>
                    <a:pt x="595" y="118"/>
                  </a:cubicBezTo>
                  <a:cubicBezTo>
                    <a:pt x="600" y="119"/>
                    <a:pt x="600" y="125"/>
                    <a:pt x="603" y="127"/>
                  </a:cubicBezTo>
                  <a:cubicBezTo>
                    <a:pt x="603" y="128"/>
                    <a:pt x="603" y="128"/>
                    <a:pt x="603" y="127"/>
                  </a:cubicBezTo>
                  <a:close/>
                  <a:moveTo>
                    <a:pt x="596" y="111"/>
                  </a:moveTo>
                  <a:cubicBezTo>
                    <a:pt x="594" y="107"/>
                    <a:pt x="591" y="106"/>
                    <a:pt x="591" y="101"/>
                  </a:cubicBezTo>
                  <a:cubicBezTo>
                    <a:pt x="592" y="101"/>
                    <a:pt x="592" y="101"/>
                    <a:pt x="592" y="100"/>
                  </a:cubicBezTo>
                  <a:cubicBezTo>
                    <a:pt x="594" y="103"/>
                    <a:pt x="599" y="107"/>
                    <a:pt x="596" y="111"/>
                  </a:cubicBezTo>
                  <a:close/>
                  <a:moveTo>
                    <a:pt x="598" y="93"/>
                  </a:moveTo>
                  <a:cubicBezTo>
                    <a:pt x="600" y="95"/>
                    <a:pt x="603" y="100"/>
                    <a:pt x="603" y="103"/>
                  </a:cubicBezTo>
                  <a:cubicBezTo>
                    <a:pt x="601" y="99"/>
                    <a:pt x="594" y="96"/>
                    <a:pt x="598" y="93"/>
                  </a:cubicBezTo>
                  <a:close/>
                  <a:moveTo>
                    <a:pt x="595" y="90"/>
                  </a:moveTo>
                  <a:cubicBezTo>
                    <a:pt x="591" y="90"/>
                    <a:pt x="593" y="85"/>
                    <a:pt x="590" y="84"/>
                  </a:cubicBezTo>
                  <a:cubicBezTo>
                    <a:pt x="591" y="83"/>
                    <a:pt x="592" y="83"/>
                    <a:pt x="593" y="81"/>
                  </a:cubicBezTo>
                  <a:cubicBezTo>
                    <a:pt x="594" y="84"/>
                    <a:pt x="597" y="87"/>
                    <a:pt x="595" y="90"/>
                  </a:cubicBezTo>
                  <a:close/>
                  <a:moveTo>
                    <a:pt x="594" y="115"/>
                  </a:moveTo>
                  <a:cubicBezTo>
                    <a:pt x="590" y="114"/>
                    <a:pt x="590" y="109"/>
                    <a:pt x="587" y="108"/>
                  </a:cubicBezTo>
                  <a:cubicBezTo>
                    <a:pt x="587" y="106"/>
                    <a:pt x="588" y="106"/>
                    <a:pt x="588" y="105"/>
                  </a:cubicBezTo>
                  <a:cubicBezTo>
                    <a:pt x="591" y="107"/>
                    <a:pt x="594" y="110"/>
                    <a:pt x="594" y="115"/>
                  </a:cubicBezTo>
                  <a:close/>
                  <a:moveTo>
                    <a:pt x="585" y="91"/>
                  </a:moveTo>
                  <a:cubicBezTo>
                    <a:pt x="588" y="92"/>
                    <a:pt x="590" y="95"/>
                    <a:pt x="589" y="98"/>
                  </a:cubicBezTo>
                  <a:cubicBezTo>
                    <a:pt x="587" y="96"/>
                    <a:pt x="586" y="94"/>
                    <a:pt x="585" y="91"/>
                  </a:cubicBezTo>
                  <a:close/>
                  <a:moveTo>
                    <a:pt x="587" y="100"/>
                  </a:moveTo>
                  <a:cubicBezTo>
                    <a:pt x="586" y="102"/>
                    <a:pt x="585" y="104"/>
                    <a:pt x="583" y="104"/>
                  </a:cubicBezTo>
                  <a:cubicBezTo>
                    <a:pt x="583" y="101"/>
                    <a:pt x="582" y="100"/>
                    <a:pt x="580" y="97"/>
                  </a:cubicBezTo>
                  <a:cubicBezTo>
                    <a:pt x="582" y="91"/>
                    <a:pt x="586" y="96"/>
                    <a:pt x="587" y="100"/>
                  </a:cubicBezTo>
                  <a:close/>
                  <a:moveTo>
                    <a:pt x="577" y="93"/>
                  </a:moveTo>
                  <a:cubicBezTo>
                    <a:pt x="576" y="92"/>
                    <a:pt x="575" y="90"/>
                    <a:pt x="574" y="89"/>
                  </a:cubicBezTo>
                  <a:cubicBezTo>
                    <a:pt x="577" y="89"/>
                    <a:pt x="577" y="86"/>
                    <a:pt x="578" y="85"/>
                  </a:cubicBezTo>
                  <a:cubicBezTo>
                    <a:pt x="582" y="86"/>
                    <a:pt x="580" y="93"/>
                    <a:pt x="577" y="93"/>
                  </a:cubicBezTo>
                  <a:close/>
                  <a:moveTo>
                    <a:pt x="573" y="153"/>
                  </a:moveTo>
                  <a:cubicBezTo>
                    <a:pt x="571" y="153"/>
                    <a:pt x="571" y="157"/>
                    <a:pt x="569" y="155"/>
                  </a:cubicBezTo>
                  <a:cubicBezTo>
                    <a:pt x="568" y="152"/>
                    <a:pt x="571" y="152"/>
                    <a:pt x="571" y="149"/>
                  </a:cubicBezTo>
                  <a:cubicBezTo>
                    <a:pt x="573" y="149"/>
                    <a:pt x="573" y="151"/>
                    <a:pt x="573" y="153"/>
                  </a:cubicBezTo>
                  <a:close/>
                  <a:moveTo>
                    <a:pt x="569" y="173"/>
                  </a:moveTo>
                  <a:cubicBezTo>
                    <a:pt x="567" y="172"/>
                    <a:pt x="565" y="168"/>
                    <a:pt x="566" y="166"/>
                  </a:cubicBezTo>
                  <a:cubicBezTo>
                    <a:pt x="567" y="168"/>
                    <a:pt x="570" y="170"/>
                    <a:pt x="569" y="173"/>
                  </a:cubicBezTo>
                  <a:close/>
                  <a:moveTo>
                    <a:pt x="567" y="212"/>
                  </a:moveTo>
                  <a:cubicBezTo>
                    <a:pt x="565" y="212"/>
                    <a:pt x="566" y="209"/>
                    <a:pt x="563" y="209"/>
                  </a:cubicBezTo>
                  <a:cubicBezTo>
                    <a:pt x="564" y="207"/>
                    <a:pt x="564" y="205"/>
                    <a:pt x="565" y="203"/>
                  </a:cubicBezTo>
                  <a:cubicBezTo>
                    <a:pt x="568" y="205"/>
                    <a:pt x="570" y="210"/>
                    <a:pt x="567" y="212"/>
                  </a:cubicBezTo>
                  <a:close/>
                  <a:moveTo>
                    <a:pt x="567" y="313"/>
                  </a:moveTo>
                  <a:cubicBezTo>
                    <a:pt x="566" y="314"/>
                    <a:pt x="564" y="312"/>
                    <a:pt x="563" y="314"/>
                  </a:cubicBezTo>
                  <a:cubicBezTo>
                    <a:pt x="561" y="316"/>
                    <a:pt x="565" y="324"/>
                    <a:pt x="558" y="323"/>
                  </a:cubicBezTo>
                  <a:cubicBezTo>
                    <a:pt x="557" y="314"/>
                    <a:pt x="560" y="309"/>
                    <a:pt x="565" y="303"/>
                  </a:cubicBezTo>
                  <a:cubicBezTo>
                    <a:pt x="566" y="305"/>
                    <a:pt x="568" y="310"/>
                    <a:pt x="567" y="313"/>
                  </a:cubicBezTo>
                  <a:close/>
                  <a:moveTo>
                    <a:pt x="559" y="336"/>
                  </a:moveTo>
                  <a:cubicBezTo>
                    <a:pt x="562" y="336"/>
                    <a:pt x="560" y="340"/>
                    <a:pt x="563" y="341"/>
                  </a:cubicBezTo>
                  <a:cubicBezTo>
                    <a:pt x="561" y="342"/>
                    <a:pt x="560" y="345"/>
                    <a:pt x="558" y="346"/>
                  </a:cubicBezTo>
                  <a:cubicBezTo>
                    <a:pt x="557" y="341"/>
                    <a:pt x="558" y="339"/>
                    <a:pt x="559" y="336"/>
                  </a:cubicBezTo>
                  <a:close/>
                  <a:moveTo>
                    <a:pt x="561" y="366"/>
                  </a:moveTo>
                  <a:cubicBezTo>
                    <a:pt x="561" y="364"/>
                    <a:pt x="559" y="368"/>
                    <a:pt x="559" y="365"/>
                  </a:cubicBezTo>
                  <a:cubicBezTo>
                    <a:pt x="563" y="364"/>
                    <a:pt x="567" y="372"/>
                    <a:pt x="565" y="377"/>
                  </a:cubicBezTo>
                  <a:cubicBezTo>
                    <a:pt x="564" y="376"/>
                    <a:pt x="561" y="378"/>
                    <a:pt x="561" y="377"/>
                  </a:cubicBezTo>
                  <a:cubicBezTo>
                    <a:pt x="558" y="380"/>
                    <a:pt x="562" y="386"/>
                    <a:pt x="557" y="389"/>
                  </a:cubicBezTo>
                  <a:cubicBezTo>
                    <a:pt x="556" y="379"/>
                    <a:pt x="556" y="373"/>
                    <a:pt x="561" y="366"/>
                  </a:cubicBezTo>
                  <a:close/>
                  <a:moveTo>
                    <a:pt x="563" y="353"/>
                  </a:moveTo>
                  <a:cubicBezTo>
                    <a:pt x="563" y="352"/>
                    <a:pt x="565" y="351"/>
                    <a:pt x="565" y="350"/>
                  </a:cubicBezTo>
                  <a:cubicBezTo>
                    <a:pt x="567" y="350"/>
                    <a:pt x="565" y="354"/>
                    <a:pt x="563" y="353"/>
                  </a:cubicBezTo>
                  <a:close/>
                  <a:moveTo>
                    <a:pt x="565" y="329"/>
                  </a:moveTo>
                  <a:cubicBezTo>
                    <a:pt x="567" y="330"/>
                    <a:pt x="568" y="334"/>
                    <a:pt x="566" y="335"/>
                  </a:cubicBezTo>
                  <a:cubicBezTo>
                    <a:pt x="564" y="334"/>
                    <a:pt x="562" y="330"/>
                    <a:pt x="565" y="329"/>
                  </a:cubicBezTo>
                  <a:close/>
                  <a:moveTo>
                    <a:pt x="569" y="448"/>
                  </a:moveTo>
                  <a:cubicBezTo>
                    <a:pt x="567" y="445"/>
                    <a:pt x="564" y="439"/>
                    <a:pt x="565" y="436"/>
                  </a:cubicBezTo>
                  <a:cubicBezTo>
                    <a:pt x="568" y="438"/>
                    <a:pt x="568" y="443"/>
                    <a:pt x="569" y="448"/>
                  </a:cubicBezTo>
                  <a:close/>
                  <a:moveTo>
                    <a:pt x="568" y="466"/>
                  </a:moveTo>
                  <a:cubicBezTo>
                    <a:pt x="566" y="464"/>
                    <a:pt x="566" y="462"/>
                    <a:pt x="569" y="460"/>
                  </a:cubicBezTo>
                  <a:cubicBezTo>
                    <a:pt x="572" y="462"/>
                    <a:pt x="568" y="464"/>
                    <a:pt x="568" y="466"/>
                  </a:cubicBezTo>
                  <a:close/>
                  <a:moveTo>
                    <a:pt x="565" y="455"/>
                  </a:moveTo>
                  <a:cubicBezTo>
                    <a:pt x="562" y="453"/>
                    <a:pt x="563" y="447"/>
                    <a:pt x="561" y="444"/>
                  </a:cubicBezTo>
                  <a:cubicBezTo>
                    <a:pt x="564" y="444"/>
                    <a:pt x="566" y="452"/>
                    <a:pt x="565" y="455"/>
                  </a:cubicBezTo>
                  <a:close/>
                  <a:moveTo>
                    <a:pt x="566" y="469"/>
                  </a:moveTo>
                  <a:cubicBezTo>
                    <a:pt x="565" y="472"/>
                    <a:pt x="565" y="475"/>
                    <a:pt x="562" y="476"/>
                  </a:cubicBezTo>
                  <a:cubicBezTo>
                    <a:pt x="558" y="469"/>
                    <a:pt x="559" y="462"/>
                    <a:pt x="560" y="454"/>
                  </a:cubicBezTo>
                  <a:cubicBezTo>
                    <a:pt x="560" y="452"/>
                    <a:pt x="557" y="453"/>
                    <a:pt x="556" y="451"/>
                  </a:cubicBezTo>
                  <a:cubicBezTo>
                    <a:pt x="556" y="446"/>
                    <a:pt x="556" y="441"/>
                    <a:pt x="556" y="436"/>
                  </a:cubicBezTo>
                  <a:cubicBezTo>
                    <a:pt x="561" y="447"/>
                    <a:pt x="562" y="460"/>
                    <a:pt x="566" y="469"/>
                  </a:cubicBezTo>
                  <a:close/>
                  <a:moveTo>
                    <a:pt x="565" y="496"/>
                  </a:moveTo>
                  <a:cubicBezTo>
                    <a:pt x="562" y="494"/>
                    <a:pt x="563" y="492"/>
                    <a:pt x="562" y="487"/>
                  </a:cubicBezTo>
                  <a:cubicBezTo>
                    <a:pt x="565" y="489"/>
                    <a:pt x="567" y="493"/>
                    <a:pt x="565" y="496"/>
                  </a:cubicBezTo>
                  <a:close/>
                  <a:moveTo>
                    <a:pt x="562" y="500"/>
                  </a:moveTo>
                  <a:cubicBezTo>
                    <a:pt x="558" y="496"/>
                    <a:pt x="558" y="490"/>
                    <a:pt x="557" y="484"/>
                  </a:cubicBezTo>
                  <a:cubicBezTo>
                    <a:pt x="561" y="487"/>
                    <a:pt x="559" y="494"/>
                    <a:pt x="562" y="500"/>
                  </a:cubicBezTo>
                  <a:close/>
                  <a:moveTo>
                    <a:pt x="559" y="504"/>
                  </a:moveTo>
                  <a:cubicBezTo>
                    <a:pt x="561" y="508"/>
                    <a:pt x="565" y="514"/>
                    <a:pt x="563" y="519"/>
                  </a:cubicBezTo>
                  <a:cubicBezTo>
                    <a:pt x="559" y="517"/>
                    <a:pt x="558" y="510"/>
                    <a:pt x="559" y="504"/>
                  </a:cubicBezTo>
                  <a:close/>
                  <a:moveTo>
                    <a:pt x="564" y="585"/>
                  </a:moveTo>
                  <a:cubicBezTo>
                    <a:pt x="566" y="583"/>
                    <a:pt x="567" y="591"/>
                    <a:pt x="563" y="591"/>
                  </a:cubicBezTo>
                  <a:cubicBezTo>
                    <a:pt x="563" y="589"/>
                    <a:pt x="565" y="586"/>
                    <a:pt x="564" y="585"/>
                  </a:cubicBezTo>
                  <a:close/>
                  <a:moveTo>
                    <a:pt x="566" y="522"/>
                  </a:moveTo>
                  <a:cubicBezTo>
                    <a:pt x="570" y="524"/>
                    <a:pt x="567" y="529"/>
                    <a:pt x="566" y="533"/>
                  </a:cubicBezTo>
                  <a:cubicBezTo>
                    <a:pt x="563" y="530"/>
                    <a:pt x="566" y="526"/>
                    <a:pt x="566" y="522"/>
                  </a:cubicBezTo>
                  <a:close/>
                  <a:moveTo>
                    <a:pt x="568" y="505"/>
                  </a:moveTo>
                  <a:cubicBezTo>
                    <a:pt x="566" y="504"/>
                    <a:pt x="569" y="502"/>
                    <a:pt x="570" y="501"/>
                  </a:cubicBezTo>
                  <a:cubicBezTo>
                    <a:pt x="571" y="502"/>
                    <a:pt x="568" y="503"/>
                    <a:pt x="568" y="505"/>
                  </a:cubicBezTo>
                  <a:close/>
                  <a:moveTo>
                    <a:pt x="569" y="487"/>
                  </a:moveTo>
                  <a:cubicBezTo>
                    <a:pt x="564" y="485"/>
                    <a:pt x="568" y="480"/>
                    <a:pt x="567" y="477"/>
                  </a:cubicBezTo>
                  <a:cubicBezTo>
                    <a:pt x="570" y="479"/>
                    <a:pt x="571" y="484"/>
                    <a:pt x="569" y="487"/>
                  </a:cubicBezTo>
                  <a:close/>
                  <a:moveTo>
                    <a:pt x="568" y="430"/>
                  </a:moveTo>
                  <a:cubicBezTo>
                    <a:pt x="570" y="433"/>
                    <a:pt x="573" y="438"/>
                    <a:pt x="572" y="441"/>
                  </a:cubicBezTo>
                  <a:cubicBezTo>
                    <a:pt x="569" y="441"/>
                    <a:pt x="567" y="433"/>
                    <a:pt x="568" y="430"/>
                  </a:cubicBezTo>
                  <a:close/>
                  <a:moveTo>
                    <a:pt x="572" y="468"/>
                  </a:moveTo>
                  <a:cubicBezTo>
                    <a:pt x="574" y="469"/>
                    <a:pt x="574" y="472"/>
                    <a:pt x="575" y="474"/>
                  </a:cubicBezTo>
                  <a:cubicBezTo>
                    <a:pt x="573" y="475"/>
                    <a:pt x="574" y="479"/>
                    <a:pt x="572" y="479"/>
                  </a:cubicBezTo>
                  <a:cubicBezTo>
                    <a:pt x="570" y="475"/>
                    <a:pt x="571" y="472"/>
                    <a:pt x="572" y="468"/>
                  </a:cubicBezTo>
                  <a:close/>
                  <a:moveTo>
                    <a:pt x="573" y="452"/>
                  </a:moveTo>
                  <a:cubicBezTo>
                    <a:pt x="575" y="451"/>
                    <a:pt x="575" y="449"/>
                    <a:pt x="576" y="448"/>
                  </a:cubicBezTo>
                  <a:cubicBezTo>
                    <a:pt x="578" y="449"/>
                    <a:pt x="576" y="451"/>
                    <a:pt x="576" y="453"/>
                  </a:cubicBezTo>
                  <a:cubicBezTo>
                    <a:pt x="575" y="453"/>
                    <a:pt x="574" y="452"/>
                    <a:pt x="573" y="452"/>
                  </a:cubicBezTo>
                  <a:close/>
                  <a:moveTo>
                    <a:pt x="575" y="419"/>
                  </a:moveTo>
                  <a:cubicBezTo>
                    <a:pt x="576" y="419"/>
                    <a:pt x="576" y="419"/>
                    <a:pt x="577" y="419"/>
                  </a:cubicBezTo>
                  <a:cubicBezTo>
                    <a:pt x="577" y="423"/>
                    <a:pt x="582" y="427"/>
                    <a:pt x="578" y="429"/>
                  </a:cubicBezTo>
                  <a:cubicBezTo>
                    <a:pt x="577" y="424"/>
                    <a:pt x="574" y="423"/>
                    <a:pt x="575" y="419"/>
                  </a:cubicBezTo>
                  <a:close/>
                  <a:moveTo>
                    <a:pt x="575" y="368"/>
                  </a:moveTo>
                  <a:cubicBezTo>
                    <a:pt x="577" y="371"/>
                    <a:pt x="581" y="376"/>
                    <a:pt x="581" y="380"/>
                  </a:cubicBezTo>
                  <a:cubicBezTo>
                    <a:pt x="577" y="380"/>
                    <a:pt x="577" y="371"/>
                    <a:pt x="575" y="368"/>
                  </a:cubicBezTo>
                  <a:close/>
                  <a:moveTo>
                    <a:pt x="578" y="343"/>
                  </a:moveTo>
                  <a:cubicBezTo>
                    <a:pt x="581" y="343"/>
                    <a:pt x="581" y="346"/>
                    <a:pt x="581" y="349"/>
                  </a:cubicBezTo>
                  <a:cubicBezTo>
                    <a:pt x="579" y="347"/>
                    <a:pt x="578" y="345"/>
                    <a:pt x="578" y="343"/>
                  </a:cubicBezTo>
                  <a:close/>
                  <a:moveTo>
                    <a:pt x="587" y="362"/>
                  </a:moveTo>
                  <a:cubicBezTo>
                    <a:pt x="586" y="362"/>
                    <a:pt x="585" y="358"/>
                    <a:pt x="584" y="356"/>
                  </a:cubicBezTo>
                  <a:cubicBezTo>
                    <a:pt x="586" y="357"/>
                    <a:pt x="587" y="360"/>
                    <a:pt x="587" y="362"/>
                  </a:cubicBezTo>
                  <a:close/>
                  <a:moveTo>
                    <a:pt x="585" y="292"/>
                  </a:moveTo>
                  <a:cubicBezTo>
                    <a:pt x="587" y="290"/>
                    <a:pt x="589" y="288"/>
                    <a:pt x="590" y="285"/>
                  </a:cubicBezTo>
                  <a:cubicBezTo>
                    <a:pt x="593" y="287"/>
                    <a:pt x="595" y="290"/>
                    <a:pt x="596" y="294"/>
                  </a:cubicBezTo>
                  <a:cubicBezTo>
                    <a:pt x="596" y="294"/>
                    <a:pt x="595" y="295"/>
                    <a:pt x="595" y="295"/>
                  </a:cubicBezTo>
                  <a:cubicBezTo>
                    <a:pt x="593" y="294"/>
                    <a:pt x="591" y="293"/>
                    <a:pt x="591" y="290"/>
                  </a:cubicBezTo>
                  <a:cubicBezTo>
                    <a:pt x="589" y="291"/>
                    <a:pt x="589" y="293"/>
                    <a:pt x="588" y="295"/>
                  </a:cubicBezTo>
                  <a:cubicBezTo>
                    <a:pt x="587" y="295"/>
                    <a:pt x="587" y="293"/>
                    <a:pt x="585" y="292"/>
                  </a:cubicBezTo>
                  <a:close/>
                  <a:moveTo>
                    <a:pt x="591" y="300"/>
                  </a:moveTo>
                  <a:cubicBezTo>
                    <a:pt x="591" y="298"/>
                    <a:pt x="589" y="296"/>
                    <a:pt x="590" y="293"/>
                  </a:cubicBezTo>
                  <a:cubicBezTo>
                    <a:pt x="594" y="294"/>
                    <a:pt x="594" y="299"/>
                    <a:pt x="591" y="300"/>
                  </a:cubicBezTo>
                  <a:close/>
                  <a:moveTo>
                    <a:pt x="589" y="379"/>
                  </a:moveTo>
                  <a:cubicBezTo>
                    <a:pt x="591" y="380"/>
                    <a:pt x="591" y="383"/>
                    <a:pt x="591" y="386"/>
                  </a:cubicBezTo>
                  <a:cubicBezTo>
                    <a:pt x="591" y="384"/>
                    <a:pt x="588" y="381"/>
                    <a:pt x="589" y="379"/>
                  </a:cubicBezTo>
                  <a:close/>
                  <a:moveTo>
                    <a:pt x="587" y="332"/>
                  </a:moveTo>
                  <a:cubicBezTo>
                    <a:pt x="590" y="333"/>
                    <a:pt x="592" y="337"/>
                    <a:pt x="591" y="340"/>
                  </a:cubicBezTo>
                  <a:cubicBezTo>
                    <a:pt x="589" y="337"/>
                    <a:pt x="588" y="335"/>
                    <a:pt x="587" y="332"/>
                  </a:cubicBezTo>
                  <a:close/>
                  <a:moveTo>
                    <a:pt x="591" y="363"/>
                  </a:moveTo>
                  <a:cubicBezTo>
                    <a:pt x="591" y="360"/>
                    <a:pt x="590" y="359"/>
                    <a:pt x="590" y="357"/>
                  </a:cubicBezTo>
                  <a:cubicBezTo>
                    <a:pt x="590" y="359"/>
                    <a:pt x="594" y="363"/>
                    <a:pt x="591" y="363"/>
                  </a:cubicBezTo>
                  <a:close/>
                  <a:moveTo>
                    <a:pt x="592" y="322"/>
                  </a:moveTo>
                  <a:cubicBezTo>
                    <a:pt x="587" y="319"/>
                    <a:pt x="585" y="314"/>
                    <a:pt x="589" y="310"/>
                  </a:cubicBezTo>
                  <a:cubicBezTo>
                    <a:pt x="591" y="313"/>
                    <a:pt x="595" y="318"/>
                    <a:pt x="592" y="322"/>
                  </a:cubicBezTo>
                  <a:close/>
                  <a:moveTo>
                    <a:pt x="596" y="323"/>
                  </a:moveTo>
                  <a:cubicBezTo>
                    <a:pt x="597" y="324"/>
                    <a:pt x="599" y="328"/>
                    <a:pt x="598" y="331"/>
                  </a:cubicBezTo>
                  <a:cubicBezTo>
                    <a:pt x="595" y="330"/>
                    <a:pt x="592" y="325"/>
                    <a:pt x="596" y="323"/>
                  </a:cubicBezTo>
                  <a:close/>
                  <a:moveTo>
                    <a:pt x="596" y="317"/>
                  </a:moveTo>
                  <a:cubicBezTo>
                    <a:pt x="594" y="315"/>
                    <a:pt x="593" y="312"/>
                    <a:pt x="591" y="309"/>
                  </a:cubicBezTo>
                  <a:cubicBezTo>
                    <a:pt x="593" y="309"/>
                    <a:pt x="598" y="313"/>
                    <a:pt x="596" y="317"/>
                  </a:cubicBezTo>
                  <a:close/>
                  <a:moveTo>
                    <a:pt x="596" y="301"/>
                  </a:moveTo>
                  <a:cubicBezTo>
                    <a:pt x="598" y="304"/>
                    <a:pt x="600" y="307"/>
                    <a:pt x="601" y="311"/>
                  </a:cubicBezTo>
                  <a:cubicBezTo>
                    <a:pt x="597" y="310"/>
                    <a:pt x="592" y="305"/>
                    <a:pt x="596" y="301"/>
                  </a:cubicBezTo>
                  <a:close/>
                  <a:moveTo>
                    <a:pt x="599" y="273"/>
                  </a:moveTo>
                  <a:cubicBezTo>
                    <a:pt x="599" y="271"/>
                    <a:pt x="601" y="271"/>
                    <a:pt x="601" y="269"/>
                  </a:cubicBezTo>
                  <a:cubicBezTo>
                    <a:pt x="605" y="270"/>
                    <a:pt x="605" y="275"/>
                    <a:pt x="608" y="277"/>
                  </a:cubicBezTo>
                  <a:cubicBezTo>
                    <a:pt x="608" y="279"/>
                    <a:pt x="607" y="280"/>
                    <a:pt x="605" y="281"/>
                  </a:cubicBezTo>
                  <a:cubicBezTo>
                    <a:pt x="603" y="278"/>
                    <a:pt x="601" y="276"/>
                    <a:pt x="599" y="273"/>
                  </a:cubicBezTo>
                  <a:close/>
                  <a:moveTo>
                    <a:pt x="605" y="265"/>
                  </a:moveTo>
                  <a:cubicBezTo>
                    <a:pt x="605" y="263"/>
                    <a:pt x="608" y="262"/>
                    <a:pt x="608" y="259"/>
                  </a:cubicBezTo>
                  <a:cubicBezTo>
                    <a:pt x="612" y="261"/>
                    <a:pt x="613" y="265"/>
                    <a:pt x="615" y="268"/>
                  </a:cubicBezTo>
                  <a:cubicBezTo>
                    <a:pt x="615" y="270"/>
                    <a:pt x="612" y="271"/>
                    <a:pt x="612" y="273"/>
                  </a:cubicBezTo>
                  <a:cubicBezTo>
                    <a:pt x="609" y="271"/>
                    <a:pt x="608" y="267"/>
                    <a:pt x="605" y="265"/>
                  </a:cubicBezTo>
                  <a:close/>
                  <a:moveTo>
                    <a:pt x="612" y="253"/>
                  </a:moveTo>
                  <a:cubicBezTo>
                    <a:pt x="615" y="256"/>
                    <a:pt x="616" y="260"/>
                    <a:pt x="618" y="263"/>
                  </a:cubicBezTo>
                  <a:cubicBezTo>
                    <a:pt x="614" y="261"/>
                    <a:pt x="612" y="258"/>
                    <a:pt x="612" y="253"/>
                  </a:cubicBezTo>
                  <a:close/>
                  <a:moveTo>
                    <a:pt x="616" y="242"/>
                  </a:moveTo>
                  <a:cubicBezTo>
                    <a:pt x="612" y="240"/>
                    <a:pt x="610" y="236"/>
                    <a:pt x="608" y="232"/>
                  </a:cubicBezTo>
                  <a:cubicBezTo>
                    <a:pt x="612" y="227"/>
                    <a:pt x="618" y="238"/>
                    <a:pt x="616" y="242"/>
                  </a:cubicBezTo>
                  <a:close/>
                  <a:moveTo>
                    <a:pt x="614" y="225"/>
                  </a:moveTo>
                  <a:cubicBezTo>
                    <a:pt x="617" y="228"/>
                    <a:pt x="619" y="231"/>
                    <a:pt x="621" y="235"/>
                  </a:cubicBezTo>
                  <a:cubicBezTo>
                    <a:pt x="617" y="233"/>
                    <a:pt x="616" y="229"/>
                    <a:pt x="614" y="225"/>
                  </a:cubicBezTo>
                  <a:close/>
                  <a:moveTo>
                    <a:pt x="626" y="285"/>
                  </a:moveTo>
                  <a:cubicBezTo>
                    <a:pt x="629" y="284"/>
                    <a:pt x="628" y="287"/>
                    <a:pt x="630" y="287"/>
                  </a:cubicBezTo>
                  <a:cubicBezTo>
                    <a:pt x="629" y="290"/>
                    <a:pt x="627" y="292"/>
                    <a:pt x="625" y="293"/>
                  </a:cubicBezTo>
                  <a:cubicBezTo>
                    <a:pt x="625" y="289"/>
                    <a:pt x="626" y="287"/>
                    <a:pt x="626" y="285"/>
                  </a:cubicBezTo>
                  <a:close/>
                  <a:moveTo>
                    <a:pt x="630" y="249"/>
                  </a:moveTo>
                  <a:cubicBezTo>
                    <a:pt x="628" y="250"/>
                    <a:pt x="629" y="248"/>
                    <a:pt x="628" y="247"/>
                  </a:cubicBezTo>
                  <a:cubicBezTo>
                    <a:pt x="629" y="245"/>
                    <a:pt x="632" y="247"/>
                    <a:pt x="630" y="249"/>
                  </a:cubicBezTo>
                  <a:close/>
                  <a:moveTo>
                    <a:pt x="630" y="230"/>
                  </a:moveTo>
                  <a:cubicBezTo>
                    <a:pt x="633" y="233"/>
                    <a:pt x="636" y="238"/>
                    <a:pt x="636" y="241"/>
                  </a:cubicBezTo>
                  <a:cubicBezTo>
                    <a:pt x="633" y="242"/>
                    <a:pt x="628" y="235"/>
                    <a:pt x="630" y="230"/>
                  </a:cubicBezTo>
                  <a:close/>
                  <a:moveTo>
                    <a:pt x="633" y="225"/>
                  </a:moveTo>
                  <a:cubicBezTo>
                    <a:pt x="632" y="223"/>
                    <a:pt x="635" y="224"/>
                    <a:pt x="634" y="222"/>
                  </a:cubicBezTo>
                  <a:cubicBezTo>
                    <a:pt x="637" y="226"/>
                    <a:pt x="642" y="229"/>
                    <a:pt x="640" y="235"/>
                  </a:cubicBezTo>
                  <a:cubicBezTo>
                    <a:pt x="637" y="233"/>
                    <a:pt x="634" y="229"/>
                    <a:pt x="633" y="225"/>
                  </a:cubicBezTo>
                  <a:close/>
                  <a:moveTo>
                    <a:pt x="640" y="325"/>
                  </a:moveTo>
                  <a:cubicBezTo>
                    <a:pt x="644" y="328"/>
                    <a:pt x="646" y="333"/>
                    <a:pt x="649" y="336"/>
                  </a:cubicBezTo>
                  <a:cubicBezTo>
                    <a:pt x="648" y="338"/>
                    <a:pt x="647" y="339"/>
                    <a:pt x="646" y="340"/>
                  </a:cubicBezTo>
                  <a:cubicBezTo>
                    <a:pt x="643" y="338"/>
                    <a:pt x="641" y="334"/>
                    <a:pt x="639" y="331"/>
                  </a:cubicBezTo>
                  <a:cubicBezTo>
                    <a:pt x="642" y="330"/>
                    <a:pt x="639" y="327"/>
                    <a:pt x="640" y="325"/>
                  </a:cubicBezTo>
                  <a:close/>
                  <a:moveTo>
                    <a:pt x="642" y="346"/>
                  </a:moveTo>
                  <a:cubicBezTo>
                    <a:pt x="641" y="345"/>
                    <a:pt x="640" y="344"/>
                    <a:pt x="640" y="341"/>
                  </a:cubicBezTo>
                  <a:cubicBezTo>
                    <a:pt x="641" y="342"/>
                    <a:pt x="643" y="343"/>
                    <a:pt x="642" y="346"/>
                  </a:cubicBezTo>
                  <a:close/>
                  <a:moveTo>
                    <a:pt x="640" y="353"/>
                  </a:moveTo>
                  <a:cubicBezTo>
                    <a:pt x="643" y="356"/>
                    <a:pt x="645" y="359"/>
                    <a:pt x="647" y="363"/>
                  </a:cubicBezTo>
                  <a:cubicBezTo>
                    <a:pt x="645" y="365"/>
                    <a:pt x="644" y="369"/>
                    <a:pt x="641" y="371"/>
                  </a:cubicBezTo>
                  <a:cubicBezTo>
                    <a:pt x="639" y="365"/>
                    <a:pt x="639" y="361"/>
                    <a:pt x="640" y="353"/>
                  </a:cubicBezTo>
                  <a:close/>
                  <a:moveTo>
                    <a:pt x="645" y="349"/>
                  </a:moveTo>
                  <a:cubicBezTo>
                    <a:pt x="647" y="350"/>
                    <a:pt x="651" y="355"/>
                    <a:pt x="651" y="357"/>
                  </a:cubicBezTo>
                  <a:cubicBezTo>
                    <a:pt x="648" y="355"/>
                    <a:pt x="645" y="353"/>
                    <a:pt x="645" y="349"/>
                  </a:cubicBezTo>
                  <a:close/>
                  <a:moveTo>
                    <a:pt x="648" y="394"/>
                  </a:moveTo>
                  <a:cubicBezTo>
                    <a:pt x="651" y="396"/>
                    <a:pt x="651" y="401"/>
                    <a:pt x="651" y="405"/>
                  </a:cubicBezTo>
                  <a:cubicBezTo>
                    <a:pt x="649" y="402"/>
                    <a:pt x="646" y="398"/>
                    <a:pt x="648" y="394"/>
                  </a:cubicBezTo>
                  <a:close/>
                  <a:moveTo>
                    <a:pt x="651" y="437"/>
                  </a:moveTo>
                  <a:cubicBezTo>
                    <a:pt x="649" y="436"/>
                    <a:pt x="648" y="433"/>
                    <a:pt x="648" y="430"/>
                  </a:cubicBezTo>
                  <a:cubicBezTo>
                    <a:pt x="649" y="432"/>
                    <a:pt x="652" y="434"/>
                    <a:pt x="651" y="437"/>
                  </a:cubicBezTo>
                  <a:close/>
                  <a:moveTo>
                    <a:pt x="648" y="481"/>
                  </a:moveTo>
                  <a:cubicBezTo>
                    <a:pt x="650" y="481"/>
                    <a:pt x="649" y="482"/>
                    <a:pt x="651" y="482"/>
                  </a:cubicBezTo>
                  <a:cubicBezTo>
                    <a:pt x="651" y="484"/>
                    <a:pt x="649" y="484"/>
                    <a:pt x="649" y="486"/>
                  </a:cubicBezTo>
                  <a:cubicBezTo>
                    <a:pt x="647" y="484"/>
                    <a:pt x="647" y="484"/>
                    <a:pt x="648" y="481"/>
                  </a:cubicBezTo>
                  <a:close/>
                  <a:moveTo>
                    <a:pt x="650" y="470"/>
                  </a:moveTo>
                  <a:cubicBezTo>
                    <a:pt x="652" y="472"/>
                    <a:pt x="652" y="475"/>
                    <a:pt x="653" y="477"/>
                  </a:cubicBezTo>
                  <a:cubicBezTo>
                    <a:pt x="652" y="477"/>
                    <a:pt x="649" y="472"/>
                    <a:pt x="650" y="470"/>
                  </a:cubicBezTo>
                  <a:close/>
                  <a:moveTo>
                    <a:pt x="654" y="464"/>
                  </a:moveTo>
                  <a:cubicBezTo>
                    <a:pt x="656" y="466"/>
                    <a:pt x="659" y="470"/>
                    <a:pt x="657" y="474"/>
                  </a:cubicBezTo>
                  <a:cubicBezTo>
                    <a:pt x="654" y="471"/>
                    <a:pt x="651" y="468"/>
                    <a:pt x="654" y="464"/>
                  </a:cubicBezTo>
                  <a:close/>
                  <a:moveTo>
                    <a:pt x="657" y="435"/>
                  </a:moveTo>
                  <a:cubicBezTo>
                    <a:pt x="657" y="433"/>
                    <a:pt x="659" y="434"/>
                    <a:pt x="658" y="432"/>
                  </a:cubicBezTo>
                  <a:cubicBezTo>
                    <a:pt x="660" y="435"/>
                    <a:pt x="663" y="440"/>
                    <a:pt x="662" y="444"/>
                  </a:cubicBezTo>
                  <a:cubicBezTo>
                    <a:pt x="658" y="443"/>
                    <a:pt x="660" y="438"/>
                    <a:pt x="657" y="435"/>
                  </a:cubicBezTo>
                  <a:close/>
                  <a:moveTo>
                    <a:pt x="660" y="461"/>
                  </a:moveTo>
                  <a:cubicBezTo>
                    <a:pt x="659" y="458"/>
                    <a:pt x="658" y="456"/>
                    <a:pt x="660" y="454"/>
                  </a:cubicBezTo>
                  <a:cubicBezTo>
                    <a:pt x="662" y="455"/>
                    <a:pt x="662" y="460"/>
                    <a:pt x="660" y="461"/>
                  </a:cubicBezTo>
                  <a:close/>
                  <a:moveTo>
                    <a:pt x="659" y="478"/>
                  </a:moveTo>
                  <a:cubicBezTo>
                    <a:pt x="662" y="478"/>
                    <a:pt x="659" y="480"/>
                    <a:pt x="660" y="482"/>
                  </a:cubicBezTo>
                  <a:cubicBezTo>
                    <a:pt x="657" y="481"/>
                    <a:pt x="658" y="479"/>
                    <a:pt x="659" y="478"/>
                  </a:cubicBezTo>
                  <a:close/>
                  <a:moveTo>
                    <a:pt x="657" y="512"/>
                  </a:moveTo>
                  <a:cubicBezTo>
                    <a:pt x="656" y="509"/>
                    <a:pt x="658" y="506"/>
                    <a:pt x="660" y="503"/>
                  </a:cubicBezTo>
                  <a:cubicBezTo>
                    <a:pt x="665" y="504"/>
                    <a:pt x="659" y="511"/>
                    <a:pt x="657" y="512"/>
                  </a:cubicBezTo>
                  <a:close/>
                  <a:moveTo>
                    <a:pt x="658" y="522"/>
                  </a:moveTo>
                  <a:cubicBezTo>
                    <a:pt x="659" y="523"/>
                    <a:pt x="661" y="525"/>
                    <a:pt x="661" y="528"/>
                  </a:cubicBezTo>
                  <a:cubicBezTo>
                    <a:pt x="659" y="527"/>
                    <a:pt x="656" y="524"/>
                    <a:pt x="658" y="522"/>
                  </a:cubicBezTo>
                  <a:close/>
                  <a:moveTo>
                    <a:pt x="660" y="538"/>
                  </a:moveTo>
                  <a:cubicBezTo>
                    <a:pt x="663" y="541"/>
                    <a:pt x="667" y="548"/>
                    <a:pt x="662" y="552"/>
                  </a:cubicBezTo>
                  <a:cubicBezTo>
                    <a:pt x="658" y="549"/>
                    <a:pt x="655" y="541"/>
                    <a:pt x="660" y="538"/>
                  </a:cubicBezTo>
                  <a:close/>
                  <a:moveTo>
                    <a:pt x="657" y="604"/>
                  </a:moveTo>
                  <a:cubicBezTo>
                    <a:pt x="657" y="601"/>
                    <a:pt x="658" y="600"/>
                    <a:pt x="659" y="598"/>
                  </a:cubicBezTo>
                  <a:cubicBezTo>
                    <a:pt x="661" y="599"/>
                    <a:pt x="662" y="605"/>
                    <a:pt x="657" y="604"/>
                  </a:cubicBezTo>
                  <a:close/>
                  <a:moveTo>
                    <a:pt x="664" y="625"/>
                  </a:moveTo>
                  <a:cubicBezTo>
                    <a:pt x="665" y="627"/>
                    <a:pt x="663" y="627"/>
                    <a:pt x="663" y="629"/>
                  </a:cubicBezTo>
                  <a:cubicBezTo>
                    <a:pt x="661" y="626"/>
                    <a:pt x="659" y="620"/>
                    <a:pt x="658" y="618"/>
                  </a:cubicBezTo>
                  <a:cubicBezTo>
                    <a:pt x="661" y="617"/>
                    <a:pt x="662" y="623"/>
                    <a:pt x="664" y="625"/>
                  </a:cubicBezTo>
                  <a:close/>
                  <a:moveTo>
                    <a:pt x="662" y="188"/>
                  </a:moveTo>
                  <a:cubicBezTo>
                    <a:pt x="662" y="183"/>
                    <a:pt x="666" y="192"/>
                    <a:pt x="667" y="194"/>
                  </a:cubicBezTo>
                  <a:cubicBezTo>
                    <a:pt x="665" y="193"/>
                    <a:pt x="664" y="190"/>
                    <a:pt x="662" y="188"/>
                  </a:cubicBezTo>
                  <a:close/>
                  <a:moveTo>
                    <a:pt x="665" y="182"/>
                  </a:moveTo>
                  <a:cubicBezTo>
                    <a:pt x="664" y="180"/>
                    <a:pt x="666" y="181"/>
                    <a:pt x="666" y="179"/>
                  </a:cubicBezTo>
                  <a:cubicBezTo>
                    <a:pt x="670" y="180"/>
                    <a:pt x="668" y="182"/>
                    <a:pt x="669" y="186"/>
                  </a:cubicBezTo>
                  <a:cubicBezTo>
                    <a:pt x="667" y="185"/>
                    <a:pt x="666" y="183"/>
                    <a:pt x="665" y="182"/>
                  </a:cubicBezTo>
                  <a:close/>
                  <a:moveTo>
                    <a:pt x="667" y="167"/>
                  </a:moveTo>
                  <a:cubicBezTo>
                    <a:pt x="665" y="166"/>
                    <a:pt x="665" y="164"/>
                    <a:pt x="663" y="163"/>
                  </a:cubicBezTo>
                  <a:cubicBezTo>
                    <a:pt x="664" y="154"/>
                    <a:pt x="673" y="161"/>
                    <a:pt x="667" y="167"/>
                  </a:cubicBezTo>
                  <a:close/>
                  <a:moveTo>
                    <a:pt x="666" y="148"/>
                  </a:moveTo>
                  <a:cubicBezTo>
                    <a:pt x="666" y="146"/>
                    <a:pt x="664" y="146"/>
                    <a:pt x="663" y="143"/>
                  </a:cubicBezTo>
                  <a:cubicBezTo>
                    <a:pt x="663" y="142"/>
                    <a:pt x="665" y="142"/>
                    <a:pt x="665" y="140"/>
                  </a:cubicBezTo>
                  <a:cubicBezTo>
                    <a:pt x="667" y="142"/>
                    <a:pt x="668" y="145"/>
                    <a:pt x="669" y="147"/>
                  </a:cubicBezTo>
                  <a:cubicBezTo>
                    <a:pt x="667" y="147"/>
                    <a:pt x="668" y="149"/>
                    <a:pt x="666" y="148"/>
                  </a:cubicBezTo>
                  <a:close/>
                  <a:moveTo>
                    <a:pt x="662" y="114"/>
                  </a:moveTo>
                  <a:cubicBezTo>
                    <a:pt x="660" y="111"/>
                    <a:pt x="655" y="108"/>
                    <a:pt x="658" y="104"/>
                  </a:cubicBezTo>
                  <a:cubicBezTo>
                    <a:pt x="661" y="106"/>
                    <a:pt x="662" y="109"/>
                    <a:pt x="664" y="112"/>
                  </a:cubicBezTo>
                  <a:cubicBezTo>
                    <a:pt x="663" y="113"/>
                    <a:pt x="662" y="113"/>
                    <a:pt x="662" y="114"/>
                  </a:cubicBezTo>
                  <a:close/>
                  <a:moveTo>
                    <a:pt x="663" y="75"/>
                  </a:moveTo>
                  <a:cubicBezTo>
                    <a:pt x="662" y="73"/>
                    <a:pt x="665" y="73"/>
                    <a:pt x="665" y="72"/>
                  </a:cubicBezTo>
                  <a:cubicBezTo>
                    <a:pt x="666" y="76"/>
                    <a:pt x="670" y="79"/>
                    <a:pt x="669" y="84"/>
                  </a:cubicBezTo>
                  <a:cubicBezTo>
                    <a:pt x="665" y="81"/>
                    <a:pt x="666" y="78"/>
                    <a:pt x="663" y="75"/>
                  </a:cubicBezTo>
                  <a:close/>
                  <a:moveTo>
                    <a:pt x="667" y="63"/>
                  </a:moveTo>
                  <a:cubicBezTo>
                    <a:pt x="666" y="63"/>
                    <a:pt x="668" y="60"/>
                    <a:pt x="666" y="60"/>
                  </a:cubicBezTo>
                  <a:cubicBezTo>
                    <a:pt x="667" y="58"/>
                    <a:pt x="668" y="61"/>
                    <a:pt x="669" y="62"/>
                  </a:cubicBezTo>
                  <a:cubicBezTo>
                    <a:pt x="668" y="62"/>
                    <a:pt x="667" y="62"/>
                    <a:pt x="667" y="63"/>
                  </a:cubicBezTo>
                  <a:close/>
                  <a:moveTo>
                    <a:pt x="661" y="48"/>
                  </a:moveTo>
                  <a:cubicBezTo>
                    <a:pt x="661" y="48"/>
                    <a:pt x="661" y="47"/>
                    <a:pt x="660" y="47"/>
                  </a:cubicBezTo>
                  <a:cubicBezTo>
                    <a:pt x="661" y="44"/>
                    <a:pt x="657" y="40"/>
                    <a:pt x="661" y="38"/>
                  </a:cubicBezTo>
                  <a:cubicBezTo>
                    <a:pt x="664" y="39"/>
                    <a:pt x="664" y="44"/>
                    <a:pt x="667" y="46"/>
                  </a:cubicBezTo>
                  <a:cubicBezTo>
                    <a:pt x="666" y="47"/>
                    <a:pt x="664" y="48"/>
                    <a:pt x="661" y="48"/>
                  </a:cubicBezTo>
                  <a:close/>
                  <a:moveTo>
                    <a:pt x="658" y="68"/>
                  </a:moveTo>
                  <a:cubicBezTo>
                    <a:pt x="663" y="56"/>
                    <a:pt x="664" y="77"/>
                    <a:pt x="658" y="68"/>
                  </a:cubicBezTo>
                  <a:close/>
                  <a:moveTo>
                    <a:pt x="653" y="38"/>
                  </a:moveTo>
                  <a:cubicBezTo>
                    <a:pt x="651" y="37"/>
                    <a:pt x="650" y="36"/>
                    <a:pt x="650" y="34"/>
                  </a:cubicBezTo>
                  <a:cubicBezTo>
                    <a:pt x="654" y="34"/>
                    <a:pt x="656" y="30"/>
                    <a:pt x="659" y="31"/>
                  </a:cubicBezTo>
                  <a:cubicBezTo>
                    <a:pt x="658" y="34"/>
                    <a:pt x="655" y="36"/>
                    <a:pt x="653" y="38"/>
                  </a:cubicBezTo>
                  <a:close/>
                  <a:moveTo>
                    <a:pt x="651" y="43"/>
                  </a:moveTo>
                  <a:cubicBezTo>
                    <a:pt x="651" y="44"/>
                    <a:pt x="650" y="45"/>
                    <a:pt x="649" y="46"/>
                  </a:cubicBezTo>
                  <a:cubicBezTo>
                    <a:pt x="648" y="46"/>
                    <a:pt x="648" y="44"/>
                    <a:pt x="646" y="45"/>
                  </a:cubicBezTo>
                  <a:cubicBezTo>
                    <a:pt x="648" y="42"/>
                    <a:pt x="645" y="40"/>
                    <a:pt x="644" y="38"/>
                  </a:cubicBezTo>
                  <a:cubicBezTo>
                    <a:pt x="647" y="36"/>
                    <a:pt x="649" y="41"/>
                    <a:pt x="651" y="43"/>
                  </a:cubicBezTo>
                  <a:close/>
                  <a:moveTo>
                    <a:pt x="645" y="52"/>
                  </a:moveTo>
                  <a:cubicBezTo>
                    <a:pt x="640" y="51"/>
                    <a:pt x="641" y="45"/>
                    <a:pt x="639" y="41"/>
                  </a:cubicBezTo>
                  <a:cubicBezTo>
                    <a:pt x="639" y="41"/>
                    <a:pt x="640" y="40"/>
                    <a:pt x="642" y="41"/>
                  </a:cubicBezTo>
                  <a:cubicBezTo>
                    <a:pt x="644" y="44"/>
                    <a:pt x="643" y="48"/>
                    <a:pt x="645" y="52"/>
                  </a:cubicBezTo>
                  <a:close/>
                  <a:moveTo>
                    <a:pt x="633" y="41"/>
                  </a:moveTo>
                  <a:cubicBezTo>
                    <a:pt x="630" y="40"/>
                    <a:pt x="630" y="38"/>
                    <a:pt x="628" y="37"/>
                  </a:cubicBezTo>
                  <a:cubicBezTo>
                    <a:pt x="629" y="32"/>
                    <a:pt x="634" y="33"/>
                    <a:pt x="639" y="35"/>
                  </a:cubicBezTo>
                  <a:cubicBezTo>
                    <a:pt x="637" y="37"/>
                    <a:pt x="635" y="39"/>
                    <a:pt x="633" y="41"/>
                  </a:cubicBezTo>
                  <a:close/>
                  <a:moveTo>
                    <a:pt x="629" y="71"/>
                  </a:moveTo>
                  <a:cubicBezTo>
                    <a:pt x="628" y="72"/>
                    <a:pt x="627" y="75"/>
                    <a:pt x="625" y="75"/>
                  </a:cubicBezTo>
                  <a:cubicBezTo>
                    <a:pt x="623" y="72"/>
                    <a:pt x="621" y="69"/>
                    <a:pt x="619" y="66"/>
                  </a:cubicBezTo>
                  <a:cubicBezTo>
                    <a:pt x="620" y="64"/>
                    <a:pt x="622" y="63"/>
                    <a:pt x="623" y="60"/>
                  </a:cubicBezTo>
                  <a:cubicBezTo>
                    <a:pt x="627" y="62"/>
                    <a:pt x="628" y="67"/>
                    <a:pt x="629" y="71"/>
                  </a:cubicBezTo>
                  <a:close/>
                  <a:moveTo>
                    <a:pt x="615" y="114"/>
                  </a:moveTo>
                  <a:cubicBezTo>
                    <a:pt x="611" y="112"/>
                    <a:pt x="610" y="107"/>
                    <a:pt x="608" y="103"/>
                  </a:cubicBezTo>
                  <a:cubicBezTo>
                    <a:pt x="611" y="106"/>
                    <a:pt x="616" y="110"/>
                    <a:pt x="615" y="114"/>
                  </a:cubicBezTo>
                  <a:close/>
                  <a:moveTo>
                    <a:pt x="608" y="80"/>
                  </a:moveTo>
                  <a:cubicBezTo>
                    <a:pt x="611" y="82"/>
                    <a:pt x="613" y="87"/>
                    <a:pt x="613" y="91"/>
                  </a:cubicBezTo>
                  <a:cubicBezTo>
                    <a:pt x="609" y="90"/>
                    <a:pt x="606" y="83"/>
                    <a:pt x="608" y="80"/>
                  </a:cubicBezTo>
                  <a:close/>
                  <a:moveTo>
                    <a:pt x="611" y="70"/>
                  </a:moveTo>
                  <a:cubicBezTo>
                    <a:pt x="608" y="69"/>
                    <a:pt x="608" y="66"/>
                    <a:pt x="606" y="64"/>
                  </a:cubicBezTo>
                  <a:cubicBezTo>
                    <a:pt x="607" y="63"/>
                    <a:pt x="608" y="61"/>
                    <a:pt x="610" y="61"/>
                  </a:cubicBezTo>
                  <a:cubicBezTo>
                    <a:pt x="611" y="64"/>
                    <a:pt x="615" y="68"/>
                    <a:pt x="611" y="70"/>
                  </a:cubicBezTo>
                  <a:close/>
                  <a:moveTo>
                    <a:pt x="607" y="124"/>
                  </a:moveTo>
                  <a:cubicBezTo>
                    <a:pt x="606" y="124"/>
                    <a:pt x="606" y="125"/>
                    <a:pt x="605" y="126"/>
                  </a:cubicBezTo>
                  <a:cubicBezTo>
                    <a:pt x="602" y="124"/>
                    <a:pt x="601" y="119"/>
                    <a:pt x="599" y="116"/>
                  </a:cubicBezTo>
                  <a:cubicBezTo>
                    <a:pt x="598" y="114"/>
                    <a:pt x="599" y="114"/>
                    <a:pt x="600" y="112"/>
                  </a:cubicBezTo>
                  <a:cubicBezTo>
                    <a:pt x="603" y="116"/>
                    <a:pt x="605" y="119"/>
                    <a:pt x="607" y="124"/>
                  </a:cubicBezTo>
                  <a:close/>
                  <a:moveTo>
                    <a:pt x="603" y="78"/>
                  </a:moveTo>
                  <a:cubicBezTo>
                    <a:pt x="602" y="76"/>
                    <a:pt x="602" y="74"/>
                    <a:pt x="600" y="73"/>
                  </a:cubicBezTo>
                  <a:cubicBezTo>
                    <a:pt x="600" y="71"/>
                    <a:pt x="602" y="71"/>
                    <a:pt x="602" y="69"/>
                  </a:cubicBezTo>
                  <a:cubicBezTo>
                    <a:pt x="604" y="71"/>
                    <a:pt x="605" y="74"/>
                    <a:pt x="606" y="76"/>
                  </a:cubicBezTo>
                  <a:cubicBezTo>
                    <a:pt x="605" y="77"/>
                    <a:pt x="605" y="78"/>
                    <a:pt x="603" y="78"/>
                  </a:cubicBezTo>
                  <a:close/>
                  <a:moveTo>
                    <a:pt x="597" y="68"/>
                  </a:moveTo>
                  <a:cubicBezTo>
                    <a:pt x="596" y="65"/>
                    <a:pt x="595" y="63"/>
                    <a:pt x="593" y="61"/>
                  </a:cubicBezTo>
                  <a:cubicBezTo>
                    <a:pt x="594" y="59"/>
                    <a:pt x="595" y="59"/>
                    <a:pt x="596" y="57"/>
                  </a:cubicBezTo>
                  <a:cubicBezTo>
                    <a:pt x="597" y="60"/>
                    <a:pt x="599" y="62"/>
                    <a:pt x="600" y="66"/>
                  </a:cubicBezTo>
                  <a:cubicBezTo>
                    <a:pt x="599" y="66"/>
                    <a:pt x="599" y="68"/>
                    <a:pt x="597" y="68"/>
                  </a:cubicBezTo>
                  <a:close/>
                  <a:moveTo>
                    <a:pt x="593" y="40"/>
                  </a:moveTo>
                  <a:cubicBezTo>
                    <a:pt x="593" y="38"/>
                    <a:pt x="594" y="37"/>
                    <a:pt x="595" y="36"/>
                  </a:cubicBezTo>
                  <a:cubicBezTo>
                    <a:pt x="602" y="37"/>
                    <a:pt x="604" y="44"/>
                    <a:pt x="598" y="48"/>
                  </a:cubicBezTo>
                  <a:cubicBezTo>
                    <a:pt x="594" y="46"/>
                    <a:pt x="596" y="42"/>
                    <a:pt x="593" y="40"/>
                  </a:cubicBezTo>
                  <a:close/>
                  <a:moveTo>
                    <a:pt x="593" y="53"/>
                  </a:moveTo>
                  <a:cubicBezTo>
                    <a:pt x="593" y="54"/>
                    <a:pt x="592" y="55"/>
                    <a:pt x="590" y="56"/>
                  </a:cubicBezTo>
                  <a:cubicBezTo>
                    <a:pt x="590" y="52"/>
                    <a:pt x="586" y="49"/>
                    <a:pt x="587" y="46"/>
                  </a:cubicBezTo>
                  <a:cubicBezTo>
                    <a:pt x="591" y="44"/>
                    <a:pt x="591" y="51"/>
                    <a:pt x="593" y="53"/>
                  </a:cubicBezTo>
                  <a:close/>
                  <a:moveTo>
                    <a:pt x="588" y="32"/>
                  </a:moveTo>
                  <a:cubicBezTo>
                    <a:pt x="589" y="32"/>
                    <a:pt x="591" y="32"/>
                    <a:pt x="591" y="31"/>
                  </a:cubicBezTo>
                  <a:cubicBezTo>
                    <a:pt x="591" y="31"/>
                    <a:pt x="592" y="32"/>
                    <a:pt x="592" y="32"/>
                  </a:cubicBezTo>
                  <a:cubicBezTo>
                    <a:pt x="592" y="35"/>
                    <a:pt x="588" y="35"/>
                    <a:pt x="588" y="32"/>
                  </a:cubicBezTo>
                  <a:close/>
                  <a:moveTo>
                    <a:pt x="588" y="27"/>
                  </a:moveTo>
                  <a:cubicBezTo>
                    <a:pt x="586" y="28"/>
                    <a:pt x="588" y="29"/>
                    <a:pt x="588" y="30"/>
                  </a:cubicBezTo>
                  <a:cubicBezTo>
                    <a:pt x="586" y="30"/>
                    <a:pt x="587" y="27"/>
                    <a:pt x="585" y="27"/>
                  </a:cubicBezTo>
                  <a:cubicBezTo>
                    <a:pt x="586" y="25"/>
                    <a:pt x="589" y="26"/>
                    <a:pt x="588" y="29"/>
                  </a:cubicBezTo>
                  <a:cubicBezTo>
                    <a:pt x="588" y="29"/>
                    <a:pt x="588" y="28"/>
                    <a:pt x="588" y="27"/>
                  </a:cubicBezTo>
                  <a:close/>
                  <a:moveTo>
                    <a:pt x="590" y="76"/>
                  </a:moveTo>
                  <a:cubicBezTo>
                    <a:pt x="590" y="78"/>
                    <a:pt x="589" y="80"/>
                    <a:pt x="587" y="80"/>
                  </a:cubicBezTo>
                  <a:cubicBezTo>
                    <a:pt x="587" y="76"/>
                    <a:pt x="585" y="74"/>
                    <a:pt x="584" y="72"/>
                  </a:cubicBezTo>
                  <a:cubicBezTo>
                    <a:pt x="584" y="70"/>
                    <a:pt x="585" y="71"/>
                    <a:pt x="585" y="69"/>
                  </a:cubicBezTo>
                  <a:cubicBezTo>
                    <a:pt x="588" y="71"/>
                    <a:pt x="589" y="74"/>
                    <a:pt x="590" y="76"/>
                  </a:cubicBezTo>
                  <a:close/>
                  <a:moveTo>
                    <a:pt x="582" y="61"/>
                  </a:moveTo>
                  <a:cubicBezTo>
                    <a:pt x="583" y="64"/>
                    <a:pt x="584" y="65"/>
                    <a:pt x="582" y="67"/>
                  </a:cubicBezTo>
                  <a:cubicBezTo>
                    <a:pt x="578" y="66"/>
                    <a:pt x="578" y="58"/>
                    <a:pt x="583" y="58"/>
                  </a:cubicBezTo>
                  <a:cubicBezTo>
                    <a:pt x="583" y="57"/>
                    <a:pt x="582" y="57"/>
                    <a:pt x="582" y="56"/>
                  </a:cubicBezTo>
                  <a:cubicBezTo>
                    <a:pt x="579" y="56"/>
                    <a:pt x="579" y="61"/>
                    <a:pt x="576" y="59"/>
                  </a:cubicBezTo>
                  <a:cubicBezTo>
                    <a:pt x="578" y="57"/>
                    <a:pt x="579" y="53"/>
                    <a:pt x="583" y="53"/>
                  </a:cubicBezTo>
                  <a:cubicBezTo>
                    <a:pt x="583" y="55"/>
                    <a:pt x="584" y="57"/>
                    <a:pt x="585" y="58"/>
                  </a:cubicBezTo>
                  <a:cubicBezTo>
                    <a:pt x="585" y="60"/>
                    <a:pt x="583" y="59"/>
                    <a:pt x="582" y="61"/>
                  </a:cubicBezTo>
                  <a:close/>
                  <a:moveTo>
                    <a:pt x="572" y="87"/>
                  </a:moveTo>
                  <a:cubicBezTo>
                    <a:pt x="573" y="85"/>
                    <a:pt x="575" y="83"/>
                    <a:pt x="576" y="81"/>
                  </a:cubicBezTo>
                  <a:cubicBezTo>
                    <a:pt x="580" y="82"/>
                    <a:pt x="575" y="87"/>
                    <a:pt x="572" y="87"/>
                  </a:cubicBezTo>
                  <a:close/>
                  <a:moveTo>
                    <a:pt x="570" y="82"/>
                  </a:moveTo>
                  <a:cubicBezTo>
                    <a:pt x="569" y="82"/>
                    <a:pt x="569" y="79"/>
                    <a:pt x="567" y="78"/>
                  </a:cubicBezTo>
                  <a:cubicBezTo>
                    <a:pt x="568" y="75"/>
                    <a:pt x="571" y="74"/>
                    <a:pt x="572" y="72"/>
                  </a:cubicBezTo>
                  <a:cubicBezTo>
                    <a:pt x="573" y="72"/>
                    <a:pt x="573" y="75"/>
                    <a:pt x="575" y="76"/>
                  </a:cubicBezTo>
                  <a:cubicBezTo>
                    <a:pt x="574" y="78"/>
                    <a:pt x="571" y="80"/>
                    <a:pt x="570" y="82"/>
                  </a:cubicBezTo>
                  <a:close/>
                  <a:moveTo>
                    <a:pt x="567" y="85"/>
                  </a:moveTo>
                  <a:cubicBezTo>
                    <a:pt x="567" y="88"/>
                    <a:pt x="565" y="88"/>
                    <a:pt x="565" y="90"/>
                  </a:cubicBezTo>
                  <a:cubicBezTo>
                    <a:pt x="566" y="88"/>
                    <a:pt x="564" y="85"/>
                    <a:pt x="565" y="83"/>
                  </a:cubicBezTo>
                  <a:cubicBezTo>
                    <a:pt x="566" y="83"/>
                    <a:pt x="565" y="86"/>
                    <a:pt x="567" y="85"/>
                  </a:cubicBezTo>
                  <a:close/>
                  <a:moveTo>
                    <a:pt x="566" y="119"/>
                  </a:moveTo>
                  <a:cubicBezTo>
                    <a:pt x="570" y="121"/>
                    <a:pt x="568" y="126"/>
                    <a:pt x="565" y="128"/>
                  </a:cubicBezTo>
                  <a:cubicBezTo>
                    <a:pt x="561" y="126"/>
                    <a:pt x="565" y="122"/>
                    <a:pt x="566" y="119"/>
                  </a:cubicBezTo>
                  <a:close/>
                  <a:moveTo>
                    <a:pt x="566" y="141"/>
                  </a:moveTo>
                  <a:cubicBezTo>
                    <a:pt x="568" y="142"/>
                    <a:pt x="568" y="144"/>
                    <a:pt x="569" y="145"/>
                  </a:cubicBezTo>
                  <a:cubicBezTo>
                    <a:pt x="569" y="147"/>
                    <a:pt x="567" y="147"/>
                    <a:pt x="567" y="150"/>
                  </a:cubicBezTo>
                  <a:cubicBezTo>
                    <a:pt x="563" y="149"/>
                    <a:pt x="560" y="142"/>
                    <a:pt x="566" y="141"/>
                  </a:cubicBezTo>
                  <a:close/>
                  <a:moveTo>
                    <a:pt x="564" y="295"/>
                  </a:moveTo>
                  <a:cubicBezTo>
                    <a:pt x="561" y="298"/>
                    <a:pt x="560" y="303"/>
                    <a:pt x="557" y="306"/>
                  </a:cubicBezTo>
                  <a:cubicBezTo>
                    <a:pt x="557" y="302"/>
                    <a:pt x="557" y="296"/>
                    <a:pt x="557" y="291"/>
                  </a:cubicBezTo>
                  <a:cubicBezTo>
                    <a:pt x="559" y="292"/>
                    <a:pt x="561" y="294"/>
                    <a:pt x="564" y="295"/>
                  </a:cubicBezTo>
                  <a:close/>
                  <a:moveTo>
                    <a:pt x="561" y="390"/>
                  </a:moveTo>
                  <a:cubicBezTo>
                    <a:pt x="565" y="392"/>
                    <a:pt x="563" y="397"/>
                    <a:pt x="566" y="401"/>
                  </a:cubicBezTo>
                  <a:cubicBezTo>
                    <a:pt x="563" y="406"/>
                    <a:pt x="559" y="410"/>
                    <a:pt x="557" y="415"/>
                  </a:cubicBezTo>
                  <a:cubicBezTo>
                    <a:pt x="554" y="404"/>
                    <a:pt x="557" y="397"/>
                    <a:pt x="561" y="390"/>
                  </a:cubicBezTo>
                  <a:close/>
                  <a:moveTo>
                    <a:pt x="560" y="418"/>
                  </a:moveTo>
                  <a:cubicBezTo>
                    <a:pt x="563" y="421"/>
                    <a:pt x="564" y="426"/>
                    <a:pt x="562" y="429"/>
                  </a:cubicBezTo>
                  <a:cubicBezTo>
                    <a:pt x="560" y="430"/>
                    <a:pt x="561" y="427"/>
                    <a:pt x="560" y="427"/>
                  </a:cubicBezTo>
                  <a:cubicBezTo>
                    <a:pt x="558" y="427"/>
                    <a:pt x="558" y="429"/>
                    <a:pt x="556" y="429"/>
                  </a:cubicBezTo>
                  <a:cubicBezTo>
                    <a:pt x="554" y="423"/>
                    <a:pt x="559" y="422"/>
                    <a:pt x="560" y="418"/>
                  </a:cubicBezTo>
                  <a:close/>
                  <a:moveTo>
                    <a:pt x="557" y="573"/>
                  </a:moveTo>
                  <a:cubicBezTo>
                    <a:pt x="557" y="572"/>
                    <a:pt x="557" y="570"/>
                    <a:pt x="557" y="569"/>
                  </a:cubicBezTo>
                  <a:cubicBezTo>
                    <a:pt x="558" y="569"/>
                    <a:pt x="558" y="570"/>
                    <a:pt x="559" y="570"/>
                  </a:cubicBezTo>
                  <a:cubicBezTo>
                    <a:pt x="558" y="571"/>
                    <a:pt x="559" y="573"/>
                    <a:pt x="557" y="573"/>
                  </a:cubicBezTo>
                  <a:close/>
                  <a:moveTo>
                    <a:pt x="558" y="555"/>
                  </a:moveTo>
                  <a:cubicBezTo>
                    <a:pt x="556" y="553"/>
                    <a:pt x="559" y="548"/>
                    <a:pt x="557" y="546"/>
                  </a:cubicBezTo>
                  <a:cubicBezTo>
                    <a:pt x="561" y="545"/>
                    <a:pt x="560" y="553"/>
                    <a:pt x="558" y="555"/>
                  </a:cubicBezTo>
                  <a:close/>
                  <a:moveTo>
                    <a:pt x="559" y="523"/>
                  </a:moveTo>
                  <a:cubicBezTo>
                    <a:pt x="560" y="524"/>
                    <a:pt x="560" y="526"/>
                    <a:pt x="560" y="528"/>
                  </a:cubicBezTo>
                  <a:cubicBezTo>
                    <a:pt x="557" y="528"/>
                    <a:pt x="560" y="526"/>
                    <a:pt x="559" y="523"/>
                  </a:cubicBezTo>
                  <a:close/>
                  <a:moveTo>
                    <a:pt x="561" y="560"/>
                  </a:moveTo>
                  <a:cubicBezTo>
                    <a:pt x="563" y="561"/>
                    <a:pt x="561" y="563"/>
                    <a:pt x="561" y="564"/>
                  </a:cubicBezTo>
                  <a:cubicBezTo>
                    <a:pt x="559" y="563"/>
                    <a:pt x="560" y="561"/>
                    <a:pt x="561" y="560"/>
                  </a:cubicBezTo>
                  <a:close/>
                  <a:moveTo>
                    <a:pt x="562" y="642"/>
                  </a:moveTo>
                  <a:cubicBezTo>
                    <a:pt x="559" y="641"/>
                    <a:pt x="563" y="639"/>
                    <a:pt x="563" y="636"/>
                  </a:cubicBezTo>
                  <a:cubicBezTo>
                    <a:pt x="563" y="636"/>
                    <a:pt x="564" y="636"/>
                    <a:pt x="564" y="636"/>
                  </a:cubicBezTo>
                  <a:cubicBezTo>
                    <a:pt x="564" y="637"/>
                    <a:pt x="564" y="637"/>
                    <a:pt x="565" y="637"/>
                  </a:cubicBezTo>
                  <a:cubicBezTo>
                    <a:pt x="563" y="638"/>
                    <a:pt x="562" y="640"/>
                    <a:pt x="562" y="642"/>
                  </a:cubicBezTo>
                  <a:close/>
                  <a:moveTo>
                    <a:pt x="566" y="642"/>
                  </a:moveTo>
                  <a:cubicBezTo>
                    <a:pt x="568" y="643"/>
                    <a:pt x="568" y="646"/>
                    <a:pt x="570" y="647"/>
                  </a:cubicBezTo>
                  <a:cubicBezTo>
                    <a:pt x="569" y="650"/>
                    <a:pt x="568" y="651"/>
                    <a:pt x="567" y="653"/>
                  </a:cubicBezTo>
                  <a:cubicBezTo>
                    <a:pt x="565" y="653"/>
                    <a:pt x="565" y="650"/>
                    <a:pt x="563" y="649"/>
                  </a:cubicBezTo>
                  <a:cubicBezTo>
                    <a:pt x="564" y="647"/>
                    <a:pt x="566" y="645"/>
                    <a:pt x="566" y="642"/>
                  </a:cubicBezTo>
                  <a:close/>
                  <a:moveTo>
                    <a:pt x="566" y="686"/>
                  </a:moveTo>
                  <a:cubicBezTo>
                    <a:pt x="569" y="687"/>
                    <a:pt x="569" y="694"/>
                    <a:pt x="565" y="695"/>
                  </a:cubicBezTo>
                  <a:cubicBezTo>
                    <a:pt x="566" y="693"/>
                    <a:pt x="565" y="692"/>
                    <a:pt x="564" y="692"/>
                  </a:cubicBezTo>
                  <a:cubicBezTo>
                    <a:pt x="564" y="689"/>
                    <a:pt x="565" y="687"/>
                    <a:pt x="566" y="686"/>
                  </a:cubicBezTo>
                  <a:close/>
                  <a:moveTo>
                    <a:pt x="567" y="678"/>
                  </a:moveTo>
                  <a:cubicBezTo>
                    <a:pt x="570" y="677"/>
                    <a:pt x="567" y="677"/>
                    <a:pt x="568" y="674"/>
                  </a:cubicBezTo>
                  <a:cubicBezTo>
                    <a:pt x="564" y="672"/>
                    <a:pt x="564" y="669"/>
                    <a:pt x="566" y="666"/>
                  </a:cubicBezTo>
                  <a:cubicBezTo>
                    <a:pt x="568" y="668"/>
                    <a:pt x="569" y="671"/>
                    <a:pt x="572" y="672"/>
                  </a:cubicBezTo>
                  <a:cubicBezTo>
                    <a:pt x="571" y="675"/>
                    <a:pt x="573" y="681"/>
                    <a:pt x="572" y="684"/>
                  </a:cubicBezTo>
                  <a:cubicBezTo>
                    <a:pt x="570" y="683"/>
                    <a:pt x="570" y="679"/>
                    <a:pt x="567" y="678"/>
                  </a:cubicBezTo>
                  <a:close/>
                  <a:moveTo>
                    <a:pt x="568" y="630"/>
                  </a:moveTo>
                  <a:cubicBezTo>
                    <a:pt x="566" y="627"/>
                    <a:pt x="569" y="625"/>
                    <a:pt x="569" y="622"/>
                  </a:cubicBezTo>
                  <a:cubicBezTo>
                    <a:pt x="571" y="621"/>
                    <a:pt x="571" y="623"/>
                    <a:pt x="573" y="622"/>
                  </a:cubicBezTo>
                  <a:cubicBezTo>
                    <a:pt x="572" y="625"/>
                    <a:pt x="570" y="628"/>
                    <a:pt x="568" y="630"/>
                  </a:cubicBezTo>
                  <a:close/>
                  <a:moveTo>
                    <a:pt x="564" y="621"/>
                  </a:moveTo>
                  <a:cubicBezTo>
                    <a:pt x="562" y="616"/>
                    <a:pt x="560" y="611"/>
                    <a:pt x="563" y="606"/>
                  </a:cubicBezTo>
                  <a:cubicBezTo>
                    <a:pt x="567" y="607"/>
                    <a:pt x="567" y="611"/>
                    <a:pt x="569" y="613"/>
                  </a:cubicBezTo>
                  <a:cubicBezTo>
                    <a:pt x="568" y="616"/>
                    <a:pt x="567" y="619"/>
                    <a:pt x="564" y="621"/>
                  </a:cubicBezTo>
                  <a:close/>
                  <a:moveTo>
                    <a:pt x="568" y="558"/>
                  </a:moveTo>
                  <a:cubicBezTo>
                    <a:pt x="570" y="559"/>
                    <a:pt x="569" y="565"/>
                    <a:pt x="566" y="565"/>
                  </a:cubicBezTo>
                  <a:cubicBezTo>
                    <a:pt x="565" y="563"/>
                    <a:pt x="568" y="561"/>
                    <a:pt x="568" y="558"/>
                  </a:cubicBezTo>
                  <a:close/>
                  <a:moveTo>
                    <a:pt x="572" y="518"/>
                  </a:moveTo>
                  <a:cubicBezTo>
                    <a:pt x="568" y="515"/>
                    <a:pt x="571" y="511"/>
                    <a:pt x="572" y="507"/>
                  </a:cubicBezTo>
                  <a:cubicBezTo>
                    <a:pt x="577" y="509"/>
                    <a:pt x="573" y="515"/>
                    <a:pt x="572" y="518"/>
                  </a:cubicBezTo>
                  <a:close/>
                  <a:moveTo>
                    <a:pt x="576" y="525"/>
                  </a:moveTo>
                  <a:cubicBezTo>
                    <a:pt x="577" y="526"/>
                    <a:pt x="577" y="529"/>
                    <a:pt x="576" y="530"/>
                  </a:cubicBezTo>
                  <a:cubicBezTo>
                    <a:pt x="575" y="530"/>
                    <a:pt x="575" y="527"/>
                    <a:pt x="574" y="526"/>
                  </a:cubicBezTo>
                  <a:cubicBezTo>
                    <a:pt x="574" y="524"/>
                    <a:pt x="576" y="527"/>
                    <a:pt x="576" y="525"/>
                  </a:cubicBezTo>
                  <a:close/>
                  <a:moveTo>
                    <a:pt x="576" y="479"/>
                  </a:moveTo>
                  <a:cubicBezTo>
                    <a:pt x="579" y="479"/>
                    <a:pt x="579" y="482"/>
                    <a:pt x="579" y="483"/>
                  </a:cubicBezTo>
                  <a:cubicBezTo>
                    <a:pt x="579" y="485"/>
                    <a:pt x="577" y="486"/>
                    <a:pt x="577" y="489"/>
                  </a:cubicBezTo>
                  <a:cubicBezTo>
                    <a:pt x="572" y="488"/>
                    <a:pt x="576" y="483"/>
                    <a:pt x="576" y="479"/>
                  </a:cubicBezTo>
                  <a:close/>
                  <a:moveTo>
                    <a:pt x="579" y="467"/>
                  </a:moveTo>
                  <a:cubicBezTo>
                    <a:pt x="577" y="466"/>
                    <a:pt x="579" y="462"/>
                    <a:pt x="577" y="460"/>
                  </a:cubicBezTo>
                  <a:cubicBezTo>
                    <a:pt x="577" y="458"/>
                    <a:pt x="579" y="458"/>
                    <a:pt x="579" y="456"/>
                  </a:cubicBezTo>
                  <a:cubicBezTo>
                    <a:pt x="583" y="458"/>
                    <a:pt x="582" y="464"/>
                    <a:pt x="579" y="467"/>
                  </a:cubicBezTo>
                  <a:close/>
                  <a:moveTo>
                    <a:pt x="581" y="436"/>
                  </a:moveTo>
                  <a:cubicBezTo>
                    <a:pt x="579" y="435"/>
                    <a:pt x="581" y="434"/>
                    <a:pt x="581" y="432"/>
                  </a:cubicBezTo>
                  <a:cubicBezTo>
                    <a:pt x="584" y="432"/>
                    <a:pt x="581" y="435"/>
                    <a:pt x="581" y="436"/>
                  </a:cubicBezTo>
                  <a:close/>
                  <a:moveTo>
                    <a:pt x="584" y="386"/>
                  </a:moveTo>
                  <a:cubicBezTo>
                    <a:pt x="585" y="388"/>
                    <a:pt x="587" y="390"/>
                    <a:pt x="587" y="392"/>
                  </a:cubicBezTo>
                  <a:cubicBezTo>
                    <a:pt x="586" y="392"/>
                    <a:pt x="586" y="393"/>
                    <a:pt x="585" y="394"/>
                  </a:cubicBezTo>
                  <a:cubicBezTo>
                    <a:pt x="583" y="393"/>
                    <a:pt x="582" y="388"/>
                    <a:pt x="584" y="386"/>
                  </a:cubicBezTo>
                  <a:close/>
                  <a:moveTo>
                    <a:pt x="588" y="426"/>
                  </a:moveTo>
                  <a:cubicBezTo>
                    <a:pt x="587" y="425"/>
                    <a:pt x="587" y="423"/>
                    <a:pt x="587" y="421"/>
                  </a:cubicBezTo>
                  <a:cubicBezTo>
                    <a:pt x="587" y="421"/>
                    <a:pt x="588" y="421"/>
                    <a:pt x="588" y="421"/>
                  </a:cubicBezTo>
                  <a:cubicBezTo>
                    <a:pt x="590" y="423"/>
                    <a:pt x="590" y="425"/>
                    <a:pt x="588" y="426"/>
                  </a:cubicBezTo>
                  <a:close/>
                  <a:moveTo>
                    <a:pt x="588" y="397"/>
                  </a:moveTo>
                  <a:cubicBezTo>
                    <a:pt x="591" y="398"/>
                    <a:pt x="591" y="402"/>
                    <a:pt x="592" y="404"/>
                  </a:cubicBezTo>
                  <a:cubicBezTo>
                    <a:pt x="592" y="406"/>
                    <a:pt x="590" y="406"/>
                    <a:pt x="590" y="408"/>
                  </a:cubicBezTo>
                  <a:cubicBezTo>
                    <a:pt x="588" y="405"/>
                    <a:pt x="586" y="400"/>
                    <a:pt x="588" y="397"/>
                  </a:cubicBezTo>
                  <a:close/>
                  <a:moveTo>
                    <a:pt x="593" y="454"/>
                  </a:moveTo>
                  <a:cubicBezTo>
                    <a:pt x="594" y="454"/>
                    <a:pt x="593" y="457"/>
                    <a:pt x="591" y="457"/>
                  </a:cubicBezTo>
                  <a:cubicBezTo>
                    <a:pt x="591" y="455"/>
                    <a:pt x="592" y="454"/>
                    <a:pt x="593" y="454"/>
                  </a:cubicBezTo>
                  <a:close/>
                  <a:moveTo>
                    <a:pt x="592" y="436"/>
                  </a:moveTo>
                  <a:cubicBezTo>
                    <a:pt x="594" y="437"/>
                    <a:pt x="595" y="436"/>
                    <a:pt x="594" y="435"/>
                  </a:cubicBezTo>
                  <a:cubicBezTo>
                    <a:pt x="596" y="436"/>
                    <a:pt x="597" y="436"/>
                    <a:pt x="597" y="438"/>
                  </a:cubicBezTo>
                  <a:cubicBezTo>
                    <a:pt x="596" y="439"/>
                    <a:pt x="596" y="442"/>
                    <a:pt x="594" y="442"/>
                  </a:cubicBezTo>
                  <a:cubicBezTo>
                    <a:pt x="593" y="440"/>
                    <a:pt x="592" y="439"/>
                    <a:pt x="592" y="436"/>
                  </a:cubicBezTo>
                  <a:close/>
                  <a:moveTo>
                    <a:pt x="597" y="375"/>
                  </a:moveTo>
                  <a:cubicBezTo>
                    <a:pt x="595" y="375"/>
                    <a:pt x="596" y="372"/>
                    <a:pt x="596" y="371"/>
                  </a:cubicBezTo>
                  <a:cubicBezTo>
                    <a:pt x="597" y="372"/>
                    <a:pt x="598" y="373"/>
                    <a:pt x="597" y="375"/>
                  </a:cubicBezTo>
                  <a:close/>
                  <a:moveTo>
                    <a:pt x="597" y="338"/>
                  </a:moveTo>
                  <a:cubicBezTo>
                    <a:pt x="598" y="339"/>
                    <a:pt x="601" y="343"/>
                    <a:pt x="599" y="343"/>
                  </a:cubicBezTo>
                  <a:cubicBezTo>
                    <a:pt x="599" y="341"/>
                    <a:pt x="596" y="341"/>
                    <a:pt x="597" y="338"/>
                  </a:cubicBezTo>
                  <a:close/>
                  <a:moveTo>
                    <a:pt x="597" y="320"/>
                  </a:moveTo>
                  <a:cubicBezTo>
                    <a:pt x="598" y="320"/>
                    <a:pt x="599" y="319"/>
                    <a:pt x="599" y="319"/>
                  </a:cubicBezTo>
                  <a:cubicBezTo>
                    <a:pt x="602" y="320"/>
                    <a:pt x="604" y="324"/>
                    <a:pt x="601" y="326"/>
                  </a:cubicBezTo>
                  <a:cubicBezTo>
                    <a:pt x="598" y="325"/>
                    <a:pt x="598" y="322"/>
                    <a:pt x="597" y="320"/>
                  </a:cubicBezTo>
                  <a:close/>
                  <a:moveTo>
                    <a:pt x="605" y="327"/>
                  </a:moveTo>
                  <a:cubicBezTo>
                    <a:pt x="608" y="327"/>
                    <a:pt x="607" y="333"/>
                    <a:pt x="611" y="333"/>
                  </a:cubicBezTo>
                  <a:cubicBezTo>
                    <a:pt x="610" y="336"/>
                    <a:pt x="609" y="337"/>
                    <a:pt x="608" y="339"/>
                  </a:cubicBezTo>
                  <a:cubicBezTo>
                    <a:pt x="605" y="336"/>
                    <a:pt x="602" y="331"/>
                    <a:pt x="605" y="327"/>
                  </a:cubicBezTo>
                  <a:close/>
                  <a:moveTo>
                    <a:pt x="609" y="316"/>
                  </a:moveTo>
                  <a:cubicBezTo>
                    <a:pt x="606" y="316"/>
                    <a:pt x="607" y="313"/>
                    <a:pt x="605" y="313"/>
                  </a:cubicBezTo>
                  <a:cubicBezTo>
                    <a:pt x="605" y="310"/>
                    <a:pt x="607" y="310"/>
                    <a:pt x="608" y="308"/>
                  </a:cubicBezTo>
                  <a:cubicBezTo>
                    <a:pt x="612" y="309"/>
                    <a:pt x="612" y="314"/>
                    <a:pt x="609" y="316"/>
                  </a:cubicBezTo>
                  <a:close/>
                  <a:moveTo>
                    <a:pt x="614" y="316"/>
                  </a:moveTo>
                  <a:cubicBezTo>
                    <a:pt x="616" y="316"/>
                    <a:pt x="617" y="319"/>
                    <a:pt x="618" y="321"/>
                  </a:cubicBezTo>
                  <a:cubicBezTo>
                    <a:pt x="617" y="322"/>
                    <a:pt x="614" y="322"/>
                    <a:pt x="614" y="325"/>
                  </a:cubicBezTo>
                  <a:cubicBezTo>
                    <a:pt x="614" y="324"/>
                    <a:pt x="613" y="324"/>
                    <a:pt x="613" y="325"/>
                  </a:cubicBezTo>
                  <a:cubicBezTo>
                    <a:pt x="611" y="324"/>
                    <a:pt x="611" y="321"/>
                    <a:pt x="611" y="320"/>
                  </a:cubicBezTo>
                  <a:cubicBezTo>
                    <a:pt x="613" y="319"/>
                    <a:pt x="613" y="318"/>
                    <a:pt x="614" y="316"/>
                  </a:cubicBezTo>
                  <a:close/>
                  <a:moveTo>
                    <a:pt x="608" y="286"/>
                  </a:moveTo>
                  <a:cubicBezTo>
                    <a:pt x="608" y="284"/>
                    <a:pt x="610" y="283"/>
                    <a:pt x="611" y="281"/>
                  </a:cubicBezTo>
                  <a:cubicBezTo>
                    <a:pt x="615" y="282"/>
                    <a:pt x="614" y="287"/>
                    <a:pt x="617" y="289"/>
                  </a:cubicBezTo>
                  <a:cubicBezTo>
                    <a:pt x="617" y="291"/>
                    <a:pt x="615" y="292"/>
                    <a:pt x="614" y="294"/>
                  </a:cubicBezTo>
                  <a:cubicBezTo>
                    <a:pt x="612" y="291"/>
                    <a:pt x="610" y="288"/>
                    <a:pt x="608" y="286"/>
                  </a:cubicBezTo>
                  <a:close/>
                  <a:moveTo>
                    <a:pt x="614" y="277"/>
                  </a:moveTo>
                  <a:cubicBezTo>
                    <a:pt x="615" y="275"/>
                    <a:pt x="617" y="275"/>
                    <a:pt x="617" y="272"/>
                  </a:cubicBezTo>
                  <a:cubicBezTo>
                    <a:pt x="621" y="273"/>
                    <a:pt x="624" y="280"/>
                    <a:pt x="621" y="285"/>
                  </a:cubicBezTo>
                  <a:cubicBezTo>
                    <a:pt x="618" y="283"/>
                    <a:pt x="616" y="280"/>
                    <a:pt x="614" y="277"/>
                  </a:cubicBezTo>
                  <a:close/>
                  <a:moveTo>
                    <a:pt x="618" y="247"/>
                  </a:moveTo>
                  <a:cubicBezTo>
                    <a:pt x="621" y="239"/>
                    <a:pt x="626" y="252"/>
                    <a:pt x="625" y="256"/>
                  </a:cubicBezTo>
                  <a:cubicBezTo>
                    <a:pt x="621" y="254"/>
                    <a:pt x="620" y="250"/>
                    <a:pt x="618" y="247"/>
                  </a:cubicBezTo>
                  <a:close/>
                  <a:moveTo>
                    <a:pt x="624" y="303"/>
                  </a:moveTo>
                  <a:cubicBezTo>
                    <a:pt x="627" y="303"/>
                    <a:pt x="629" y="308"/>
                    <a:pt x="631" y="310"/>
                  </a:cubicBezTo>
                  <a:cubicBezTo>
                    <a:pt x="631" y="313"/>
                    <a:pt x="629" y="314"/>
                    <a:pt x="628" y="316"/>
                  </a:cubicBezTo>
                  <a:cubicBezTo>
                    <a:pt x="626" y="314"/>
                    <a:pt x="626" y="311"/>
                    <a:pt x="623" y="310"/>
                  </a:cubicBezTo>
                  <a:cubicBezTo>
                    <a:pt x="624" y="308"/>
                    <a:pt x="626" y="305"/>
                    <a:pt x="624" y="303"/>
                  </a:cubicBezTo>
                  <a:close/>
                  <a:moveTo>
                    <a:pt x="631" y="315"/>
                  </a:moveTo>
                  <a:cubicBezTo>
                    <a:pt x="633" y="315"/>
                    <a:pt x="633" y="314"/>
                    <a:pt x="634" y="314"/>
                  </a:cubicBezTo>
                  <a:cubicBezTo>
                    <a:pt x="634" y="317"/>
                    <a:pt x="633" y="319"/>
                    <a:pt x="630" y="320"/>
                  </a:cubicBezTo>
                  <a:cubicBezTo>
                    <a:pt x="630" y="318"/>
                    <a:pt x="632" y="317"/>
                    <a:pt x="631" y="315"/>
                  </a:cubicBezTo>
                  <a:close/>
                  <a:moveTo>
                    <a:pt x="633" y="331"/>
                  </a:moveTo>
                  <a:cubicBezTo>
                    <a:pt x="630" y="331"/>
                    <a:pt x="630" y="329"/>
                    <a:pt x="629" y="328"/>
                  </a:cubicBezTo>
                  <a:cubicBezTo>
                    <a:pt x="630" y="326"/>
                    <a:pt x="632" y="330"/>
                    <a:pt x="633" y="331"/>
                  </a:cubicBezTo>
                  <a:close/>
                  <a:moveTo>
                    <a:pt x="631" y="339"/>
                  </a:moveTo>
                  <a:cubicBezTo>
                    <a:pt x="634" y="340"/>
                    <a:pt x="633" y="344"/>
                    <a:pt x="636" y="345"/>
                  </a:cubicBezTo>
                  <a:cubicBezTo>
                    <a:pt x="634" y="347"/>
                    <a:pt x="632" y="349"/>
                    <a:pt x="629" y="351"/>
                  </a:cubicBezTo>
                  <a:cubicBezTo>
                    <a:pt x="624" y="347"/>
                    <a:pt x="630" y="343"/>
                    <a:pt x="631" y="339"/>
                  </a:cubicBezTo>
                  <a:close/>
                  <a:moveTo>
                    <a:pt x="632" y="357"/>
                  </a:moveTo>
                  <a:cubicBezTo>
                    <a:pt x="632" y="355"/>
                    <a:pt x="631" y="354"/>
                    <a:pt x="630" y="353"/>
                  </a:cubicBezTo>
                  <a:cubicBezTo>
                    <a:pt x="632" y="352"/>
                    <a:pt x="633" y="351"/>
                    <a:pt x="633" y="349"/>
                  </a:cubicBezTo>
                  <a:cubicBezTo>
                    <a:pt x="634" y="349"/>
                    <a:pt x="634" y="349"/>
                    <a:pt x="635" y="349"/>
                  </a:cubicBezTo>
                  <a:cubicBezTo>
                    <a:pt x="637" y="352"/>
                    <a:pt x="635" y="356"/>
                    <a:pt x="632" y="357"/>
                  </a:cubicBezTo>
                  <a:close/>
                  <a:moveTo>
                    <a:pt x="634" y="334"/>
                  </a:moveTo>
                  <a:cubicBezTo>
                    <a:pt x="637" y="333"/>
                    <a:pt x="635" y="337"/>
                    <a:pt x="636" y="337"/>
                  </a:cubicBezTo>
                  <a:cubicBezTo>
                    <a:pt x="635" y="339"/>
                    <a:pt x="634" y="336"/>
                    <a:pt x="634" y="334"/>
                  </a:cubicBezTo>
                  <a:close/>
                  <a:moveTo>
                    <a:pt x="635" y="305"/>
                  </a:moveTo>
                  <a:cubicBezTo>
                    <a:pt x="632" y="303"/>
                    <a:pt x="630" y="300"/>
                    <a:pt x="628" y="296"/>
                  </a:cubicBezTo>
                  <a:cubicBezTo>
                    <a:pt x="632" y="286"/>
                    <a:pt x="640" y="300"/>
                    <a:pt x="635" y="305"/>
                  </a:cubicBezTo>
                  <a:close/>
                  <a:moveTo>
                    <a:pt x="633" y="251"/>
                  </a:moveTo>
                  <a:cubicBezTo>
                    <a:pt x="636" y="254"/>
                    <a:pt x="639" y="256"/>
                    <a:pt x="639" y="262"/>
                  </a:cubicBezTo>
                  <a:cubicBezTo>
                    <a:pt x="636" y="259"/>
                    <a:pt x="633" y="257"/>
                    <a:pt x="633" y="251"/>
                  </a:cubicBezTo>
                  <a:close/>
                  <a:moveTo>
                    <a:pt x="638" y="244"/>
                  </a:moveTo>
                  <a:cubicBezTo>
                    <a:pt x="641" y="245"/>
                    <a:pt x="639" y="246"/>
                    <a:pt x="639" y="248"/>
                  </a:cubicBezTo>
                  <a:cubicBezTo>
                    <a:pt x="638" y="248"/>
                    <a:pt x="638" y="246"/>
                    <a:pt x="638" y="244"/>
                  </a:cubicBezTo>
                  <a:close/>
                  <a:moveTo>
                    <a:pt x="648" y="441"/>
                  </a:moveTo>
                  <a:cubicBezTo>
                    <a:pt x="645" y="442"/>
                    <a:pt x="643" y="438"/>
                    <a:pt x="643" y="434"/>
                  </a:cubicBezTo>
                  <a:cubicBezTo>
                    <a:pt x="647" y="434"/>
                    <a:pt x="645" y="440"/>
                    <a:pt x="648" y="441"/>
                  </a:cubicBezTo>
                  <a:close/>
                  <a:moveTo>
                    <a:pt x="646" y="477"/>
                  </a:moveTo>
                  <a:cubicBezTo>
                    <a:pt x="649" y="477"/>
                    <a:pt x="648" y="481"/>
                    <a:pt x="646" y="480"/>
                  </a:cubicBezTo>
                  <a:cubicBezTo>
                    <a:pt x="646" y="479"/>
                    <a:pt x="647" y="479"/>
                    <a:pt x="646" y="477"/>
                  </a:cubicBezTo>
                  <a:close/>
                  <a:moveTo>
                    <a:pt x="650" y="502"/>
                  </a:moveTo>
                  <a:cubicBezTo>
                    <a:pt x="653" y="505"/>
                    <a:pt x="653" y="508"/>
                    <a:pt x="651" y="511"/>
                  </a:cubicBezTo>
                  <a:cubicBezTo>
                    <a:pt x="648" y="509"/>
                    <a:pt x="648" y="505"/>
                    <a:pt x="650" y="502"/>
                  </a:cubicBezTo>
                  <a:close/>
                  <a:moveTo>
                    <a:pt x="653" y="488"/>
                  </a:moveTo>
                  <a:cubicBezTo>
                    <a:pt x="656" y="490"/>
                    <a:pt x="657" y="495"/>
                    <a:pt x="658" y="498"/>
                  </a:cubicBezTo>
                  <a:cubicBezTo>
                    <a:pt x="657" y="501"/>
                    <a:pt x="656" y="500"/>
                    <a:pt x="655" y="503"/>
                  </a:cubicBezTo>
                  <a:cubicBezTo>
                    <a:pt x="652" y="499"/>
                    <a:pt x="650" y="494"/>
                    <a:pt x="653" y="488"/>
                  </a:cubicBezTo>
                  <a:close/>
                  <a:moveTo>
                    <a:pt x="655" y="518"/>
                  </a:moveTo>
                  <a:cubicBezTo>
                    <a:pt x="652" y="518"/>
                    <a:pt x="655" y="515"/>
                    <a:pt x="654" y="514"/>
                  </a:cubicBezTo>
                  <a:cubicBezTo>
                    <a:pt x="656" y="514"/>
                    <a:pt x="656" y="517"/>
                    <a:pt x="655" y="518"/>
                  </a:cubicBezTo>
                  <a:close/>
                  <a:moveTo>
                    <a:pt x="654" y="528"/>
                  </a:moveTo>
                  <a:cubicBezTo>
                    <a:pt x="656" y="529"/>
                    <a:pt x="657" y="532"/>
                    <a:pt x="657" y="535"/>
                  </a:cubicBezTo>
                  <a:cubicBezTo>
                    <a:pt x="656" y="535"/>
                    <a:pt x="656" y="537"/>
                    <a:pt x="654" y="537"/>
                  </a:cubicBezTo>
                  <a:cubicBezTo>
                    <a:pt x="653" y="533"/>
                    <a:pt x="652" y="531"/>
                    <a:pt x="654" y="528"/>
                  </a:cubicBezTo>
                  <a:close/>
                  <a:moveTo>
                    <a:pt x="658" y="555"/>
                  </a:moveTo>
                  <a:cubicBezTo>
                    <a:pt x="657" y="553"/>
                    <a:pt x="655" y="550"/>
                    <a:pt x="655" y="547"/>
                  </a:cubicBezTo>
                  <a:cubicBezTo>
                    <a:pt x="657" y="549"/>
                    <a:pt x="658" y="552"/>
                    <a:pt x="658" y="555"/>
                  </a:cubicBezTo>
                  <a:close/>
                  <a:moveTo>
                    <a:pt x="656" y="623"/>
                  </a:moveTo>
                  <a:cubicBezTo>
                    <a:pt x="658" y="626"/>
                    <a:pt x="660" y="630"/>
                    <a:pt x="660" y="633"/>
                  </a:cubicBezTo>
                  <a:cubicBezTo>
                    <a:pt x="656" y="633"/>
                    <a:pt x="657" y="629"/>
                    <a:pt x="655" y="627"/>
                  </a:cubicBezTo>
                  <a:cubicBezTo>
                    <a:pt x="654" y="625"/>
                    <a:pt x="655" y="624"/>
                    <a:pt x="656" y="623"/>
                  </a:cubicBezTo>
                  <a:close/>
                  <a:moveTo>
                    <a:pt x="663" y="649"/>
                  </a:moveTo>
                  <a:cubicBezTo>
                    <a:pt x="665" y="651"/>
                    <a:pt x="667" y="655"/>
                    <a:pt x="669" y="658"/>
                  </a:cubicBezTo>
                  <a:cubicBezTo>
                    <a:pt x="665" y="659"/>
                    <a:pt x="662" y="651"/>
                    <a:pt x="663" y="649"/>
                  </a:cubicBezTo>
                  <a:close/>
                  <a:moveTo>
                    <a:pt x="668" y="393"/>
                  </a:moveTo>
                  <a:cubicBezTo>
                    <a:pt x="671" y="394"/>
                    <a:pt x="671" y="399"/>
                    <a:pt x="670" y="403"/>
                  </a:cubicBezTo>
                  <a:cubicBezTo>
                    <a:pt x="669" y="401"/>
                    <a:pt x="667" y="396"/>
                    <a:pt x="668" y="393"/>
                  </a:cubicBezTo>
                  <a:close/>
                  <a:moveTo>
                    <a:pt x="670" y="461"/>
                  </a:moveTo>
                  <a:cubicBezTo>
                    <a:pt x="673" y="461"/>
                    <a:pt x="672" y="464"/>
                    <a:pt x="674" y="465"/>
                  </a:cubicBezTo>
                  <a:cubicBezTo>
                    <a:pt x="672" y="467"/>
                    <a:pt x="670" y="464"/>
                    <a:pt x="670" y="461"/>
                  </a:cubicBezTo>
                  <a:close/>
                  <a:moveTo>
                    <a:pt x="672" y="591"/>
                  </a:moveTo>
                  <a:cubicBezTo>
                    <a:pt x="674" y="596"/>
                    <a:pt x="679" y="601"/>
                    <a:pt x="678" y="607"/>
                  </a:cubicBezTo>
                  <a:cubicBezTo>
                    <a:pt x="674" y="604"/>
                    <a:pt x="671" y="598"/>
                    <a:pt x="672" y="591"/>
                  </a:cubicBezTo>
                  <a:close/>
                  <a:moveTo>
                    <a:pt x="672" y="528"/>
                  </a:moveTo>
                  <a:cubicBezTo>
                    <a:pt x="672" y="528"/>
                    <a:pt x="673" y="528"/>
                    <a:pt x="673" y="528"/>
                  </a:cubicBezTo>
                  <a:cubicBezTo>
                    <a:pt x="674" y="529"/>
                    <a:pt x="672" y="529"/>
                    <a:pt x="673" y="531"/>
                  </a:cubicBezTo>
                  <a:cubicBezTo>
                    <a:pt x="671" y="531"/>
                    <a:pt x="671" y="529"/>
                    <a:pt x="672" y="528"/>
                  </a:cubicBezTo>
                  <a:close/>
                  <a:moveTo>
                    <a:pt x="675" y="386"/>
                  </a:moveTo>
                  <a:cubicBezTo>
                    <a:pt x="672" y="385"/>
                    <a:pt x="673" y="382"/>
                    <a:pt x="674" y="380"/>
                  </a:cubicBezTo>
                  <a:cubicBezTo>
                    <a:pt x="675" y="381"/>
                    <a:pt x="674" y="384"/>
                    <a:pt x="675" y="386"/>
                  </a:cubicBezTo>
                  <a:close/>
                  <a:moveTo>
                    <a:pt x="673" y="642"/>
                  </a:moveTo>
                  <a:cubicBezTo>
                    <a:pt x="678" y="644"/>
                    <a:pt x="678" y="654"/>
                    <a:pt x="678" y="662"/>
                  </a:cubicBezTo>
                  <a:cubicBezTo>
                    <a:pt x="673" y="656"/>
                    <a:pt x="674" y="649"/>
                    <a:pt x="673" y="642"/>
                  </a:cubicBezTo>
                  <a:close/>
                  <a:moveTo>
                    <a:pt x="678" y="633"/>
                  </a:moveTo>
                  <a:cubicBezTo>
                    <a:pt x="676" y="629"/>
                    <a:pt x="675" y="625"/>
                    <a:pt x="673" y="623"/>
                  </a:cubicBezTo>
                  <a:cubicBezTo>
                    <a:pt x="673" y="621"/>
                    <a:pt x="674" y="621"/>
                    <a:pt x="674" y="620"/>
                  </a:cubicBezTo>
                  <a:cubicBezTo>
                    <a:pt x="678" y="623"/>
                    <a:pt x="678" y="627"/>
                    <a:pt x="678" y="633"/>
                  </a:cubicBezTo>
                  <a:close/>
                  <a:moveTo>
                    <a:pt x="676" y="194"/>
                  </a:moveTo>
                  <a:cubicBezTo>
                    <a:pt x="676" y="194"/>
                    <a:pt x="677" y="194"/>
                    <a:pt x="678" y="194"/>
                  </a:cubicBezTo>
                  <a:cubicBezTo>
                    <a:pt x="678" y="195"/>
                    <a:pt x="678" y="196"/>
                    <a:pt x="678" y="197"/>
                  </a:cubicBezTo>
                  <a:cubicBezTo>
                    <a:pt x="675" y="197"/>
                    <a:pt x="674" y="195"/>
                    <a:pt x="676" y="194"/>
                  </a:cubicBezTo>
                  <a:close/>
                  <a:moveTo>
                    <a:pt x="674" y="214"/>
                  </a:moveTo>
                  <a:cubicBezTo>
                    <a:pt x="674" y="215"/>
                    <a:pt x="673" y="215"/>
                    <a:pt x="673" y="216"/>
                  </a:cubicBezTo>
                  <a:cubicBezTo>
                    <a:pt x="672" y="216"/>
                    <a:pt x="671" y="215"/>
                    <a:pt x="672" y="213"/>
                  </a:cubicBezTo>
                  <a:cubicBezTo>
                    <a:pt x="673" y="213"/>
                    <a:pt x="673" y="214"/>
                    <a:pt x="674" y="214"/>
                  </a:cubicBezTo>
                  <a:close/>
                  <a:moveTo>
                    <a:pt x="673" y="227"/>
                  </a:moveTo>
                  <a:cubicBezTo>
                    <a:pt x="673" y="228"/>
                    <a:pt x="675" y="230"/>
                    <a:pt x="674" y="231"/>
                  </a:cubicBezTo>
                  <a:cubicBezTo>
                    <a:pt x="673" y="230"/>
                    <a:pt x="672" y="229"/>
                    <a:pt x="672" y="227"/>
                  </a:cubicBezTo>
                  <a:cubicBezTo>
                    <a:pt x="672" y="227"/>
                    <a:pt x="673" y="227"/>
                    <a:pt x="673" y="227"/>
                  </a:cubicBezTo>
                  <a:close/>
                  <a:moveTo>
                    <a:pt x="672" y="240"/>
                  </a:moveTo>
                  <a:cubicBezTo>
                    <a:pt x="674" y="241"/>
                    <a:pt x="673" y="243"/>
                    <a:pt x="674" y="245"/>
                  </a:cubicBezTo>
                  <a:cubicBezTo>
                    <a:pt x="672" y="244"/>
                    <a:pt x="670" y="241"/>
                    <a:pt x="672" y="240"/>
                  </a:cubicBezTo>
                  <a:close/>
                  <a:moveTo>
                    <a:pt x="669" y="127"/>
                  </a:moveTo>
                  <a:cubicBezTo>
                    <a:pt x="667" y="125"/>
                    <a:pt x="667" y="121"/>
                    <a:pt x="664" y="120"/>
                  </a:cubicBezTo>
                  <a:cubicBezTo>
                    <a:pt x="664" y="118"/>
                    <a:pt x="665" y="117"/>
                    <a:pt x="667" y="117"/>
                  </a:cubicBezTo>
                  <a:cubicBezTo>
                    <a:pt x="668" y="120"/>
                    <a:pt x="670" y="122"/>
                    <a:pt x="671" y="124"/>
                  </a:cubicBezTo>
                  <a:cubicBezTo>
                    <a:pt x="671" y="125"/>
                    <a:pt x="669" y="125"/>
                    <a:pt x="669" y="127"/>
                  </a:cubicBezTo>
                  <a:close/>
                  <a:moveTo>
                    <a:pt x="670" y="44"/>
                  </a:moveTo>
                  <a:cubicBezTo>
                    <a:pt x="668" y="43"/>
                    <a:pt x="668" y="42"/>
                    <a:pt x="667" y="41"/>
                  </a:cubicBezTo>
                  <a:cubicBezTo>
                    <a:pt x="668" y="39"/>
                    <a:pt x="670" y="42"/>
                    <a:pt x="670" y="44"/>
                  </a:cubicBezTo>
                  <a:close/>
                  <a:moveTo>
                    <a:pt x="667" y="18"/>
                  </a:moveTo>
                  <a:cubicBezTo>
                    <a:pt x="668" y="22"/>
                    <a:pt x="659" y="24"/>
                    <a:pt x="658" y="23"/>
                  </a:cubicBezTo>
                  <a:cubicBezTo>
                    <a:pt x="655" y="28"/>
                    <a:pt x="650" y="29"/>
                    <a:pt x="643" y="29"/>
                  </a:cubicBezTo>
                  <a:cubicBezTo>
                    <a:pt x="642" y="26"/>
                    <a:pt x="639" y="25"/>
                    <a:pt x="637" y="23"/>
                  </a:cubicBezTo>
                  <a:cubicBezTo>
                    <a:pt x="635" y="25"/>
                    <a:pt x="630" y="28"/>
                    <a:pt x="626" y="26"/>
                  </a:cubicBezTo>
                  <a:cubicBezTo>
                    <a:pt x="637" y="18"/>
                    <a:pt x="652" y="19"/>
                    <a:pt x="667" y="18"/>
                  </a:cubicBezTo>
                  <a:close/>
                  <a:moveTo>
                    <a:pt x="626" y="31"/>
                  </a:moveTo>
                  <a:cubicBezTo>
                    <a:pt x="625" y="34"/>
                    <a:pt x="624" y="31"/>
                    <a:pt x="622" y="30"/>
                  </a:cubicBezTo>
                  <a:cubicBezTo>
                    <a:pt x="623" y="29"/>
                    <a:pt x="625" y="31"/>
                    <a:pt x="626" y="31"/>
                  </a:cubicBezTo>
                  <a:close/>
                  <a:moveTo>
                    <a:pt x="621" y="54"/>
                  </a:moveTo>
                  <a:cubicBezTo>
                    <a:pt x="619" y="53"/>
                    <a:pt x="618" y="52"/>
                    <a:pt x="618" y="50"/>
                  </a:cubicBezTo>
                  <a:cubicBezTo>
                    <a:pt x="620" y="50"/>
                    <a:pt x="619" y="49"/>
                    <a:pt x="620" y="48"/>
                  </a:cubicBezTo>
                  <a:cubicBezTo>
                    <a:pt x="623" y="49"/>
                    <a:pt x="623" y="53"/>
                    <a:pt x="621" y="54"/>
                  </a:cubicBezTo>
                  <a:close/>
                  <a:moveTo>
                    <a:pt x="621" y="37"/>
                  </a:moveTo>
                  <a:cubicBezTo>
                    <a:pt x="620" y="37"/>
                    <a:pt x="619" y="37"/>
                    <a:pt x="619" y="38"/>
                  </a:cubicBezTo>
                  <a:cubicBezTo>
                    <a:pt x="616" y="38"/>
                    <a:pt x="616" y="35"/>
                    <a:pt x="614" y="34"/>
                  </a:cubicBezTo>
                  <a:cubicBezTo>
                    <a:pt x="616" y="29"/>
                    <a:pt x="620" y="33"/>
                    <a:pt x="621" y="37"/>
                  </a:cubicBezTo>
                  <a:close/>
                  <a:moveTo>
                    <a:pt x="615" y="42"/>
                  </a:moveTo>
                  <a:cubicBezTo>
                    <a:pt x="614" y="43"/>
                    <a:pt x="614" y="43"/>
                    <a:pt x="614" y="44"/>
                  </a:cubicBezTo>
                  <a:cubicBezTo>
                    <a:pt x="611" y="42"/>
                    <a:pt x="610" y="42"/>
                    <a:pt x="611" y="38"/>
                  </a:cubicBezTo>
                  <a:cubicBezTo>
                    <a:pt x="614" y="38"/>
                    <a:pt x="614" y="40"/>
                    <a:pt x="615" y="42"/>
                  </a:cubicBezTo>
                  <a:close/>
                  <a:moveTo>
                    <a:pt x="606" y="21"/>
                  </a:moveTo>
                  <a:cubicBezTo>
                    <a:pt x="608" y="22"/>
                    <a:pt x="610" y="24"/>
                    <a:pt x="612" y="24"/>
                  </a:cubicBezTo>
                  <a:cubicBezTo>
                    <a:pt x="610" y="27"/>
                    <a:pt x="606" y="28"/>
                    <a:pt x="605" y="24"/>
                  </a:cubicBezTo>
                  <a:cubicBezTo>
                    <a:pt x="604" y="23"/>
                    <a:pt x="606" y="23"/>
                    <a:pt x="606" y="21"/>
                  </a:cubicBezTo>
                  <a:close/>
                  <a:moveTo>
                    <a:pt x="606" y="57"/>
                  </a:moveTo>
                  <a:cubicBezTo>
                    <a:pt x="606" y="58"/>
                    <a:pt x="605" y="60"/>
                    <a:pt x="604" y="60"/>
                  </a:cubicBezTo>
                  <a:cubicBezTo>
                    <a:pt x="601" y="59"/>
                    <a:pt x="601" y="55"/>
                    <a:pt x="599" y="54"/>
                  </a:cubicBezTo>
                  <a:cubicBezTo>
                    <a:pt x="600" y="51"/>
                    <a:pt x="601" y="50"/>
                    <a:pt x="603" y="49"/>
                  </a:cubicBezTo>
                  <a:cubicBezTo>
                    <a:pt x="604" y="50"/>
                    <a:pt x="604" y="51"/>
                    <a:pt x="605" y="53"/>
                  </a:cubicBezTo>
                  <a:cubicBezTo>
                    <a:pt x="604" y="54"/>
                    <a:pt x="603" y="55"/>
                    <a:pt x="602" y="57"/>
                  </a:cubicBezTo>
                  <a:cubicBezTo>
                    <a:pt x="603" y="57"/>
                    <a:pt x="605" y="57"/>
                    <a:pt x="606" y="57"/>
                  </a:cubicBezTo>
                  <a:close/>
                  <a:moveTo>
                    <a:pt x="600" y="33"/>
                  </a:moveTo>
                  <a:cubicBezTo>
                    <a:pt x="600" y="33"/>
                    <a:pt x="601" y="33"/>
                    <a:pt x="602" y="33"/>
                  </a:cubicBezTo>
                  <a:cubicBezTo>
                    <a:pt x="602" y="35"/>
                    <a:pt x="604" y="34"/>
                    <a:pt x="603" y="36"/>
                  </a:cubicBezTo>
                  <a:cubicBezTo>
                    <a:pt x="602" y="35"/>
                    <a:pt x="601" y="34"/>
                    <a:pt x="600" y="33"/>
                  </a:cubicBezTo>
                  <a:close/>
                  <a:moveTo>
                    <a:pt x="603" y="19"/>
                  </a:moveTo>
                  <a:cubicBezTo>
                    <a:pt x="601" y="19"/>
                    <a:pt x="602" y="20"/>
                    <a:pt x="600" y="20"/>
                  </a:cubicBezTo>
                  <a:cubicBezTo>
                    <a:pt x="597" y="19"/>
                    <a:pt x="597" y="14"/>
                    <a:pt x="593" y="13"/>
                  </a:cubicBezTo>
                  <a:cubicBezTo>
                    <a:pt x="595" y="12"/>
                    <a:pt x="602" y="16"/>
                    <a:pt x="603" y="19"/>
                  </a:cubicBezTo>
                  <a:close/>
                  <a:moveTo>
                    <a:pt x="590" y="17"/>
                  </a:moveTo>
                  <a:cubicBezTo>
                    <a:pt x="593" y="18"/>
                    <a:pt x="593" y="21"/>
                    <a:pt x="595" y="23"/>
                  </a:cubicBezTo>
                  <a:cubicBezTo>
                    <a:pt x="595" y="25"/>
                    <a:pt x="593" y="24"/>
                    <a:pt x="593" y="26"/>
                  </a:cubicBezTo>
                  <a:cubicBezTo>
                    <a:pt x="590" y="25"/>
                    <a:pt x="590" y="21"/>
                    <a:pt x="587" y="20"/>
                  </a:cubicBezTo>
                  <a:cubicBezTo>
                    <a:pt x="588" y="19"/>
                    <a:pt x="590" y="18"/>
                    <a:pt x="590" y="17"/>
                  </a:cubicBezTo>
                  <a:close/>
                  <a:moveTo>
                    <a:pt x="587" y="13"/>
                  </a:moveTo>
                  <a:cubicBezTo>
                    <a:pt x="586" y="14"/>
                    <a:pt x="586" y="15"/>
                    <a:pt x="585" y="16"/>
                  </a:cubicBezTo>
                  <a:cubicBezTo>
                    <a:pt x="583" y="15"/>
                    <a:pt x="583" y="13"/>
                    <a:pt x="582" y="11"/>
                  </a:cubicBezTo>
                  <a:cubicBezTo>
                    <a:pt x="584" y="12"/>
                    <a:pt x="585" y="12"/>
                    <a:pt x="587" y="13"/>
                  </a:cubicBezTo>
                  <a:close/>
                  <a:moveTo>
                    <a:pt x="576" y="12"/>
                  </a:moveTo>
                  <a:cubicBezTo>
                    <a:pt x="576" y="12"/>
                    <a:pt x="577" y="12"/>
                    <a:pt x="578" y="12"/>
                  </a:cubicBezTo>
                  <a:cubicBezTo>
                    <a:pt x="578" y="14"/>
                    <a:pt x="579" y="17"/>
                    <a:pt x="581" y="18"/>
                  </a:cubicBezTo>
                  <a:cubicBezTo>
                    <a:pt x="580" y="20"/>
                    <a:pt x="580" y="22"/>
                    <a:pt x="578" y="22"/>
                  </a:cubicBezTo>
                  <a:cubicBezTo>
                    <a:pt x="576" y="19"/>
                    <a:pt x="574" y="16"/>
                    <a:pt x="576" y="12"/>
                  </a:cubicBezTo>
                  <a:close/>
                  <a:moveTo>
                    <a:pt x="579" y="47"/>
                  </a:moveTo>
                  <a:cubicBezTo>
                    <a:pt x="578" y="50"/>
                    <a:pt x="576" y="52"/>
                    <a:pt x="575" y="54"/>
                  </a:cubicBezTo>
                  <a:cubicBezTo>
                    <a:pt x="572" y="52"/>
                    <a:pt x="572" y="48"/>
                    <a:pt x="569" y="45"/>
                  </a:cubicBezTo>
                  <a:cubicBezTo>
                    <a:pt x="571" y="43"/>
                    <a:pt x="573" y="41"/>
                    <a:pt x="574" y="39"/>
                  </a:cubicBezTo>
                  <a:cubicBezTo>
                    <a:pt x="577" y="40"/>
                    <a:pt x="577" y="45"/>
                    <a:pt x="579" y="47"/>
                  </a:cubicBezTo>
                  <a:close/>
                  <a:moveTo>
                    <a:pt x="574" y="27"/>
                  </a:moveTo>
                  <a:cubicBezTo>
                    <a:pt x="570" y="30"/>
                    <a:pt x="567" y="35"/>
                    <a:pt x="562" y="38"/>
                  </a:cubicBezTo>
                  <a:cubicBezTo>
                    <a:pt x="562" y="35"/>
                    <a:pt x="562" y="33"/>
                    <a:pt x="560" y="33"/>
                  </a:cubicBezTo>
                  <a:cubicBezTo>
                    <a:pt x="562" y="29"/>
                    <a:pt x="566" y="22"/>
                    <a:pt x="572" y="18"/>
                  </a:cubicBezTo>
                  <a:cubicBezTo>
                    <a:pt x="572" y="22"/>
                    <a:pt x="573" y="24"/>
                    <a:pt x="574" y="27"/>
                  </a:cubicBezTo>
                  <a:close/>
                  <a:moveTo>
                    <a:pt x="568" y="8"/>
                  </a:moveTo>
                  <a:cubicBezTo>
                    <a:pt x="567" y="10"/>
                    <a:pt x="563" y="11"/>
                    <a:pt x="560" y="11"/>
                  </a:cubicBezTo>
                  <a:cubicBezTo>
                    <a:pt x="561" y="9"/>
                    <a:pt x="565" y="9"/>
                    <a:pt x="568" y="8"/>
                  </a:cubicBezTo>
                  <a:close/>
                  <a:moveTo>
                    <a:pt x="559" y="16"/>
                  </a:moveTo>
                  <a:cubicBezTo>
                    <a:pt x="561" y="17"/>
                    <a:pt x="561" y="15"/>
                    <a:pt x="563" y="15"/>
                  </a:cubicBezTo>
                  <a:cubicBezTo>
                    <a:pt x="562" y="17"/>
                    <a:pt x="560" y="18"/>
                    <a:pt x="559" y="20"/>
                  </a:cubicBezTo>
                  <a:cubicBezTo>
                    <a:pt x="557" y="19"/>
                    <a:pt x="559" y="18"/>
                    <a:pt x="559" y="16"/>
                  </a:cubicBezTo>
                  <a:close/>
                  <a:moveTo>
                    <a:pt x="558" y="47"/>
                  </a:moveTo>
                  <a:cubicBezTo>
                    <a:pt x="559" y="47"/>
                    <a:pt x="560" y="48"/>
                    <a:pt x="560" y="49"/>
                  </a:cubicBezTo>
                  <a:cubicBezTo>
                    <a:pt x="560" y="51"/>
                    <a:pt x="559" y="52"/>
                    <a:pt x="557" y="53"/>
                  </a:cubicBezTo>
                  <a:cubicBezTo>
                    <a:pt x="557" y="50"/>
                    <a:pt x="557" y="49"/>
                    <a:pt x="558" y="47"/>
                  </a:cubicBezTo>
                  <a:close/>
                  <a:moveTo>
                    <a:pt x="554" y="52"/>
                  </a:moveTo>
                  <a:cubicBezTo>
                    <a:pt x="553" y="54"/>
                    <a:pt x="554" y="55"/>
                    <a:pt x="553" y="56"/>
                  </a:cubicBezTo>
                  <a:cubicBezTo>
                    <a:pt x="553" y="56"/>
                    <a:pt x="552" y="56"/>
                    <a:pt x="551" y="56"/>
                  </a:cubicBezTo>
                  <a:cubicBezTo>
                    <a:pt x="551" y="55"/>
                    <a:pt x="552" y="52"/>
                    <a:pt x="554" y="52"/>
                  </a:cubicBezTo>
                  <a:close/>
                  <a:moveTo>
                    <a:pt x="553" y="73"/>
                  </a:moveTo>
                  <a:cubicBezTo>
                    <a:pt x="554" y="75"/>
                    <a:pt x="554" y="78"/>
                    <a:pt x="554" y="80"/>
                  </a:cubicBezTo>
                  <a:cubicBezTo>
                    <a:pt x="553" y="79"/>
                    <a:pt x="553" y="77"/>
                    <a:pt x="551" y="76"/>
                  </a:cubicBezTo>
                  <a:cubicBezTo>
                    <a:pt x="551" y="74"/>
                    <a:pt x="553" y="74"/>
                    <a:pt x="553" y="73"/>
                  </a:cubicBezTo>
                  <a:close/>
                  <a:moveTo>
                    <a:pt x="549" y="89"/>
                  </a:moveTo>
                  <a:cubicBezTo>
                    <a:pt x="549" y="90"/>
                    <a:pt x="549" y="91"/>
                    <a:pt x="549" y="91"/>
                  </a:cubicBezTo>
                  <a:cubicBezTo>
                    <a:pt x="547" y="92"/>
                    <a:pt x="547" y="89"/>
                    <a:pt x="549" y="89"/>
                  </a:cubicBezTo>
                  <a:close/>
                  <a:moveTo>
                    <a:pt x="548" y="93"/>
                  </a:moveTo>
                  <a:cubicBezTo>
                    <a:pt x="550" y="92"/>
                    <a:pt x="550" y="95"/>
                    <a:pt x="549" y="96"/>
                  </a:cubicBezTo>
                  <a:cubicBezTo>
                    <a:pt x="548" y="95"/>
                    <a:pt x="548" y="94"/>
                    <a:pt x="548" y="93"/>
                  </a:cubicBezTo>
                  <a:close/>
                  <a:moveTo>
                    <a:pt x="552" y="127"/>
                  </a:moveTo>
                  <a:cubicBezTo>
                    <a:pt x="549" y="120"/>
                    <a:pt x="549" y="107"/>
                    <a:pt x="549" y="100"/>
                  </a:cubicBezTo>
                  <a:cubicBezTo>
                    <a:pt x="551" y="108"/>
                    <a:pt x="552" y="118"/>
                    <a:pt x="552" y="127"/>
                  </a:cubicBezTo>
                  <a:close/>
                  <a:moveTo>
                    <a:pt x="550" y="155"/>
                  </a:moveTo>
                  <a:cubicBezTo>
                    <a:pt x="550" y="155"/>
                    <a:pt x="551" y="155"/>
                    <a:pt x="551" y="155"/>
                  </a:cubicBezTo>
                  <a:cubicBezTo>
                    <a:pt x="552" y="158"/>
                    <a:pt x="554" y="170"/>
                    <a:pt x="551" y="175"/>
                  </a:cubicBezTo>
                  <a:cubicBezTo>
                    <a:pt x="556" y="182"/>
                    <a:pt x="553" y="196"/>
                    <a:pt x="556" y="204"/>
                  </a:cubicBezTo>
                  <a:cubicBezTo>
                    <a:pt x="555" y="208"/>
                    <a:pt x="553" y="211"/>
                    <a:pt x="550" y="213"/>
                  </a:cubicBezTo>
                  <a:cubicBezTo>
                    <a:pt x="550" y="192"/>
                    <a:pt x="549" y="175"/>
                    <a:pt x="550" y="155"/>
                  </a:cubicBezTo>
                  <a:close/>
                  <a:moveTo>
                    <a:pt x="550" y="217"/>
                  </a:moveTo>
                  <a:cubicBezTo>
                    <a:pt x="552" y="219"/>
                    <a:pt x="554" y="217"/>
                    <a:pt x="555" y="216"/>
                  </a:cubicBezTo>
                  <a:cubicBezTo>
                    <a:pt x="556" y="217"/>
                    <a:pt x="555" y="221"/>
                    <a:pt x="556" y="222"/>
                  </a:cubicBezTo>
                  <a:cubicBezTo>
                    <a:pt x="555" y="222"/>
                    <a:pt x="554" y="222"/>
                    <a:pt x="553" y="222"/>
                  </a:cubicBezTo>
                  <a:cubicBezTo>
                    <a:pt x="553" y="225"/>
                    <a:pt x="555" y="226"/>
                    <a:pt x="556" y="228"/>
                  </a:cubicBezTo>
                  <a:cubicBezTo>
                    <a:pt x="552" y="229"/>
                    <a:pt x="554" y="234"/>
                    <a:pt x="550" y="235"/>
                  </a:cubicBezTo>
                  <a:cubicBezTo>
                    <a:pt x="551" y="229"/>
                    <a:pt x="550" y="225"/>
                    <a:pt x="550" y="217"/>
                  </a:cubicBezTo>
                  <a:close/>
                  <a:moveTo>
                    <a:pt x="550" y="243"/>
                  </a:moveTo>
                  <a:cubicBezTo>
                    <a:pt x="553" y="242"/>
                    <a:pt x="555" y="240"/>
                    <a:pt x="557" y="238"/>
                  </a:cubicBezTo>
                  <a:cubicBezTo>
                    <a:pt x="560" y="246"/>
                    <a:pt x="555" y="254"/>
                    <a:pt x="551" y="256"/>
                  </a:cubicBezTo>
                  <a:cubicBezTo>
                    <a:pt x="550" y="250"/>
                    <a:pt x="551" y="248"/>
                    <a:pt x="550" y="243"/>
                  </a:cubicBezTo>
                  <a:close/>
                  <a:moveTo>
                    <a:pt x="552" y="282"/>
                  </a:moveTo>
                  <a:cubicBezTo>
                    <a:pt x="550" y="274"/>
                    <a:pt x="553" y="265"/>
                    <a:pt x="559" y="261"/>
                  </a:cubicBezTo>
                  <a:cubicBezTo>
                    <a:pt x="561" y="264"/>
                    <a:pt x="560" y="269"/>
                    <a:pt x="561" y="274"/>
                  </a:cubicBezTo>
                  <a:cubicBezTo>
                    <a:pt x="558" y="275"/>
                    <a:pt x="553" y="277"/>
                    <a:pt x="556" y="280"/>
                  </a:cubicBezTo>
                  <a:cubicBezTo>
                    <a:pt x="555" y="281"/>
                    <a:pt x="554" y="281"/>
                    <a:pt x="552" y="282"/>
                  </a:cubicBezTo>
                  <a:close/>
                  <a:moveTo>
                    <a:pt x="552" y="594"/>
                  </a:moveTo>
                  <a:cubicBezTo>
                    <a:pt x="554" y="596"/>
                    <a:pt x="556" y="600"/>
                    <a:pt x="554" y="603"/>
                  </a:cubicBezTo>
                  <a:cubicBezTo>
                    <a:pt x="556" y="605"/>
                    <a:pt x="558" y="609"/>
                    <a:pt x="556" y="613"/>
                  </a:cubicBezTo>
                  <a:cubicBezTo>
                    <a:pt x="552" y="608"/>
                    <a:pt x="549" y="601"/>
                    <a:pt x="552" y="594"/>
                  </a:cubicBezTo>
                  <a:close/>
                  <a:moveTo>
                    <a:pt x="550" y="613"/>
                  </a:moveTo>
                  <a:cubicBezTo>
                    <a:pt x="552" y="614"/>
                    <a:pt x="553" y="617"/>
                    <a:pt x="554" y="619"/>
                  </a:cubicBezTo>
                  <a:cubicBezTo>
                    <a:pt x="555" y="621"/>
                    <a:pt x="553" y="621"/>
                    <a:pt x="553" y="624"/>
                  </a:cubicBezTo>
                  <a:cubicBezTo>
                    <a:pt x="550" y="622"/>
                    <a:pt x="552" y="618"/>
                    <a:pt x="550" y="616"/>
                  </a:cubicBezTo>
                  <a:cubicBezTo>
                    <a:pt x="550" y="614"/>
                    <a:pt x="551" y="615"/>
                    <a:pt x="550" y="613"/>
                  </a:cubicBezTo>
                  <a:close/>
                  <a:moveTo>
                    <a:pt x="550" y="626"/>
                  </a:moveTo>
                  <a:cubicBezTo>
                    <a:pt x="552" y="626"/>
                    <a:pt x="550" y="629"/>
                    <a:pt x="552" y="630"/>
                  </a:cubicBezTo>
                  <a:cubicBezTo>
                    <a:pt x="550" y="631"/>
                    <a:pt x="548" y="628"/>
                    <a:pt x="550" y="626"/>
                  </a:cubicBezTo>
                  <a:close/>
                  <a:moveTo>
                    <a:pt x="551" y="651"/>
                  </a:moveTo>
                  <a:cubicBezTo>
                    <a:pt x="551" y="654"/>
                    <a:pt x="557" y="654"/>
                    <a:pt x="554" y="658"/>
                  </a:cubicBezTo>
                  <a:cubicBezTo>
                    <a:pt x="548" y="652"/>
                    <a:pt x="549" y="644"/>
                    <a:pt x="548" y="638"/>
                  </a:cubicBezTo>
                  <a:cubicBezTo>
                    <a:pt x="550" y="639"/>
                    <a:pt x="554" y="647"/>
                    <a:pt x="551" y="651"/>
                  </a:cubicBezTo>
                  <a:close/>
                  <a:moveTo>
                    <a:pt x="539" y="709"/>
                  </a:moveTo>
                  <a:cubicBezTo>
                    <a:pt x="538" y="710"/>
                    <a:pt x="537" y="710"/>
                    <a:pt x="535" y="710"/>
                  </a:cubicBezTo>
                  <a:cubicBezTo>
                    <a:pt x="534" y="709"/>
                    <a:pt x="533" y="707"/>
                    <a:pt x="532" y="705"/>
                  </a:cubicBezTo>
                  <a:cubicBezTo>
                    <a:pt x="534" y="704"/>
                    <a:pt x="537" y="708"/>
                    <a:pt x="539" y="709"/>
                  </a:cubicBezTo>
                  <a:close/>
                  <a:moveTo>
                    <a:pt x="537" y="726"/>
                  </a:moveTo>
                  <a:cubicBezTo>
                    <a:pt x="537" y="723"/>
                    <a:pt x="535" y="721"/>
                    <a:pt x="535" y="719"/>
                  </a:cubicBezTo>
                  <a:cubicBezTo>
                    <a:pt x="538" y="720"/>
                    <a:pt x="539" y="723"/>
                    <a:pt x="541" y="725"/>
                  </a:cubicBezTo>
                  <a:cubicBezTo>
                    <a:pt x="541" y="726"/>
                    <a:pt x="538" y="725"/>
                    <a:pt x="537" y="726"/>
                  </a:cubicBezTo>
                  <a:close/>
                  <a:moveTo>
                    <a:pt x="540" y="713"/>
                  </a:moveTo>
                  <a:cubicBezTo>
                    <a:pt x="543" y="714"/>
                    <a:pt x="544" y="718"/>
                    <a:pt x="544" y="722"/>
                  </a:cubicBezTo>
                  <a:cubicBezTo>
                    <a:pt x="543" y="719"/>
                    <a:pt x="536" y="716"/>
                    <a:pt x="540" y="713"/>
                  </a:cubicBezTo>
                  <a:close/>
                  <a:moveTo>
                    <a:pt x="545" y="704"/>
                  </a:moveTo>
                  <a:cubicBezTo>
                    <a:pt x="543" y="704"/>
                    <a:pt x="542" y="702"/>
                    <a:pt x="542" y="699"/>
                  </a:cubicBezTo>
                  <a:cubicBezTo>
                    <a:pt x="544" y="699"/>
                    <a:pt x="545" y="697"/>
                    <a:pt x="547" y="699"/>
                  </a:cubicBezTo>
                  <a:cubicBezTo>
                    <a:pt x="547" y="701"/>
                    <a:pt x="546" y="703"/>
                    <a:pt x="545" y="704"/>
                  </a:cubicBezTo>
                  <a:close/>
                  <a:moveTo>
                    <a:pt x="550" y="710"/>
                  </a:moveTo>
                  <a:cubicBezTo>
                    <a:pt x="548" y="710"/>
                    <a:pt x="547" y="709"/>
                    <a:pt x="547" y="707"/>
                  </a:cubicBezTo>
                  <a:cubicBezTo>
                    <a:pt x="548" y="708"/>
                    <a:pt x="550" y="707"/>
                    <a:pt x="550" y="710"/>
                  </a:cubicBezTo>
                  <a:close/>
                  <a:moveTo>
                    <a:pt x="548" y="685"/>
                  </a:moveTo>
                  <a:cubicBezTo>
                    <a:pt x="549" y="685"/>
                    <a:pt x="550" y="685"/>
                    <a:pt x="550" y="685"/>
                  </a:cubicBezTo>
                  <a:cubicBezTo>
                    <a:pt x="550" y="687"/>
                    <a:pt x="551" y="688"/>
                    <a:pt x="551" y="690"/>
                  </a:cubicBezTo>
                  <a:cubicBezTo>
                    <a:pt x="549" y="689"/>
                    <a:pt x="548" y="688"/>
                    <a:pt x="548" y="685"/>
                  </a:cubicBezTo>
                  <a:close/>
                  <a:moveTo>
                    <a:pt x="552" y="725"/>
                  </a:moveTo>
                  <a:cubicBezTo>
                    <a:pt x="550" y="725"/>
                    <a:pt x="551" y="722"/>
                    <a:pt x="551" y="721"/>
                  </a:cubicBezTo>
                  <a:cubicBezTo>
                    <a:pt x="553" y="721"/>
                    <a:pt x="553" y="724"/>
                    <a:pt x="552" y="725"/>
                  </a:cubicBezTo>
                  <a:close/>
                  <a:moveTo>
                    <a:pt x="550" y="671"/>
                  </a:moveTo>
                  <a:cubicBezTo>
                    <a:pt x="550" y="671"/>
                    <a:pt x="551" y="671"/>
                    <a:pt x="551" y="671"/>
                  </a:cubicBezTo>
                  <a:cubicBezTo>
                    <a:pt x="551" y="675"/>
                    <a:pt x="554" y="675"/>
                    <a:pt x="554" y="678"/>
                  </a:cubicBezTo>
                  <a:cubicBezTo>
                    <a:pt x="552" y="676"/>
                    <a:pt x="550" y="675"/>
                    <a:pt x="550" y="671"/>
                  </a:cubicBezTo>
                  <a:close/>
                  <a:moveTo>
                    <a:pt x="555" y="709"/>
                  </a:moveTo>
                  <a:cubicBezTo>
                    <a:pt x="556" y="710"/>
                    <a:pt x="558" y="711"/>
                    <a:pt x="557" y="714"/>
                  </a:cubicBezTo>
                  <a:cubicBezTo>
                    <a:pt x="555" y="713"/>
                    <a:pt x="556" y="711"/>
                    <a:pt x="555" y="709"/>
                  </a:cubicBezTo>
                  <a:close/>
                  <a:moveTo>
                    <a:pt x="557" y="676"/>
                  </a:moveTo>
                  <a:cubicBezTo>
                    <a:pt x="555" y="674"/>
                    <a:pt x="553" y="671"/>
                    <a:pt x="555" y="668"/>
                  </a:cubicBezTo>
                  <a:cubicBezTo>
                    <a:pt x="557" y="670"/>
                    <a:pt x="559" y="674"/>
                    <a:pt x="557" y="676"/>
                  </a:cubicBezTo>
                  <a:close/>
                  <a:moveTo>
                    <a:pt x="557" y="635"/>
                  </a:moveTo>
                  <a:cubicBezTo>
                    <a:pt x="558" y="632"/>
                    <a:pt x="555" y="633"/>
                    <a:pt x="555" y="630"/>
                  </a:cubicBezTo>
                  <a:cubicBezTo>
                    <a:pt x="555" y="628"/>
                    <a:pt x="557" y="627"/>
                    <a:pt x="557" y="625"/>
                  </a:cubicBezTo>
                  <a:cubicBezTo>
                    <a:pt x="561" y="627"/>
                    <a:pt x="561" y="634"/>
                    <a:pt x="557" y="635"/>
                  </a:cubicBezTo>
                  <a:close/>
                  <a:moveTo>
                    <a:pt x="560" y="678"/>
                  </a:moveTo>
                  <a:cubicBezTo>
                    <a:pt x="564" y="679"/>
                    <a:pt x="563" y="684"/>
                    <a:pt x="560" y="685"/>
                  </a:cubicBezTo>
                  <a:cubicBezTo>
                    <a:pt x="559" y="681"/>
                    <a:pt x="559" y="680"/>
                    <a:pt x="560" y="678"/>
                  </a:cubicBezTo>
                  <a:close/>
                  <a:moveTo>
                    <a:pt x="560" y="702"/>
                  </a:moveTo>
                  <a:cubicBezTo>
                    <a:pt x="561" y="700"/>
                    <a:pt x="559" y="699"/>
                    <a:pt x="560" y="697"/>
                  </a:cubicBezTo>
                  <a:cubicBezTo>
                    <a:pt x="561" y="699"/>
                    <a:pt x="563" y="700"/>
                    <a:pt x="563" y="702"/>
                  </a:cubicBezTo>
                  <a:cubicBezTo>
                    <a:pt x="563" y="702"/>
                    <a:pt x="562" y="703"/>
                    <a:pt x="562" y="704"/>
                  </a:cubicBezTo>
                  <a:cubicBezTo>
                    <a:pt x="561" y="703"/>
                    <a:pt x="562" y="701"/>
                    <a:pt x="560" y="702"/>
                  </a:cubicBezTo>
                  <a:close/>
                  <a:moveTo>
                    <a:pt x="563" y="726"/>
                  </a:moveTo>
                  <a:cubicBezTo>
                    <a:pt x="563" y="724"/>
                    <a:pt x="561" y="723"/>
                    <a:pt x="561" y="721"/>
                  </a:cubicBezTo>
                  <a:cubicBezTo>
                    <a:pt x="561" y="721"/>
                    <a:pt x="562" y="720"/>
                    <a:pt x="562" y="720"/>
                  </a:cubicBezTo>
                  <a:cubicBezTo>
                    <a:pt x="564" y="721"/>
                    <a:pt x="565" y="724"/>
                    <a:pt x="566" y="726"/>
                  </a:cubicBezTo>
                  <a:cubicBezTo>
                    <a:pt x="565" y="726"/>
                    <a:pt x="564" y="726"/>
                    <a:pt x="563" y="726"/>
                  </a:cubicBezTo>
                  <a:close/>
                  <a:moveTo>
                    <a:pt x="575" y="728"/>
                  </a:moveTo>
                  <a:cubicBezTo>
                    <a:pt x="571" y="723"/>
                    <a:pt x="569" y="718"/>
                    <a:pt x="566" y="713"/>
                  </a:cubicBezTo>
                  <a:cubicBezTo>
                    <a:pt x="566" y="711"/>
                    <a:pt x="568" y="712"/>
                    <a:pt x="568" y="710"/>
                  </a:cubicBezTo>
                  <a:cubicBezTo>
                    <a:pt x="571" y="715"/>
                    <a:pt x="577" y="722"/>
                    <a:pt x="575" y="728"/>
                  </a:cubicBezTo>
                  <a:close/>
                  <a:moveTo>
                    <a:pt x="575" y="711"/>
                  </a:moveTo>
                  <a:cubicBezTo>
                    <a:pt x="572" y="707"/>
                    <a:pt x="568" y="702"/>
                    <a:pt x="570" y="695"/>
                  </a:cubicBezTo>
                  <a:cubicBezTo>
                    <a:pt x="575" y="697"/>
                    <a:pt x="575" y="706"/>
                    <a:pt x="575" y="711"/>
                  </a:cubicBezTo>
                  <a:close/>
                  <a:moveTo>
                    <a:pt x="571" y="605"/>
                  </a:moveTo>
                  <a:cubicBezTo>
                    <a:pt x="570" y="600"/>
                    <a:pt x="566" y="598"/>
                    <a:pt x="567" y="594"/>
                  </a:cubicBezTo>
                  <a:cubicBezTo>
                    <a:pt x="568" y="594"/>
                    <a:pt x="569" y="594"/>
                    <a:pt x="569" y="594"/>
                  </a:cubicBezTo>
                  <a:cubicBezTo>
                    <a:pt x="570" y="597"/>
                    <a:pt x="573" y="599"/>
                    <a:pt x="574" y="601"/>
                  </a:cubicBezTo>
                  <a:cubicBezTo>
                    <a:pt x="574" y="603"/>
                    <a:pt x="573" y="605"/>
                    <a:pt x="571" y="605"/>
                  </a:cubicBezTo>
                  <a:close/>
                  <a:moveTo>
                    <a:pt x="577" y="593"/>
                  </a:moveTo>
                  <a:cubicBezTo>
                    <a:pt x="576" y="591"/>
                    <a:pt x="573" y="589"/>
                    <a:pt x="573" y="586"/>
                  </a:cubicBezTo>
                  <a:cubicBezTo>
                    <a:pt x="579" y="588"/>
                    <a:pt x="577" y="578"/>
                    <a:pt x="577" y="575"/>
                  </a:cubicBezTo>
                  <a:cubicBezTo>
                    <a:pt x="578" y="575"/>
                    <a:pt x="578" y="577"/>
                    <a:pt x="580" y="577"/>
                  </a:cubicBezTo>
                  <a:cubicBezTo>
                    <a:pt x="580" y="583"/>
                    <a:pt x="579" y="589"/>
                    <a:pt x="577" y="593"/>
                  </a:cubicBezTo>
                  <a:close/>
                  <a:moveTo>
                    <a:pt x="580" y="559"/>
                  </a:moveTo>
                  <a:cubicBezTo>
                    <a:pt x="578" y="555"/>
                    <a:pt x="581" y="554"/>
                    <a:pt x="579" y="549"/>
                  </a:cubicBezTo>
                  <a:cubicBezTo>
                    <a:pt x="581" y="550"/>
                    <a:pt x="581" y="549"/>
                    <a:pt x="582" y="549"/>
                  </a:cubicBezTo>
                  <a:cubicBezTo>
                    <a:pt x="581" y="546"/>
                    <a:pt x="582" y="542"/>
                    <a:pt x="585" y="541"/>
                  </a:cubicBezTo>
                  <a:cubicBezTo>
                    <a:pt x="583" y="547"/>
                    <a:pt x="585" y="555"/>
                    <a:pt x="580" y="559"/>
                  </a:cubicBezTo>
                  <a:close/>
                  <a:moveTo>
                    <a:pt x="582" y="537"/>
                  </a:moveTo>
                  <a:cubicBezTo>
                    <a:pt x="582" y="534"/>
                    <a:pt x="581" y="531"/>
                    <a:pt x="583" y="527"/>
                  </a:cubicBezTo>
                  <a:cubicBezTo>
                    <a:pt x="585" y="527"/>
                    <a:pt x="585" y="530"/>
                    <a:pt x="587" y="530"/>
                  </a:cubicBezTo>
                  <a:cubicBezTo>
                    <a:pt x="587" y="534"/>
                    <a:pt x="585" y="536"/>
                    <a:pt x="582" y="537"/>
                  </a:cubicBezTo>
                  <a:close/>
                  <a:moveTo>
                    <a:pt x="585" y="515"/>
                  </a:moveTo>
                  <a:cubicBezTo>
                    <a:pt x="585" y="514"/>
                    <a:pt x="585" y="514"/>
                    <a:pt x="584" y="514"/>
                  </a:cubicBezTo>
                  <a:cubicBezTo>
                    <a:pt x="586" y="506"/>
                    <a:pt x="584" y="498"/>
                    <a:pt x="590" y="494"/>
                  </a:cubicBezTo>
                  <a:cubicBezTo>
                    <a:pt x="590" y="490"/>
                    <a:pt x="591" y="491"/>
                    <a:pt x="593" y="488"/>
                  </a:cubicBezTo>
                  <a:cubicBezTo>
                    <a:pt x="592" y="488"/>
                    <a:pt x="592" y="487"/>
                    <a:pt x="592" y="487"/>
                  </a:cubicBezTo>
                  <a:cubicBezTo>
                    <a:pt x="590" y="486"/>
                    <a:pt x="590" y="488"/>
                    <a:pt x="588" y="487"/>
                  </a:cubicBezTo>
                  <a:cubicBezTo>
                    <a:pt x="587" y="483"/>
                    <a:pt x="590" y="482"/>
                    <a:pt x="588" y="478"/>
                  </a:cubicBezTo>
                  <a:cubicBezTo>
                    <a:pt x="590" y="477"/>
                    <a:pt x="590" y="479"/>
                    <a:pt x="591" y="478"/>
                  </a:cubicBezTo>
                  <a:cubicBezTo>
                    <a:pt x="591" y="477"/>
                    <a:pt x="587" y="477"/>
                    <a:pt x="590" y="476"/>
                  </a:cubicBezTo>
                  <a:cubicBezTo>
                    <a:pt x="590" y="474"/>
                    <a:pt x="591" y="478"/>
                    <a:pt x="593" y="476"/>
                  </a:cubicBezTo>
                  <a:cubicBezTo>
                    <a:pt x="595" y="471"/>
                    <a:pt x="593" y="466"/>
                    <a:pt x="597" y="463"/>
                  </a:cubicBezTo>
                  <a:cubicBezTo>
                    <a:pt x="596" y="478"/>
                    <a:pt x="594" y="491"/>
                    <a:pt x="590" y="505"/>
                  </a:cubicBezTo>
                  <a:cubicBezTo>
                    <a:pt x="592" y="508"/>
                    <a:pt x="589" y="512"/>
                    <a:pt x="585" y="515"/>
                  </a:cubicBezTo>
                  <a:close/>
                  <a:moveTo>
                    <a:pt x="595" y="457"/>
                  </a:moveTo>
                  <a:cubicBezTo>
                    <a:pt x="597" y="452"/>
                    <a:pt x="599" y="444"/>
                    <a:pt x="602" y="439"/>
                  </a:cubicBezTo>
                  <a:cubicBezTo>
                    <a:pt x="602" y="446"/>
                    <a:pt x="602" y="455"/>
                    <a:pt x="595" y="457"/>
                  </a:cubicBezTo>
                  <a:close/>
                  <a:moveTo>
                    <a:pt x="599" y="433"/>
                  </a:moveTo>
                  <a:cubicBezTo>
                    <a:pt x="601" y="430"/>
                    <a:pt x="598" y="429"/>
                    <a:pt x="598" y="426"/>
                  </a:cubicBezTo>
                  <a:cubicBezTo>
                    <a:pt x="602" y="422"/>
                    <a:pt x="604" y="417"/>
                    <a:pt x="607" y="412"/>
                  </a:cubicBezTo>
                  <a:cubicBezTo>
                    <a:pt x="608" y="420"/>
                    <a:pt x="603" y="428"/>
                    <a:pt x="599" y="433"/>
                  </a:cubicBezTo>
                  <a:close/>
                  <a:moveTo>
                    <a:pt x="597" y="420"/>
                  </a:moveTo>
                  <a:cubicBezTo>
                    <a:pt x="596" y="418"/>
                    <a:pt x="597" y="416"/>
                    <a:pt x="596" y="412"/>
                  </a:cubicBezTo>
                  <a:cubicBezTo>
                    <a:pt x="597" y="412"/>
                    <a:pt x="598" y="412"/>
                    <a:pt x="599" y="412"/>
                  </a:cubicBezTo>
                  <a:cubicBezTo>
                    <a:pt x="601" y="406"/>
                    <a:pt x="598" y="404"/>
                    <a:pt x="600" y="398"/>
                  </a:cubicBezTo>
                  <a:cubicBezTo>
                    <a:pt x="601" y="398"/>
                    <a:pt x="603" y="400"/>
                    <a:pt x="603" y="398"/>
                  </a:cubicBezTo>
                  <a:cubicBezTo>
                    <a:pt x="604" y="400"/>
                    <a:pt x="605" y="403"/>
                    <a:pt x="607" y="405"/>
                  </a:cubicBezTo>
                  <a:cubicBezTo>
                    <a:pt x="604" y="410"/>
                    <a:pt x="600" y="415"/>
                    <a:pt x="597" y="420"/>
                  </a:cubicBezTo>
                  <a:close/>
                  <a:moveTo>
                    <a:pt x="611" y="393"/>
                  </a:moveTo>
                  <a:cubicBezTo>
                    <a:pt x="607" y="393"/>
                    <a:pt x="605" y="394"/>
                    <a:pt x="604" y="396"/>
                  </a:cubicBezTo>
                  <a:cubicBezTo>
                    <a:pt x="602" y="391"/>
                    <a:pt x="607" y="386"/>
                    <a:pt x="609" y="381"/>
                  </a:cubicBezTo>
                  <a:cubicBezTo>
                    <a:pt x="608" y="379"/>
                    <a:pt x="606" y="379"/>
                    <a:pt x="606" y="376"/>
                  </a:cubicBezTo>
                  <a:cubicBezTo>
                    <a:pt x="606" y="374"/>
                    <a:pt x="608" y="374"/>
                    <a:pt x="608" y="372"/>
                  </a:cubicBezTo>
                  <a:cubicBezTo>
                    <a:pt x="612" y="376"/>
                    <a:pt x="615" y="385"/>
                    <a:pt x="611" y="393"/>
                  </a:cubicBezTo>
                  <a:close/>
                  <a:moveTo>
                    <a:pt x="612" y="372"/>
                  </a:moveTo>
                  <a:cubicBezTo>
                    <a:pt x="615" y="371"/>
                    <a:pt x="615" y="377"/>
                    <a:pt x="617" y="379"/>
                  </a:cubicBezTo>
                  <a:cubicBezTo>
                    <a:pt x="614" y="381"/>
                    <a:pt x="614" y="374"/>
                    <a:pt x="612" y="372"/>
                  </a:cubicBezTo>
                  <a:close/>
                  <a:moveTo>
                    <a:pt x="616" y="354"/>
                  </a:moveTo>
                  <a:cubicBezTo>
                    <a:pt x="613" y="349"/>
                    <a:pt x="608" y="345"/>
                    <a:pt x="613" y="338"/>
                  </a:cubicBezTo>
                  <a:cubicBezTo>
                    <a:pt x="618" y="340"/>
                    <a:pt x="621" y="350"/>
                    <a:pt x="616" y="354"/>
                  </a:cubicBezTo>
                  <a:close/>
                  <a:moveTo>
                    <a:pt x="619" y="333"/>
                  </a:moveTo>
                  <a:cubicBezTo>
                    <a:pt x="619" y="335"/>
                    <a:pt x="618" y="332"/>
                    <a:pt x="617" y="332"/>
                  </a:cubicBezTo>
                  <a:cubicBezTo>
                    <a:pt x="617" y="331"/>
                    <a:pt x="618" y="330"/>
                    <a:pt x="619" y="329"/>
                  </a:cubicBezTo>
                  <a:cubicBezTo>
                    <a:pt x="620" y="329"/>
                    <a:pt x="618" y="333"/>
                    <a:pt x="619" y="333"/>
                  </a:cubicBezTo>
                  <a:close/>
                  <a:moveTo>
                    <a:pt x="618" y="303"/>
                  </a:moveTo>
                  <a:cubicBezTo>
                    <a:pt x="618" y="301"/>
                    <a:pt x="616" y="300"/>
                    <a:pt x="616" y="299"/>
                  </a:cubicBezTo>
                  <a:cubicBezTo>
                    <a:pt x="616" y="290"/>
                    <a:pt x="626" y="298"/>
                    <a:pt x="618" y="303"/>
                  </a:cubicBezTo>
                  <a:close/>
                  <a:moveTo>
                    <a:pt x="625" y="331"/>
                  </a:moveTo>
                  <a:cubicBezTo>
                    <a:pt x="627" y="332"/>
                    <a:pt x="628" y="334"/>
                    <a:pt x="629" y="337"/>
                  </a:cubicBezTo>
                  <a:cubicBezTo>
                    <a:pt x="627" y="338"/>
                    <a:pt x="627" y="342"/>
                    <a:pt x="623" y="343"/>
                  </a:cubicBezTo>
                  <a:cubicBezTo>
                    <a:pt x="623" y="341"/>
                    <a:pt x="622" y="337"/>
                    <a:pt x="621" y="334"/>
                  </a:cubicBezTo>
                  <a:cubicBezTo>
                    <a:pt x="623" y="333"/>
                    <a:pt x="625" y="334"/>
                    <a:pt x="625" y="331"/>
                  </a:cubicBezTo>
                  <a:close/>
                  <a:moveTo>
                    <a:pt x="622" y="351"/>
                  </a:moveTo>
                  <a:cubicBezTo>
                    <a:pt x="625" y="351"/>
                    <a:pt x="623" y="354"/>
                    <a:pt x="625" y="354"/>
                  </a:cubicBezTo>
                  <a:cubicBezTo>
                    <a:pt x="625" y="355"/>
                    <a:pt x="624" y="356"/>
                    <a:pt x="622" y="357"/>
                  </a:cubicBezTo>
                  <a:cubicBezTo>
                    <a:pt x="621" y="356"/>
                    <a:pt x="622" y="354"/>
                    <a:pt x="622" y="351"/>
                  </a:cubicBezTo>
                  <a:close/>
                  <a:moveTo>
                    <a:pt x="622" y="362"/>
                  </a:moveTo>
                  <a:cubicBezTo>
                    <a:pt x="624" y="361"/>
                    <a:pt x="625" y="360"/>
                    <a:pt x="625" y="357"/>
                  </a:cubicBezTo>
                  <a:cubicBezTo>
                    <a:pt x="633" y="359"/>
                    <a:pt x="626" y="366"/>
                    <a:pt x="624" y="368"/>
                  </a:cubicBezTo>
                  <a:cubicBezTo>
                    <a:pt x="622" y="367"/>
                    <a:pt x="622" y="365"/>
                    <a:pt x="622" y="362"/>
                  </a:cubicBezTo>
                  <a:close/>
                  <a:moveTo>
                    <a:pt x="628" y="395"/>
                  </a:moveTo>
                  <a:cubicBezTo>
                    <a:pt x="626" y="390"/>
                    <a:pt x="621" y="385"/>
                    <a:pt x="624" y="381"/>
                  </a:cubicBezTo>
                  <a:cubicBezTo>
                    <a:pt x="628" y="382"/>
                    <a:pt x="628" y="386"/>
                    <a:pt x="631" y="389"/>
                  </a:cubicBezTo>
                  <a:cubicBezTo>
                    <a:pt x="630" y="391"/>
                    <a:pt x="629" y="393"/>
                    <a:pt x="628" y="395"/>
                  </a:cubicBezTo>
                  <a:close/>
                  <a:moveTo>
                    <a:pt x="636" y="396"/>
                  </a:moveTo>
                  <a:cubicBezTo>
                    <a:pt x="638" y="401"/>
                    <a:pt x="634" y="405"/>
                    <a:pt x="634" y="409"/>
                  </a:cubicBezTo>
                  <a:cubicBezTo>
                    <a:pt x="632" y="407"/>
                    <a:pt x="632" y="403"/>
                    <a:pt x="630" y="400"/>
                  </a:cubicBezTo>
                  <a:cubicBezTo>
                    <a:pt x="631" y="398"/>
                    <a:pt x="634" y="395"/>
                    <a:pt x="636" y="396"/>
                  </a:cubicBezTo>
                  <a:close/>
                  <a:moveTo>
                    <a:pt x="631" y="412"/>
                  </a:moveTo>
                  <a:cubicBezTo>
                    <a:pt x="634" y="413"/>
                    <a:pt x="634" y="417"/>
                    <a:pt x="633" y="420"/>
                  </a:cubicBezTo>
                  <a:cubicBezTo>
                    <a:pt x="635" y="422"/>
                    <a:pt x="636" y="422"/>
                    <a:pt x="639" y="421"/>
                  </a:cubicBezTo>
                  <a:cubicBezTo>
                    <a:pt x="640" y="426"/>
                    <a:pt x="638" y="427"/>
                    <a:pt x="636" y="429"/>
                  </a:cubicBezTo>
                  <a:cubicBezTo>
                    <a:pt x="637" y="439"/>
                    <a:pt x="645" y="444"/>
                    <a:pt x="643" y="455"/>
                  </a:cubicBezTo>
                  <a:cubicBezTo>
                    <a:pt x="641" y="456"/>
                    <a:pt x="642" y="454"/>
                    <a:pt x="640" y="454"/>
                  </a:cubicBezTo>
                  <a:cubicBezTo>
                    <a:pt x="639" y="453"/>
                    <a:pt x="639" y="455"/>
                    <a:pt x="637" y="455"/>
                  </a:cubicBezTo>
                  <a:cubicBezTo>
                    <a:pt x="637" y="460"/>
                    <a:pt x="640" y="463"/>
                    <a:pt x="637" y="467"/>
                  </a:cubicBezTo>
                  <a:cubicBezTo>
                    <a:pt x="634" y="449"/>
                    <a:pt x="632" y="430"/>
                    <a:pt x="631" y="412"/>
                  </a:cubicBezTo>
                  <a:close/>
                  <a:moveTo>
                    <a:pt x="637" y="469"/>
                  </a:moveTo>
                  <a:cubicBezTo>
                    <a:pt x="644" y="470"/>
                    <a:pt x="642" y="478"/>
                    <a:pt x="639" y="483"/>
                  </a:cubicBezTo>
                  <a:cubicBezTo>
                    <a:pt x="637" y="481"/>
                    <a:pt x="639" y="474"/>
                    <a:pt x="637" y="469"/>
                  </a:cubicBezTo>
                  <a:close/>
                  <a:moveTo>
                    <a:pt x="645" y="488"/>
                  </a:moveTo>
                  <a:cubicBezTo>
                    <a:pt x="645" y="489"/>
                    <a:pt x="646" y="489"/>
                    <a:pt x="646" y="489"/>
                  </a:cubicBezTo>
                  <a:cubicBezTo>
                    <a:pt x="646" y="494"/>
                    <a:pt x="642" y="496"/>
                    <a:pt x="642" y="501"/>
                  </a:cubicBezTo>
                  <a:cubicBezTo>
                    <a:pt x="637" y="498"/>
                    <a:pt x="641" y="491"/>
                    <a:pt x="645" y="488"/>
                  </a:cubicBezTo>
                  <a:close/>
                  <a:moveTo>
                    <a:pt x="642" y="510"/>
                  </a:moveTo>
                  <a:cubicBezTo>
                    <a:pt x="647" y="515"/>
                    <a:pt x="643" y="524"/>
                    <a:pt x="648" y="528"/>
                  </a:cubicBezTo>
                  <a:cubicBezTo>
                    <a:pt x="648" y="532"/>
                    <a:pt x="646" y="533"/>
                    <a:pt x="645" y="536"/>
                  </a:cubicBezTo>
                  <a:cubicBezTo>
                    <a:pt x="643" y="526"/>
                    <a:pt x="643" y="520"/>
                    <a:pt x="642" y="510"/>
                  </a:cubicBezTo>
                  <a:close/>
                  <a:moveTo>
                    <a:pt x="648" y="548"/>
                  </a:moveTo>
                  <a:cubicBezTo>
                    <a:pt x="650" y="550"/>
                    <a:pt x="647" y="551"/>
                    <a:pt x="647" y="553"/>
                  </a:cubicBezTo>
                  <a:cubicBezTo>
                    <a:pt x="645" y="552"/>
                    <a:pt x="648" y="550"/>
                    <a:pt x="648" y="548"/>
                  </a:cubicBezTo>
                  <a:close/>
                  <a:moveTo>
                    <a:pt x="649" y="589"/>
                  </a:moveTo>
                  <a:cubicBezTo>
                    <a:pt x="649" y="577"/>
                    <a:pt x="647" y="573"/>
                    <a:pt x="647" y="563"/>
                  </a:cubicBezTo>
                  <a:cubicBezTo>
                    <a:pt x="649" y="564"/>
                    <a:pt x="651" y="562"/>
                    <a:pt x="652" y="561"/>
                  </a:cubicBezTo>
                  <a:cubicBezTo>
                    <a:pt x="654" y="563"/>
                    <a:pt x="655" y="564"/>
                    <a:pt x="655" y="567"/>
                  </a:cubicBezTo>
                  <a:cubicBezTo>
                    <a:pt x="653" y="568"/>
                    <a:pt x="653" y="570"/>
                    <a:pt x="652" y="570"/>
                  </a:cubicBezTo>
                  <a:cubicBezTo>
                    <a:pt x="653" y="577"/>
                    <a:pt x="654" y="585"/>
                    <a:pt x="649" y="589"/>
                  </a:cubicBezTo>
                  <a:close/>
                  <a:moveTo>
                    <a:pt x="646" y="683"/>
                  </a:moveTo>
                  <a:cubicBezTo>
                    <a:pt x="646" y="680"/>
                    <a:pt x="651" y="674"/>
                    <a:pt x="651" y="671"/>
                  </a:cubicBezTo>
                  <a:cubicBezTo>
                    <a:pt x="652" y="671"/>
                    <a:pt x="651" y="669"/>
                    <a:pt x="653" y="670"/>
                  </a:cubicBezTo>
                  <a:cubicBezTo>
                    <a:pt x="653" y="668"/>
                    <a:pt x="653" y="667"/>
                    <a:pt x="654" y="665"/>
                  </a:cubicBezTo>
                  <a:cubicBezTo>
                    <a:pt x="655" y="666"/>
                    <a:pt x="655" y="667"/>
                    <a:pt x="656" y="669"/>
                  </a:cubicBezTo>
                  <a:cubicBezTo>
                    <a:pt x="655" y="670"/>
                    <a:pt x="654" y="670"/>
                    <a:pt x="653" y="671"/>
                  </a:cubicBezTo>
                  <a:cubicBezTo>
                    <a:pt x="659" y="679"/>
                    <a:pt x="650" y="685"/>
                    <a:pt x="648" y="692"/>
                  </a:cubicBezTo>
                  <a:cubicBezTo>
                    <a:pt x="645" y="691"/>
                    <a:pt x="650" y="689"/>
                    <a:pt x="648" y="686"/>
                  </a:cubicBezTo>
                  <a:cubicBezTo>
                    <a:pt x="645" y="688"/>
                    <a:pt x="645" y="686"/>
                    <a:pt x="646" y="683"/>
                  </a:cubicBezTo>
                  <a:close/>
                  <a:moveTo>
                    <a:pt x="652" y="693"/>
                  </a:moveTo>
                  <a:cubicBezTo>
                    <a:pt x="654" y="694"/>
                    <a:pt x="654" y="695"/>
                    <a:pt x="654" y="697"/>
                  </a:cubicBezTo>
                  <a:cubicBezTo>
                    <a:pt x="652" y="697"/>
                    <a:pt x="651" y="694"/>
                    <a:pt x="652" y="693"/>
                  </a:cubicBezTo>
                  <a:close/>
                  <a:moveTo>
                    <a:pt x="652" y="713"/>
                  </a:moveTo>
                  <a:cubicBezTo>
                    <a:pt x="651" y="712"/>
                    <a:pt x="650" y="711"/>
                    <a:pt x="650" y="709"/>
                  </a:cubicBezTo>
                  <a:cubicBezTo>
                    <a:pt x="651" y="710"/>
                    <a:pt x="653" y="711"/>
                    <a:pt x="652" y="713"/>
                  </a:cubicBezTo>
                  <a:close/>
                  <a:moveTo>
                    <a:pt x="649" y="714"/>
                  </a:moveTo>
                  <a:cubicBezTo>
                    <a:pt x="649" y="716"/>
                    <a:pt x="648" y="716"/>
                    <a:pt x="646" y="716"/>
                  </a:cubicBezTo>
                  <a:cubicBezTo>
                    <a:pt x="646" y="715"/>
                    <a:pt x="648" y="713"/>
                    <a:pt x="649" y="714"/>
                  </a:cubicBezTo>
                  <a:close/>
                  <a:moveTo>
                    <a:pt x="633" y="681"/>
                  </a:moveTo>
                  <a:cubicBezTo>
                    <a:pt x="630" y="688"/>
                    <a:pt x="626" y="696"/>
                    <a:pt x="624" y="704"/>
                  </a:cubicBezTo>
                  <a:cubicBezTo>
                    <a:pt x="621" y="702"/>
                    <a:pt x="620" y="698"/>
                    <a:pt x="618" y="695"/>
                  </a:cubicBezTo>
                  <a:cubicBezTo>
                    <a:pt x="617" y="696"/>
                    <a:pt x="615" y="695"/>
                    <a:pt x="615" y="696"/>
                  </a:cubicBezTo>
                  <a:cubicBezTo>
                    <a:pt x="617" y="690"/>
                    <a:pt x="623" y="682"/>
                    <a:pt x="633" y="681"/>
                  </a:cubicBezTo>
                  <a:close/>
                  <a:moveTo>
                    <a:pt x="602" y="734"/>
                  </a:moveTo>
                  <a:cubicBezTo>
                    <a:pt x="603" y="729"/>
                    <a:pt x="603" y="724"/>
                    <a:pt x="605" y="716"/>
                  </a:cubicBezTo>
                  <a:cubicBezTo>
                    <a:pt x="610" y="723"/>
                    <a:pt x="618" y="731"/>
                    <a:pt x="620" y="738"/>
                  </a:cubicBezTo>
                  <a:cubicBezTo>
                    <a:pt x="615" y="738"/>
                    <a:pt x="606" y="738"/>
                    <a:pt x="602" y="734"/>
                  </a:cubicBezTo>
                  <a:close/>
                  <a:moveTo>
                    <a:pt x="608" y="709"/>
                  </a:moveTo>
                  <a:cubicBezTo>
                    <a:pt x="609" y="705"/>
                    <a:pt x="611" y="701"/>
                    <a:pt x="613" y="697"/>
                  </a:cubicBezTo>
                  <a:cubicBezTo>
                    <a:pt x="615" y="704"/>
                    <a:pt x="620" y="709"/>
                    <a:pt x="620" y="716"/>
                  </a:cubicBezTo>
                  <a:cubicBezTo>
                    <a:pt x="626" y="720"/>
                    <a:pt x="626" y="730"/>
                    <a:pt x="631" y="736"/>
                  </a:cubicBezTo>
                  <a:cubicBezTo>
                    <a:pt x="621" y="731"/>
                    <a:pt x="619" y="714"/>
                    <a:pt x="608" y="709"/>
                  </a:cubicBezTo>
                  <a:close/>
                  <a:moveTo>
                    <a:pt x="630" y="725"/>
                  </a:moveTo>
                  <a:cubicBezTo>
                    <a:pt x="632" y="726"/>
                    <a:pt x="638" y="731"/>
                    <a:pt x="637" y="735"/>
                  </a:cubicBezTo>
                  <a:cubicBezTo>
                    <a:pt x="633" y="734"/>
                    <a:pt x="633" y="728"/>
                    <a:pt x="630" y="725"/>
                  </a:cubicBezTo>
                  <a:close/>
                  <a:moveTo>
                    <a:pt x="633" y="719"/>
                  </a:moveTo>
                  <a:cubicBezTo>
                    <a:pt x="630" y="716"/>
                    <a:pt x="624" y="710"/>
                    <a:pt x="628" y="704"/>
                  </a:cubicBezTo>
                  <a:cubicBezTo>
                    <a:pt x="634" y="711"/>
                    <a:pt x="636" y="720"/>
                    <a:pt x="641" y="728"/>
                  </a:cubicBezTo>
                  <a:cubicBezTo>
                    <a:pt x="638" y="729"/>
                    <a:pt x="635" y="723"/>
                    <a:pt x="633" y="719"/>
                  </a:cubicBezTo>
                  <a:close/>
                  <a:moveTo>
                    <a:pt x="641" y="710"/>
                  </a:moveTo>
                  <a:cubicBezTo>
                    <a:pt x="634" y="704"/>
                    <a:pt x="627" y="692"/>
                    <a:pt x="637" y="686"/>
                  </a:cubicBezTo>
                  <a:cubicBezTo>
                    <a:pt x="641" y="687"/>
                    <a:pt x="641" y="693"/>
                    <a:pt x="639" y="696"/>
                  </a:cubicBezTo>
                  <a:cubicBezTo>
                    <a:pt x="641" y="700"/>
                    <a:pt x="643" y="704"/>
                    <a:pt x="641" y="710"/>
                  </a:cubicBezTo>
                  <a:close/>
                  <a:moveTo>
                    <a:pt x="648" y="734"/>
                  </a:moveTo>
                  <a:cubicBezTo>
                    <a:pt x="647" y="732"/>
                    <a:pt x="647" y="730"/>
                    <a:pt x="645" y="728"/>
                  </a:cubicBezTo>
                  <a:cubicBezTo>
                    <a:pt x="645" y="726"/>
                    <a:pt x="647" y="727"/>
                    <a:pt x="646" y="725"/>
                  </a:cubicBezTo>
                  <a:cubicBezTo>
                    <a:pt x="650" y="726"/>
                    <a:pt x="652" y="730"/>
                    <a:pt x="654" y="734"/>
                  </a:cubicBezTo>
                  <a:cubicBezTo>
                    <a:pt x="651" y="733"/>
                    <a:pt x="650" y="734"/>
                    <a:pt x="648" y="734"/>
                  </a:cubicBezTo>
                  <a:close/>
                  <a:moveTo>
                    <a:pt x="655" y="706"/>
                  </a:moveTo>
                  <a:cubicBezTo>
                    <a:pt x="654" y="706"/>
                    <a:pt x="654" y="705"/>
                    <a:pt x="653" y="705"/>
                  </a:cubicBezTo>
                  <a:cubicBezTo>
                    <a:pt x="653" y="703"/>
                    <a:pt x="655" y="702"/>
                    <a:pt x="657" y="701"/>
                  </a:cubicBezTo>
                  <a:cubicBezTo>
                    <a:pt x="656" y="703"/>
                    <a:pt x="656" y="705"/>
                    <a:pt x="655" y="706"/>
                  </a:cubicBezTo>
                  <a:close/>
                  <a:moveTo>
                    <a:pt x="657" y="722"/>
                  </a:moveTo>
                  <a:cubicBezTo>
                    <a:pt x="656" y="721"/>
                    <a:pt x="657" y="718"/>
                    <a:pt x="658" y="717"/>
                  </a:cubicBezTo>
                  <a:cubicBezTo>
                    <a:pt x="660" y="718"/>
                    <a:pt x="658" y="721"/>
                    <a:pt x="657" y="722"/>
                  </a:cubicBezTo>
                  <a:close/>
                  <a:moveTo>
                    <a:pt x="654" y="692"/>
                  </a:moveTo>
                  <a:cubicBezTo>
                    <a:pt x="654" y="688"/>
                    <a:pt x="657" y="687"/>
                    <a:pt x="657" y="684"/>
                  </a:cubicBezTo>
                  <a:cubicBezTo>
                    <a:pt x="659" y="685"/>
                    <a:pt x="660" y="687"/>
                    <a:pt x="661" y="689"/>
                  </a:cubicBezTo>
                  <a:cubicBezTo>
                    <a:pt x="659" y="691"/>
                    <a:pt x="656" y="691"/>
                    <a:pt x="654" y="692"/>
                  </a:cubicBezTo>
                  <a:close/>
                  <a:moveTo>
                    <a:pt x="660" y="707"/>
                  </a:moveTo>
                  <a:cubicBezTo>
                    <a:pt x="662" y="708"/>
                    <a:pt x="663" y="711"/>
                    <a:pt x="662" y="713"/>
                  </a:cubicBezTo>
                  <a:cubicBezTo>
                    <a:pt x="659" y="713"/>
                    <a:pt x="658" y="709"/>
                    <a:pt x="660" y="707"/>
                  </a:cubicBezTo>
                  <a:close/>
                  <a:moveTo>
                    <a:pt x="662" y="731"/>
                  </a:moveTo>
                  <a:cubicBezTo>
                    <a:pt x="662" y="729"/>
                    <a:pt x="664" y="728"/>
                    <a:pt x="664" y="726"/>
                  </a:cubicBezTo>
                  <a:cubicBezTo>
                    <a:pt x="662" y="725"/>
                    <a:pt x="663" y="728"/>
                    <a:pt x="661" y="728"/>
                  </a:cubicBezTo>
                  <a:cubicBezTo>
                    <a:pt x="661" y="725"/>
                    <a:pt x="662" y="724"/>
                    <a:pt x="663" y="722"/>
                  </a:cubicBezTo>
                  <a:cubicBezTo>
                    <a:pt x="664" y="723"/>
                    <a:pt x="664" y="725"/>
                    <a:pt x="666" y="725"/>
                  </a:cubicBezTo>
                  <a:cubicBezTo>
                    <a:pt x="665" y="727"/>
                    <a:pt x="664" y="730"/>
                    <a:pt x="662" y="731"/>
                  </a:cubicBezTo>
                  <a:close/>
                  <a:moveTo>
                    <a:pt x="666" y="716"/>
                  </a:moveTo>
                  <a:cubicBezTo>
                    <a:pt x="668" y="716"/>
                    <a:pt x="667" y="719"/>
                    <a:pt x="669" y="720"/>
                  </a:cubicBezTo>
                  <a:cubicBezTo>
                    <a:pt x="668" y="721"/>
                    <a:pt x="664" y="717"/>
                    <a:pt x="666" y="716"/>
                  </a:cubicBezTo>
                  <a:close/>
                  <a:moveTo>
                    <a:pt x="667" y="670"/>
                  </a:moveTo>
                  <a:cubicBezTo>
                    <a:pt x="667" y="670"/>
                    <a:pt x="668" y="670"/>
                    <a:pt x="669" y="670"/>
                  </a:cubicBezTo>
                  <a:cubicBezTo>
                    <a:pt x="668" y="673"/>
                    <a:pt x="672" y="675"/>
                    <a:pt x="671" y="678"/>
                  </a:cubicBezTo>
                  <a:cubicBezTo>
                    <a:pt x="669" y="676"/>
                    <a:pt x="664" y="672"/>
                    <a:pt x="667" y="670"/>
                  </a:cubicBezTo>
                  <a:close/>
                  <a:moveTo>
                    <a:pt x="670" y="738"/>
                  </a:moveTo>
                  <a:cubicBezTo>
                    <a:pt x="669" y="737"/>
                    <a:pt x="673" y="736"/>
                    <a:pt x="675" y="735"/>
                  </a:cubicBezTo>
                  <a:cubicBezTo>
                    <a:pt x="675" y="736"/>
                    <a:pt x="675" y="737"/>
                    <a:pt x="676" y="737"/>
                  </a:cubicBezTo>
                  <a:cubicBezTo>
                    <a:pt x="674" y="738"/>
                    <a:pt x="672" y="737"/>
                    <a:pt x="670" y="738"/>
                  </a:cubicBezTo>
                  <a:close/>
                  <a:moveTo>
                    <a:pt x="676" y="696"/>
                  </a:moveTo>
                  <a:cubicBezTo>
                    <a:pt x="678" y="697"/>
                    <a:pt x="677" y="700"/>
                    <a:pt x="679" y="701"/>
                  </a:cubicBezTo>
                  <a:cubicBezTo>
                    <a:pt x="677" y="702"/>
                    <a:pt x="676" y="698"/>
                    <a:pt x="676" y="696"/>
                  </a:cubicBezTo>
                  <a:close/>
                  <a:moveTo>
                    <a:pt x="689" y="727"/>
                  </a:moveTo>
                  <a:cubicBezTo>
                    <a:pt x="689" y="730"/>
                    <a:pt x="690" y="730"/>
                    <a:pt x="690" y="732"/>
                  </a:cubicBezTo>
                  <a:cubicBezTo>
                    <a:pt x="689" y="733"/>
                    <a:pt x="687" y="729"/>
                    <a:pt x="686" y="728"/>
                  </a:cubicBezTo>
                  <a:cubicBezTo>
                    <a:pt x="686" y="726"/>
                    <a:pt x="689" y="727"/>
                    <a:pt x="689" y="727"/>
                  </a:cubicBezTo>
                  <a:close/>
                  <a:moveTo>
                    <a:pt x="680" y="736"/>
                  </a:moveTo>
                  <a:cubicBezTo>
                    <a:pt x="680" y="733"/>
                    <a:pt x="678" y="732"/>
                    <a:pt x="679" y="729"/>
                  </a:cubicBezTo>
                  <a:cubicBezTo>
                    <a:pt x="682" y="730"/>
                    <a:pt x="682" y="734"/>
                    <a:pt x="684" y="737"/>
                  </a:cubicBezTo>
                  <a:cubicBezTo>
                    <a:pt x="682" y="737"/>
                    <a:pt x="682" y="735"/>
                    <a:pt x="680" y="736"/>
                  </a:cubicBezTo>
                  <a:close/>
                  <a:moveTo>
                    <a:pt x="682" y="708"/>
                  </a:moveTo>
                  <a:cubicBezTo>
                    <a:pt x="681" y="707"/>
                    <a:pt x="680" y="705"/>
                    <a:pt x="679" y="702"/>
                  </a:cubicBezTo>
                  <a:cubicBezTo>
                    <a:pt x="681" y="704"/>
                    <a:pt x="682" y="706"/>
                    <a:pt x="682" y="708"/>
                  </a:cubicBezTo>
                  <a:close/>
                  <a:moveTo>
                    <a:pt x="680" y="576"/>
                  </a:moveTo>
                  <a:cubicBezTo>
                    <a:pt x="679" y="576"/>
                    <a:pt x="678" y="576"/>
                    <a:pt x="676" y="576"/>
                  </a:cubicBezTo>
                  <a:cubicBezTo>
                    <a:pt x="678" y="575"/>
                    <a:pt x="677" y="572"/>
                    <a:pt x="677" y="570"/>
                  </a:cubicBezTo>
                  <a:cubicBezTo>
                    <a:pt x="677" y="569"/>
                    <a:pt x="679" y="572"/>
                    <a:pt x="680" y="572"/>
                  </a:cubicBezTo>
                  <a:cubicBezTo>
                    <a:pt x="680" y="573"/>
                    <a:pt x="680" y="575"/>
                    <a:pt x="680" y="576"/>
                  </a:cubicBezTo>
                  <a:close/>
                  <a:moveTo>
                    <a:pt x="676" y="542"/>
                  </a:moveTo>
                  <a:cubicBezTo>
                    <a:pt x="676" y="538"/>
                    <a:pt x="678" y="534"/>
                    <a:pt x="682" y="533"/>
                  </a:cubicBezTo>
                  <a:cubicBezTo>
                    <a:pt x="682" y="538"/>
                    <a:pt x="679" y="540"/>
                    <a:pt x="676" y="542"/>
                  </a:cubicBezTo>
                  <a:close/>
                  <a:moveTo>
                    <a:pt x="680" y="561"/>
                  </a:moveTo>
                  <a:cubicBezTo>
                    <a:pt x="675" y="556"/>
                    <a:pt x="677" y="547"/>
                    <a:pt x="680" y="543"/>
                  </a:cubicBezTo>
                  <a:cubicBezTo>
                    <a:pt x="684" y="547"/>
                    <a:pt x="680" y="555"/>
                    <a:pt x="680" y="561"/>
                  </a:cubicBezTo>
                  <a:close/>
                  <a:moveTo>
                    <a:pt x="679" y="527"/>
                  </a:moveTo>
                  <a:cubicBezTo>
                    <a:pt x="679" y="522"/>
                    <a:pt x="672" y="512"/>
                    <a:pt x="681" y="509"/>
                  </a:cubicBezTo>
                  <a:cubicBezTo>
                    <a:pt x="678" y="496"/>
                    <a:pt x="676" y="487"/>
                    <a:pt x="678" y="474"/>
                  </a:cubicBezTo>
                  <a:cubicBezTo>
                    <a:pt x="680" y="478"/>
                    <a:pt x="680" y="482"/>
                    <a:pt x="680" y="487"/>
                  </a:cubicBezTo>
                  <a:cubicBezTo>
                    <a:pt x="680" y="495"/>
                    <a:pt x="682" y="503"/>
                    <a:pt x="683" y="510"/>
                  </a:cubicBezTo>
                  <a:cubicBezTo>
                    <a:pt x="683" y="516"/>
                    <a:pt x="683" y="524"/>
                    <a:pt x="679" y="527"/>
                  </a:cubicBezTo>
                  <a:close/>
                  <a:moveTo>
                    <a:pt x="679" y="450"/>
                  </a:moveTo>
                  <a:cubicBezTo>
                    <a:pt x="679" y="448"/>
                    <a:pt x="681" y="448"/>
                    <a:pt x="682" y="447"/>
                  </a:cubicBezTo>
                  <a:cubicBezTo>
                    <a:pt x="683" y="446"/>
                    <a:pt x="682" y="448"/>
                    <a:pt x="684" y="448"/>
                  </a:cubicBezTo>
                  <a:cubicBezTo>
                    <a:pt x="683" y="450"/>
                    <a:pt x="680" y="450"/>
                    <a:pt x="679" y="450"/>
                  </a:cubicBezTo>
                  <a:close/>
                  <a:moveTo>
                    <a:pt x="684" y="435"/>
                  </a:moveTo>
                  <a:cubicBezTo>
                    <a:pt x="679" y="432"/>
                    <a:pt x="681" y="427"/>
                    <a:pt x="682" y="423"/>
                  </a:cubicBezTo>
                  <a:cubicBezTo>
                    <a:pt x="682" y="423"/>
                    <a:pt x="683" y="423"/>
                    <a:pt x="684" y="423"/>
                  </a:cubicBezTo>
                  <a:cubicBezTo>
                    <a:pt x="684" y="426"/>
                    <a:pt x="683" y="431"/>
                    <a:pt x="684" y="435"/>
                  </a:cubicBezTo>
                  <a:close/>
                  <a:moveTo>
                    <a:pt x="683" y="417"/>
                  </a:moveTo>
                  <a:cubicBezTo>
                    <a:pt x="680" y="411"/>
                    <a:pt x="685" y="402"/>
                    <a:pt x="682" y="396"/>
                  </a:cubicBezTo>
                  <a:cubicBezTo>
                    <a:pt x="683" y="394"/>
                    <a:pt x="684" y="397"/>
                    <a:pt x="684" y="394"/>
                  </a:cubicBezTo>
                  <a:cubicBezTo>
                    <a:pt x="685" y="398"/>
                    <a:pt x="685" y="412"/>
                    <a:pt x="683" y="417"/>
                  </a:cubicBezTo>
                  <a:close/>
                  <a:moveTo>
                    <a:pt x="683" y="387"/>
                  </a:moveTo>
                  <a:cubicBezTo>
                    <a:pt x="683" y="386"/>
                    <a:pt x="684" y="384"/>
                    <a:pt x="685" y="384"/>
                  </a:cubicBezTo>
                  <a:cubicBezTo>
                    <a:pt x="686" y="385"/>
                    <a:pt x="684" y="387"/>
                    <a:pt x="683" y="387"/>
                  </a:cubicBezTo>
                  <a:close/>
                  <a:moveTo>
                    <a:pt x="685" y="383"/>
                  </a:moveTo>
                  <a:cubicBezTo>
                    <a:pt x="684" y="380"/>
                    <a:pt x="684" y="377"/>
                    <a:pt x="685" y="374"/>
                  </a:cubicBezTo>
                  <a:cubicBezTo>
                    <a:pt x="687" y="377"/>
                    <a:pt x="685" y="380"/>
                    <a:pt x="685" y="383"/>
                  </a:cubicBezTo>
                  <a:close/>
                  <a:moveTo>
                    <a:pt x="686" y="374"/>
                  </a:moveTo>
                  <a:cubicBezTo>
                    <a:pt x="684" y="373"/>
                    <a:pt x="685" y="371"/>
                    <a:pt x="684" y="371"/>
                  </a:cubicBezTo>
                  <a:cubicBezTo>
                    <a:pt x="685" y="370"/>
                    <a:pt x="684" y="366"/>
                    <a:pt x="686" y="363"/>
                  </a:cubicBezTo>
                  <a:cubicBezTo>
                    <a:pt x="688" y="365"/>
                    <a:pt x="686" y="372"/>
                    <a:pt x="686" y="374"/>
                  </a:cubicBezTo>
                  <a:close/>
                  <a:moveTo>
                    <a:pt x="688" y="331"/>
                  </a:moveTo>
                  <a:cubicBezTo>
                    <a:pt x="691" y="340"/>
                    <a:pt x="686" y="350"/>
                    <a:pt x="687" y="363"/>
                  </a:cubicBezTo>
                  <a:cubicBezTo>
                    <a:pt x="683" y="355"/>
                    <a:pt x="688" y="342"/>
                    <a:pt x="686" y="333"/>
                  </a:cubicBezTo>
                  <a:cubicBezTo>
                    <a:pt x="687" y="333"/>
                    <a:pt x="687" y="332"/>
                    <a:pt x="688" y="331"/>
                  </a:cubicBezTo>
                  <a:close/>
                  <a:moveTo>
                    <a:pt x="684" y="273"/>
                  </a:moveTo>
                  <a:cubicBezTo>
                    <a:pt x="684" y="272"/>
                    <a:pt x="684" y="271"/>
                    <a:pt x="684" y="271"/>
                  </a:cubicBezTo>
                  <a:cubicBezTo>
                    <a:pt x="686" y="271"/>
                    <a:pt x="686" y="270"/>
                    <a:pt x="687" y="271"/>
                  </a:cubicBezTo>
                  <a:cubicBezTo>
                    <a:pt x="687" y="272"/>
                    <a:pt x="685" y="272"/>
                    <a:pt x="684" y="273"/>
                  </a:cubicBezTo>
                  <a:close/>
                  <a:moveTo>
                    <a:pt x="687" y="164"/>
                  </a:moveTo>
                  <a:cubicBezTo>
                    <a:pt x="684" y="160"/>
                    <a:pt x="688" y="153"/>
                    <a:pt x="688" y="147"/>
                  </a:cubicBezTo>
                  <a:cubicBezTo>
                    <a:pt x="689" y="151"/>
                    <a:pt x="688" y="162"/>
                    <a:pt x="687" y="164"/>
                  </a:cubicBezTo>
                  <a:close/>
                  <a:moveTo>
                    <a:pt x="689" y="85"/>
                  </a:moveTo>
                  <a:cubicBezTo>
                    <a:pt x="690" y="82"/>
                    <a:pt x="688" y="81"/>
                    <a:pt x="688" y="78"/>
                  </a:cubicBezTo>
                  <a:cubicBezTo>
                    <a:pt x="690" y="79"/>
                    <a:pt x="689" y="84"/>
                    <a:pt x="692" y="85"/>
                  </a:cubicBezTo>
                  <a:cubicBezTo>
                    <a:pt x="692" y="86"/>
                    <a:pt x="690" y="85"/>
                    <a:pt x="689" y="85"/>
                  </a:cubicBezTo>
                  <a:close/>
                  <a:moveTo>
                    <a:pt x="692" y="147"/>
                  </a:moveTo>
                  <a:cubicBezTo>
                    <a:pt x="691" y="144"/>
                    <a:pt x="691" y="134"/>
                    <a:pt x="692" y="131"/>
                  </a:cubicBezTo>
                  <a:cubicBezTo>
                    <a:pt x="693" y="136"/>
                    <a:pt x="693" y="141"/>
                    <a:pt x="692" y="147"/>
                  </a:cubicBezTo>
                  <a:close/>
                  <a:moveTo>
                    <a:pt x="695" y="50"/>
                  </a:moveTo>
                  <a:cubicBezTo>
                    <a:pt x="691" y="46"/>
                    <a:pt x="688" y="37"/>
                    <a:pt x="689" y="32"/>
                  </a:cubicBezTo>
                  <a:cubicBezTo>
                    <a:pt x="692" y="31"/>
                    <a:pt x="696" y="35"/>
                    <a:pt x="700" y="36"/>
                  </a:cubicBezTo>
                  <a:cubicBezTo>
                    <a:pt x="698" y="41"/>
                    <a:pt x="701" y="45"/>
                    <a:pt x="701" y="50"/>
                  </a:cubicBezTo>
                  <a:cubicBezTo>
                    <a:pt x="699" y="49"/>
                    <a:pt x="697" y="48"/>
                    <a:pt x="695" y="50"/>
                  </a:cubicBezTo>
                  <a:close/>
                  <a:moveTo>
                    <a:pt x="701" y="51"/>
                  </a:moveTo>
                  <a:cubicBezTo>
                    <a:pt x="701" y="52"/>
                    <a:pt x="701" y="53"/>
                    <a:pt x="703" y="53"/>
                  </a:cubicBezTo>
                  <a:cubicBezTo>
                    <a:pt x="701" y="58"/>
                    <a:pt x="705" y="59"/>
                    <a:pt x="704" y="64"/>
                  </a:cubicBezTo>
                  <a:cubicBezTo>
                    <a:pt x="701" y="61"/>
                    <a:pt x="698" y="56"/>
                    <a:pt x="701" y="51"/>
                  </a:cubicBezTo>
                  <a:close/>
                  <a:moveTo>
                    <a:pt x="701" y="131"/>
                  </a:moveTo>
                  <a:cubicBezTo>
                    <a:pt x="699" y="121"/>
                    <a:pt x="702" y="109"/>
                    <a:pt x="701" y="96"/>
                  </a:cubicBezTo>
                  <a:cubicBezTo>
                    <a:pt x="704" y="98"/>
                    <a:pt x="704" y="102"/>
                    <a:pt x="706" y="104"/>
                  </a:cubicBezTo>
                  <a:cubicBezTo>
                    <a:pt x="701" y="109"/>
                    <a:pt x="709" y="128"/>
                    <a:pt x="701" y="131"/>
                  </a:cubicBezTo>
                  <a:close/>
                  <a:moveTo>
                    <a:pt x="710" y="91"/>
                  </a:moveTo>
                  <a:cubicBezTo>
                    <a:pt x="714" y="94"/>
                    <a:pt x="713" y="100"/>
                    <a:pt x="716" y="105"/>
                  </a:cubicBezTo>
                  <a:cubicBezTo>
                    <a:pt x="713" y="103"/>
                    <a:pt x="711" y="96"/>
                    <a:pt x="710" y="91"/>
                  </a:cubicBezTo>
                  <a:close/>
                  <a:moveTo>
                    <a:pt x="719" y="75"/>
                  </a:moveTo>
                  <a:cubicBezTo>
                    <a:pt x="726" y="90"/>
                    <a:pt x="731" y="108"/>
                    <a:pt x="734" y="124"/>
                  </a:cubicBezTo>
                  <a:cubicBezTo>
                    <a:pt x="729" y="108"/>
                    <a:pt x="722" y="94"/>
                    <a:pt x="719" y="75"/>
                  </a:cubicBezTo>
                  <a:close/>
                  <a:moveTo>
                    <a:pt x="734" y="343"/>
                  </a:moveTo>
                  <a:cubicBezTo>
                    <a:pt x="736" y="345"/>
                    <a:pt x="735" y="350"/>
                    <a:pt x="734" y="352"/>
                  </a:cubicBezTo>
                  <a:cubicBezTo>
                    <a:pt x="731" y="351"/>
                    <a:pt x="731" y="353"/>
                    <a:pt x="730" y="353"/>
                  </a:cubicBezTo>
                  <a:cubicBezTo>
                    <a:pt x="730" y="349"/>
                    <a:pt x="732" y="346"/>
                    <a:pt x="734" y="343"/>
                  </a:cubicBezTo>
                  <a:close/>
                  <a:moveTo>
                    <a:pt x="732" y="399"/>
                  </a:moveTo>
                  <a:cubicBezTo>
                    <a:pt x="729" y="384"/>
                    <a:pt x="731" y="371"/>
                    <a:pt x="730" y="355"/>
                  </a:cubicBezTo>
                  <a:cubicBezTo>
                    <a:pt x="734" y="363"/>
                    <a:pt x="735" y="372"/>
                    <a:pt x="736" y="382"/>
                  </a:cubicBezTo>
                  <a:cubicBezTo>
                    <a:pt x="732" y="386"/>
                    <a:pt x="733" y="394"/>
                    <a:pt x="732" y="399"/>
                  </a:cubicBezTo>
                  <a:close/>
                  <a:moveTo>
                    <a:pt x="742" y="408"/>
                  </a:moveTo>
                  <a:cubicBezTo>
                    <a:pt x="740" y="408"/>
                    <a:pt x="742" y="410"/>
                    <a:pt x="740" y="409"/>
                  </a:cubicBezTo>
                  <a:cubicBezTo>
                    <a:pt x="739" y="405"/>
                    <a:pt x="740" y="404"/>
                    <a:pt x="739" y="399"/>
                  </a:cubicBezTo>
                  <a:cubicBezTo>
                    <a:pt x="741" y="401"/>
                    <a:pt x="742" y="404"/>
                    <a:pt x="742" y="408"/>
                  </a:cubicBezTo>
                  <a:close/>
                  <a:moveTo>
                    <a:pt x="747" y="225"/>
                  </a:moveTo>
                  <a:cubicBezTo>
                    <a:pt x="745" y="220"/>
                    <a:pt x="745" y="210"/>
                    <a:pt x="749" y="207"/>
                  </a:cubicBezTo>
                  <a:cubicBezTo>
                    <a:pt x="749" y="214"/>
                    <a:pt x="749" y="218"/>
                    <a:pt x="747" y="225"/>
                  </a:cubicBezTo>
                  <a:close/>
                  <a:moveTo>
                    <a:pt x="751" y="232"/>
                  </a:moveTo>
                  <a:cubicBezTo>
                    <a:pt x="749" y="230"/>
                    <a:pt x="753" y="228"/>
                    <a:pt x="751" y="227"/>
                  </a:cubicBezTo>
                  <a:cubicBezTo>
                    <a:pt x="751" y="226"/>
                    <a:pt x="752" y="226"/>
                    <a:pt x="753" y="226"/>
                  </a:cubicBezTo>
                  <a:cubicBezTo>
                    <a:pt x="753" y="228"/>
                    <a:pt x="752" y="230"/>
                    <a:pt x="751" y="232"/>
                  </a:cubicBezTo>
                  <a:close/>
                  <a:moveTo>
                    <a:pt x="755" y="208"/>
                  </a:moveTo>
                  <a:cubicBezTo>
                    <a:pt x="754" y="207"/>
                    <a:pt x="755" y="204"/>
                    <a:pt x="754" y="204"/>
                  </a:cubicBezTo>
                  <a:cubicBezTo>
                    <a:pt x="755" y="202"/>
                    <a:pt x="755" y="206"/>
                    <a:pt x="756" y="206"/>
                  </a:cubicBezTo>
                  <a:cubicBezTo>
                    <a:pt x="756" y="207"/>
                    <a:pt x="756" y="208"/>
                    <a:pt x="755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25"/>
          <p:cNvGrpSpPr/>
          <p:nvPr/>
        </p:nvGrpSpPr>
        <p:grpSpPr>
          <a:xfrm>
            <a:off x="7651625" y="3035004"/>
            <a:ext cx="4063484" cy="954109"/>
            <a:chOff x="8291427" y="2152361"/>
            <a:chExt cx="4064738" cy="954106"/>
          </a:xfrm>
        </p:grpSpPr>
        <p:sp>
          <p:nvSpPr>
            <p:cNvPr id="27" name="矩形 26"/>
            <p:cNvSpPr/>
            <p:nvPr/>
          </p:nvSpPr>
          <p:spPr>
            <a:xfrm>
              <a:off x="8937951" y="2152361"/>
              <a:ext cx="1416209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實務引導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291427" y="2552471"/>
              <a:ext cx="4064738" cy="553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000" dirty="0">
                  <a:latin typeface="+mn-ea"/>
                </a:rPr>
                <a:t>引領教師探究素養導向教學之實務</a:t>
              </a:r>
              <a:endParaRPr lang="en-US" altLang="zh-TW" sz="2000" dirty="0">
                <a:latin typeface="+mn-ea"/>
              </a:endParaRPr>
            </a:p>
          </p:txBody>
        </p:sp>
      </p:grpSp>
      <p:grpSp>
        <p:nvGrpSpPr>
          <p:cNvPr id="8" name="组合 28"/>
          <p:cNvGrpSpPr/>
          <p:nvPr/>
        </p:nvGrpSpPr>
        <p:grpSpPr>
          <a:xfrm>
            <a:off x="1030577" y="3080657"/>
            <a:ext cx="3809665" cy="954110"/>
            <a:chOff x="486238" y="2152361"/>
            <a:chExt cx="3810841" cy="954107"/>
          </a:xfrm>
        </p:grpSpPr>
        <p:sp>
          <p:nvSpPr>
            <p:cNvPr id="30" name="矩形 29"/>
            <p:cNvSpPr/>
            <p:nvPr/>
          </p:nvSpPr>
          <p:spPr>
            <a:xfrm>
              <a:off x="2235641" y="2152361"/>
              <a:ext cx="1416209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TW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課程</a:t>
              </a:r>
              <a:r>
                <a:rPr lang="zh-TW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銜接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86238" y="2552472"/>
              <a:ext cx="3810841" cy="553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000" dirty="0">
                  <a:latin typeface="+mn-ea"/>
                </a:rPr>
                <a:t>掌握一校兩套課綱之課程銜接</a:t>
              </a:r>
              <a:endParaRPr lang="en-US" altLang="zh-TW" sz="2000" dirty="0">
                <a:latin typeface="+mn-ea"/>
              </a:endParaRPr>
            </a:p>
          </p:txBody>
        </p:sp>
      </p:grpSp>
      <p:grpSp>
        <p:nvGrpSpPr>
          <p:cNvPr id="9" name="组合 31"/>
          <p:cNvGrpSpPr/>
          <p:nvPr/>
        </p:nvGrpSpPr>
        <p:grpSpPr>
          <a:xfrm>
            <a:off x="7842949" y="4294506"/>
            <a:ext cx="3680836" cy="1398333"/>
            <a:chOff x="8291427" y="2169802"/>
            <a:chExt cx="3681972" cy="1398329"/>
          </a:xfrm>
        </p:grpSpPr>
        <p:sp>
          <p:nvSpPr>
            <p:cNvPr id="33" name="矩形 32"/>
            <p:cNvSpPr/>
            <p:nvPr/>
          </p:nvSpPr>
          <p:spPr>
            <a:xfrm>
              <a:off x="8746568" y="2169802"/>
              <a:ext cx="1416209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社群實踐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291427" y="2552471"/>
              <a:ext cx="3681972" cy="1015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TW" altLang="en-US" sz="2000" dirty="0">
                  <a:latin typeface="+mn-ea"/>
                </a:rPr>
                <a:t>持續以新課綱實踐為主題運作專業學習社群</a:t>
              </a:r>
              <a:endParaRPr lang="zh-TW" altLang="en-US" sz="2000" dirty="0">
                <a:latin typeface="+mn-ea"/>
              </a:endParaRPr>
            </a:p>
          </p:txBody>
        </p:sp>
      </p:grpSp>
      <p:grpSp>
        <p:nvGrpSpPr>
          <p:cNvPr id="11" name="组合 34"/>
          <p:cNvGrpSpPr/>
          <p:nvPr/>
        </p:nvGrpSpPr>
        <p:grpSpPr>
          <a:xfrm>
            <a:off x="1111583" y="4446343"/>
            <a:ext cx="3318476" cy="1132554"/>
            <a:chOff x="486239" y="2152426"/>
            <a:chExt cx="3319500" cy="1132551"/>
          </a:xfrm>
        </p:grpSpPr>
        <p:sp>
          <p:nvSpPr>
            <p:cNvPr id="36" name="矩形 35"/>
            <p:cNvSpPr/>
            <p:nvPr/>
          </p:nvSpPr>
          <p:spPr>
            <a:xfrm>
              <a:off x="2154611" y="2152426"/>
              <a:ext cx="1416209" cy="461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TW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深化</a:t>
              </a:r>
              <a:r>
                <a:rPr lang="zh-TW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研習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86239" y="2552471"/>
              <a:ext cx="3319500" cy="732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TW" altLang="en-US" sz="2000" dirty="0">
                  <a:latin typeface="+mn-ea"/>
                </a:rPr>
                <a:t>逐年實施新課綱之教師增能</a:t>
              </a:r>
              <a:endParaRPr lang="en-US" altLang="zh-TW" sz="2000" dirty="0">
                <a:latin typeface="+mn-ea"/>
              </a:endParaRP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。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845169" y="1638635"/>
            <a:ext cx="4911969" cy="58474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ctr"/>
            <a:r>
              <a:rPr lang="zh-TW" altLang="en-US" sz="3200" b="1" dirty="0">
                <a:solidFill>
                  <a:schemeClr val="accent1">
                    <a:lumMod val="75000"/>
                  </a:schemeClr>
                </a:solidFill>
              </a:rPr>
              <a:t>新課綱變革後的規劃策略</a:t>
            </a:r>
            <a:endParaRPr lang="zh-CN" altLang="en-US" sz="3200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09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5">
            <a:extLst>
              <a:ext uri="{FF2B5EF4-FFF2-40B4-BE49-F238E27FC236}">
                <a16:creationId xmlns:a16="http://schemas.microsoft.com/office/drawing/2014/main" id="{3B18FBED-50EC-4A2C-B87E-7AD18086145C}"/>
              </a:ext>
            </a:extLst>
          </p:cNvPr>
          <p:cNvSpPr txBox="1"/>
          <p:nvPr/>
        </p:nvSpPr>
        <p:spPr>
          <a:xfrm>
            <a:off x="5557996" y="2985440"/>
            <a:ext cx="283670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資源與</a:t>
            </a:r>
            <a:r>
              <a:rPr lang="zh-TW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設備</a:t>
            </a:r>
            <a:endParaRPr lang="zh-CN" altLang="en-US" sz="3200" dirty="0">
              <a:solidFill>
                <a:srgbClr val="5092E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BFC41E5-B144-4672-BFD4-F54938A37F23}"/>
              </a:ext>
            </a:extLst>
          </p:cNvPr>
          <p:cNvSpPr/>
          <p:nvPr/>
        </p:nvSpPr>
        <p:spPr>
          <a:xfrm>
            <a:off x="5602424" y="2589396"/>
            <a:ext cx="1573076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FOUR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E220914B-EAD4-44D8-B7E7-16EBC713CF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30216" y="1835200"/>
            <a:ext cx="1565672" cy="2155697"/>
            <a:chOff x="1558" y="1280"/>
            <a:chExt cx="1315" cy="1810"/>
          </a:xfrm>
          <a:solidFill>
            <a:schemeClr val="accent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A493B61-CBEE-4373-A2FB-209592249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B22D548-17FC-4B4F-B342-CC310700F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7E3639C4-8F5B-46A4-8162-7D9D2FFB4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72756FB-CB07-4C24-812D-6D9379776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97B16132-325D-4C6F-9741-960F1D09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6EFD52DB-9C7C-4BAF-A8CC-9F5F0523F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CB6F9BB-6F10-4F3C-8EB1-FE39ED91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5273170-3D68-4D25-9BCC-8CEFCCB5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350C9C20-6DD6-4E83-8B3B-1AF0AB055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77405DD8-B175-4B43-B162-A5A9DECB8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31072511-A203-40B7-B064-2A760DC7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BEE57299-03CC-451E-BF86-A61CEB7F6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62387C69-38FB-449C-A4FE-202685FF1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Freeform 34">
            <a:extLst>
              <a:ext uri="{FF2B5EF4-FFF2-40B4-BE49-F238E27FC236}">
                <a16:creationId xmlns:a16="http://schemas.microsoft.com/office/drawing/2014/main" id="{65779202-A3C0-4ACF-A8E8-464CDF47DCFA}"/>
              </a:ext>
            </a:extLst>
          </p:cNvPr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>
            <a:extLst>
              <a:ext uri="{FF2B5EF4-FFF2-40B4-BE49-F238E27FC236}">
                <a16:creationId xmlns:a16="http://schemas.microsoft.com/office/drawing/2014/main" id="{BF5085DC-9782-4820-990E-8B114F11625C}"/>
              </a:ext>
            </a:extLst>
          </p:cNvPr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416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6574744" y="3994023"/>
            <a:ext cx="1734699" cy="1296724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3434921" y="2243349"/>
            <a:ext cx="1734699" cy="1296724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5013903" y="2947061"/>
            <a:ext cx="1734699" cy="1296724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6417652" y="1820269"/>
            <a:ext cx="1734699" cy="1296724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999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815547" y="2077640"/>
            <a:ext cx="2383878" cy="1604330"/>
            <a:chOff x="813917" y="2077640"/>
            <a:chExt cx="2384613" cy="160432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1143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TW" altLang="en-US" sz="2400" dirty="0" smtClean="0">
                  <a:ln w="0"/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非專增能及科技師資二專長培訓</a:t>
              </a:r>
              <a:endParaRPr lang="zh-CN" altLang="en-US" sz="2400" dirty="0">
                <a:ln w="0"/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r">
                <a:buNone/>
              </a:pP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TW" altLang="en-US" sz="1999" b="1" dirty="0" smtClean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人力因</a:t>
              </a:r>
              <a:r>
                <a:rPr lang="zh-TW" altLang="en-US" sz="1999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應</a:t>
              </a:r>
              <a:endParaRPr lang="en-US" altLang="zh-CN" sz="1999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2332380" y="3800039"/>
            <a:ext cx="2357034" cy="1644984"/>
            <a:chOff x="2331219" y="3800039"/>
            <a:chExt cx="2357761" cy="1644985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9" y="4244694"/>
              <a:ext cx="2340466" cy="1200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TW" altLang="en-US" sz="2400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建置學校新</a:t>
              </a:r>
              <a:r>
                <a:rPr lang="zh-TW" altLang="en-US" sz="2400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</a:t>
              </a:r>
              <a:r>
                <a:rPr lang="zh-TW" altLang="en-US" sz="2400" dirty="0" smtClean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綱網頁，</a:t>
              </a:r>
              <a:r>
                <a:rPr lang="zh-TW" altLang="en-US" sz="2400" dirty="0">
                  <a:solidFill>
                    <a:prstClr val="black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彙整相關教學資源</a:t>
              </a:r>
              <a:endParaRPr lang="zh-CN" altLang="en-US" sz="24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2695259" y="3800039"/>
              <a:ext cx="1993721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TW" altLang="en-US" sz="1999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教學資源整</a:t>
              </a:r>
              <a:r>
                <a:rPr lang="zh-TW" altLang="en-US" sz="1999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合</a:t>
              </a:r>
              <a:endParaRPr lang="en-US" altLang="zh-CN" sz="19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8244760" y="1734928"/>
            <a:ext cx="2786655" cy="1584506"/>
            <a:chOff x="8245422" y="1734929"/>
            <a:chExt cx="2787515" cy="1584506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641412" cy="1179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en-US" altLang="zh-CN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、因材網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學習扶助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</a:p>
            <a:p>
              <a:pPr>
                <a:buNone/>
              </a:pPr>
              <a:r>
                <a:rPr lang="en-US" altLang="zh-CN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、酷</a:t>
              </a:r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雲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線上課程</a:t>
              </a:r>
              <a:endPara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buNone/>
              </a:pPr>
              <a:r>
                <a:rPr lang="zh-TW" altLang="en-US" sz="20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    自主學習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  <a:endPara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767293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999" b="1" dirty="0" smtClean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數位課程</a:t>
              </a:r>
              <a:r>
                <a:rPr lang="zh-TW" altLang="en-US" sz="1999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結合</a:t>
              </a:r>
              <a:endParaRPr lang="en-US" altLang="zh-CN" sz="1999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8309444" y="3975130"/>
            <a:ext cx="2897819" cy="1563675"/>
            <a:chOff x="8310123" y="3975131"/>
            <a:chExt cx="2898713" cy="1563676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5" y="4358996"/>
              <a:ext cx="2825251" cy="1179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en-US" altLang="zh-CN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1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生科教室建置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(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國中</a:t>
              </a:r>
              <a:r>
                <a:rPr lang="en-US" altLang="zh-TW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)</a:t>
              </a:r>
            </a:p>
            <a:p>
              <a:pPr>
                <a:buNone/>
              </a:pPr>
              <a:r>
                <a:rPr lang="en-US" altLang="zh-CN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資訊環境改善</a:t>
              </a:r>
              <a:endPara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buNone/>
              </a:pPr>
              <a:r>
                <a:rPr lang="en-US" altLang="zh-CN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3</a:t>
              </a:r>
              <a:r>
                <a:rPr lang="zh-TW" altLang="en-US" sz="2000" dirty="0" smtClean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、教學設備需求盤點</a:t>
              </a:r>
              <a:endParaRPr lang="zh-CN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903209" cy="399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999" b="1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研析設備需求</a:t>
              </a:r>
              <a:endParaRPr lang="en-US" altLang="zh-CN" sz="1999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85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1"/>
          <p:cNvSpPr/>
          <p:nvPr/>
        </p:nvSpPr>
        <p:spPr>
          <a:xfrm>
            <a:off x="1918990" y="1941514"/>
            <a:ext cx="1707624" cy="169227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chenying0907 4"/>
          <p:cNvGrpSpPr/>
          <p:nvPr/>
        </p:nvGrpSpPr>
        <p:grpSpPr>
          <a:xfrm>
            <a:off x="1738849" y="3932971"/>
            <a:ext cx="2055178" cy="2059858"/>
            <a:chOff x="1703388" y="3787955"/>
            <a:chExt cx="2055812" cy="2059857"/>
          </a:xfrm>
        </p:grpSpPr>
        <p:sp>
          <p:nvSpPr>
            <p:cNvPr id="6" name="文本框 5"/>
            <p:cNvSpPr txBox="1"/>
            <p:nvPr/>
          </p:nvSpPr>
          <p:spPr>
            <a:xfrm>
              <a:off x="1836739" y="3787955"/>
              <a:ext cx="1827212" cy="4615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TW" altLang="en-US" sz="2399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科技中</a:t>
              </a:r>
              <a:r>
                <a:rPr lang="zh-TW" altLang="en-US" sz="2399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lang="zh-CN" altLang="en-US" sz="239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86"/>
            <p:cNvSpPr txBox="1">
              <a:spLocks noChangeArrowheads="1"/>
            </p:cNvSpPr>
            <p:nvPr/>
          </p:nvSpPr>
          <p:spPr bwMode="auto">
            <a:xfrm>
              <a:off x="1703388" y="4524374"/>
              <a:ext cx="2055812" cy="132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山區</a:t>
              </a:r>
              <a:r>
                <a:rPr lang="en-US" altLang="zh-TW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:</a:t>
              </a:r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竹崎高中</a:t>
              </a:r>
              <a:endParaRPr lang="en-US" altLang="zh-TW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  <a:p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海區</a:t>
              </a:r>
              <a:r>
                <a:rPr lang="en-US" altLang="zh-TW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:</a:t>
              </a:r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永慶高中</a:t>
              </a:r>
              <a:endParaRPr lang="en-US" altLang="zh-TW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  <a:p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屯區</a:t>
              </a:r>
              <a:r>
                <a:rPr lang="en-US" altLang="zh-TW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:</a:t>
              </a:r>
              <a:r>
                <a:rPr lang="zh-TW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民雄國中</a:t>
              </a:r>
              <a:endParaRPr lang="en-US" altLang="zh-TW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  <a:p>
              <a:r>
                <a:rPr lang="zh-TW" altLang="en-US" sz="1600" dirty="0" smtClean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學校有相關科技活動需求可洽詢中心</a:t>
              </a:r>
              <a:endPara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2233218" y="2894014"/>
            <a:ext cx="1079167" cy="17463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solidFill>
            <a:srgbClr val="005188"/>
          </a:solidFill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8"/>
          <p:cNvSpPr txBox="1">
            <a:spLocks noChangeArrowheads="1"/>
          </p:cNvSpPr>
          <p:nvPr/>
        </p:nvSpPr>
        <p:spPr bwMode="auto">
          <a:xfrm>
            <a:off x="2080865" y="2894014"/>
            <a:ext cx="1382287" cy="4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/>
          <a:p>
            <a:pPr algn="ctr"/>
            <a:r>
              <a:rPr lang="zh-TW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子</a:t>
            </a:r>
            <a:r>
              <a:rPr lang="en-US" altLang="zh-CN" sz="21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 </a:t>
            </a:r>
            <a:r>
              <a:rPr lang="zh-TW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一</a:t>
            </a:r>
            <a:endParaRPr lang="zh-CN" altLang="en-US" sz="2133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10" name="chenying0907 90"/>
          <p:cNvGrpSpPr>
            <a:grpSpLocks/>
          </p:cNvGrpSpPr>
          <p:nvPr/>
        </p:nvGrpSpPr>
        <p:grpSpPr bwMode="auto">
          <a:xfrm>
            <a:off x="2539511" y="2195513"/>
            <a:ext cx="385644" cy="611187"/>
            <a:chOff x="5844088" y="2600655"/>
            <a:chExt cx="385904" cy="611158"/>
          </a:xfrm>
        </p:grpSpPr>
        <p:grpSp>
          <p:nvGrpSpPr>
            <p:cNvPr id="11" name="chenying0907 91"/>
            <p:cNvGrpSpPr>
              <a:grpSpLocks/>
            </p:cNvGrpSpPr>
            <p:nvPr/>
          </p:nvGrpSpPr>
          <p:grpSpPr bwMode="auto">
            <a:xfrm rot="8489641">
              <a:off x="6013992" y="2653092"/>
              <a:ext cx="216000" cy="558721"/>
              <a:chOff x="6011031" y="2540000"/>
              <a:chExt cx="242182" cy="626447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6019303" y="2543519"/>
                <a:ext cx="217230" cy="201123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2399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6011261" y="2721930"/>
                <a:ext cx="242158" cy="444961"/>
              </a:xfrm>
              <a:custGeom>
                <a:avLst/>
                <a:gdLst>
                  <a:gd name="connsiteX0" fmla="*/ 12700 w 215900"/>
                  <a:gd name="connsiteY0" fmla="*/ 12700 h 444500"/>
                  <a:gd name="connsiteX1" fmla="*/ 0 w 215900"/>
                  <a:gd name="connsiteY1" fmla="*/ 444500 h 444500"/>
                  <a:gd name="connsiteX2" fmla="*/ 215900 w 215900"/>
                  <a:gd name="connsiteY2" fmla="*/ 419100 h 444500"/>
                  <a:gd name="connsiteX3" fmla="*/ 215900 w 215900"/>
                  <a:gd name="connsiteY3" fmla="*/ 0 h 444500"/>
                  <a:gd name="connsiteX4" fmla="*/ 215900 w 215900"/>
                  <a:gd name="connsiteY4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00" h="444500">
                    <a:moveTo>
                      <a:pt x="12700" y="12700"/>
                    </a:moveTo>
                    <a:lnTo>
                      <a:pt x="0" y="444500"/>
                    </a:lnTo>
                    <a:lnTo>
                      <a:pt x="215900" y="419100"/>
                    </a:lnTo>
                    <a:lnTo>
                      <a:pt x="215900" y="0"/>
                    </a:lnTo>
                    <a:lnTo>
                      <a:pt x="215900" y="0"/>
                    </a:lnTo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2399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6100764" y="2573365"/>
                <a:ext cx="64101" cy="60515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2399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5844088" y="2600655"/>
              <a:ext cx="182629" cy="195253"/>
            </a:xfrm>
            <a:custGeom>
              <a:avLst/>
              <a:gdLst>
                <a:gd name="connsiteX0" fmla="*/ 43090 w 153621"/>
                <a:gd name="connsiteY0" fmla="*/ 162601 h 162601"/>
                <a:gd name="connsiteX1" fmla="*/ 2896 w 153621"/>
                <a:gd name="connsiteY1" fmla="*/ 102311 h 162601"/>
                <a:gd name="connsiteX2" fmla="*/ 113428 w 153621"/>
                <a:gd name="connsiteY2" fmla="*/ 1828 h 162601"/>
                <a:gd name="connsiteX3" fmla="*/ 153621 w 153621"/>
                <a:gd name="connsiteY3" fmla="*/ 47045 h 162601"/>
                <a:gd name="connsiteX0-1" fmla="*/ 41489 w 152020"/>
                <a:gd name="connsiteY0-2" fmla="*/ 158991 h 158991"/>
                <a:gd name="connsiteX1-3" fmla="*/ 1295 w 152020"/>
                <a:gd name="connsiteY1-4" fmla="*/ 98701 h 158991"/>
                <a:gd name="connsiteX2-5" fmla="*/ 82359 w 152020"/>
                <a:gd name="connsiteY2-6" fmla="*/ 2042 h 158991"/>
                <a:gd name="connsiteX3-7" fmla="*/ 152020 w 152020"/>
                <a:gd name="connsiteY3-8" fmla="*/ 43435 h 158991"/>
                <a:gd name="connsiteX0-9" fmla="*/ 41916 w 152447"/>
                <a:gd name="connsiteY0-10" fmla="*/ 148552 h 148552"/>
                <a:gd name="connsiteX1-11" fmla="*/ 1722 w 152447"/>
                <a:gd name="connsiteY1-12" fmla="*/ 88262 h 148552"/>
                <a:gd name="connsiteX2-13" fmla="*/ 91205 w 152447"/>
                <a:gd name="connsiteY2-14" fmla="*/ 3075 h 148552"/>
                <a:gd name="connsiteX3-15" fmla="*/ 152447 w 152447"/>
                <a:gd name="connsiteY3-16" fmla="*/ 32996 h 14855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152447" h="148552">
                  <a:moveTo>
                    <a:pt x="41916" y="148552"/>
                  </a:moveTo>
                  <a:cubicBezTo>
                    <a:pt x="15957" y="131804"/>
                    <a:pt x="-6493" y="112508"/>
                    <a:pt x="1722" y="88262"/>
                  </a:cubicBezTo>
                  <a:cubicBezTo>
                    <a:pt x="9937" y="64016"/>
                    <a:pt x="66084" y="12286"/>
                    <a:pt x="91205" y="3075"/>
                  </a:cubicBezTo>
                  <a:cubicBezTo>
                    <a:pt x="116326" y="-6136"/>
                    <a:pt x="144911" y="5782"/>
                    <a:pt x="152447" y="32996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chenying0907 98"/>
          <p:cNvGrpSpPr>
            <a:grpSpLocks/>
          </p:cNvGrpSpPr>
          <p:nvPr/>
        </p:nvGrpSpPr>
        <p:grpSpPr bwMode="auto">
          <a:xfrm>
            <a:off x="8947858" y="2292350"/>
            <a:ext cx="474516" cy="431800"/>
            <a:chOff x="7002966" y="4415883"/>
            <a:chExt cx="507443" cy="461687"/>
          </a:xfrm>
        </p:grpSpPr>
        <p:grpSp>
          <p:nvGrpSpPr>
            <p:cNvPr id="17" name="chenying0907 99"/>
            <p:cNvGrpSpPr>
              <a:grpSpLocks/>
            </p:cNvGrpSpPr>
            <p:nvPr/>
          </p:nvGrpSpPr>
          <p:grpSpPr bwMode="auto">
            <a:xfrm>
              <a:off x="7002966" y="4415883"/>
              <a:ext cx="507443" cy="461687"/>
              <a:chOff x="7002966" y="4415883"/>
              <a:chExt cx="602999" cy="54862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7002966" y="4415883"/>
                <a:ext cx="602999" cy="548627"/>
              </a:xfrm>
              <a:custGeom>
                <a:avLst/>
                <a:gdLst>
                  <a:gd name="connsiteX0" fmla="*/ 0 w 602999"/>
                  <a:gd name="connsiteY0" fmla="*/ 22302 h 548627"/>
                  <a:gd name="connsiteX1" fmla="*/ 11151 w 602999"/>
                  <a:gd name="connsiteY1" fmla="*/ 546410 h 548627"/>
                  <a:gd name="connsiteX2" fmla="*/ 412595 w 602999"/>
                  <a:gd name="connsiteY2" fmla="*/ 535258 h 548627"/>
                  <a:gd name="connsiteX3" fmla="*/ 591014 w 602999"/>
                  <a:gd name="connsiteY3" fmla="*/ 401444 h 548627"/>
                  <a:gd name="connsiteX4" fmla="*/ 568712 w 602999"/>
                  <a:gd name="connsiteY4" fmla="*/ 0 h 548627"/>
                  <a:gd name="connsiteX5" fmla="*/ 0 w 602999"/>
                  <a:gd name="connsiteY5" fmla="*/ 22302 h 54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999" h="548627">
                    <a:moveTo>
                      <a:pt x="0" y="22302"/>
                    </a:moveTo>
                    <a:lnTo>
                      <a:pt x="11151" y="546410"/>
                    </a:lnTo>
                    <a:cubicBezTo>
                      <a:pt x="144966" y="542693"/>
                      <a:pt x="315951" y="559419"/>
                      <a:pt x="412595" y="535258"/>
                    </a:cubicBezTo>
                    <a:cubicBezTo>
                      <a:pt x="509239" y="511097"/>
                      <a:pt x="564995" y="490654"/>
                      <a:pt x="591014" y="401444"/>
                    </a:cubicBezTo>
                    <a:cubicBezTo>
                      <a:pt x="617033" y="312234"/>
                      <a:pt x="596590" y="70624"/>
                      <a:pt x="568712" y="0"/>
                    </a:cubicBezTo>
                    <a:lnTo>
                      <a:pt x="0" y="22302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2399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7396226" y="4776929"/>
                <a:ext cx="201672" cy="165395"/>
              </a:xfrm>
              <a:custGeom>
                <a:avLst/>
                <a:gdLst>
                  <a:gd name="connsiteX0" fmla="*/ 0 w 238298"/>
                  <a:gd name="connsiteY0" fmla="*/ 227214 h 227214"/>
                  <a:gd name="connsiteX1" fmla="*/ 60960 w 238298"/>
                  <a:gd name="connsiteY1" fmla="*/ 77585 h 227214"/>
                  <a:gd name="connsiteX2" fmla="*/ 44334 w 238298"/>
                  <a:gd name="connsiteY2" fmla="*/ 0 h 227214"/>
                  <a:gd name="connsiteX3" fmla="*/ 155170 w 238298"/>
                  <a:gd name="connsiteY3" fmla="*/ 27709 h 227214"/>
                  <a:gd name="connsiteX4" fmla="*/ 238298 w 238298"/>
                  <a:gd name="connsiteY4" fmla="*/ 0 h 227214"/>
                  <a:gd name="connsiteX0-1" fmla="*/ 0 w 238298"/>
                  <a:gd name="connsiteY0-2" fmla="*/ 227214 h 227214"/>
                  <a:gd name="connsiteX1-3" fmla="*/ 38793 w 238298"/>
                  <a:gd name="connsiteY1-4" fmla="*/ 99752 h 227214"/>
                  <a:gd name="connsiteX2-5" fmla="*/ 44334 w 238298"/>
                  <a:gd name="connsiteY2-6" fmla="*/ 0 h 227214"/>
                  <a:gd name="connsiteX3-7" fmla="*/ 155170 w 238298"/>
                  <a:gd name="connsiteY3-8" fmla="*/ 27709 h 227214"/>
                  <a:gd name="connsiteX4-9" fmla="*/ 238298 w 238298"/>
                  <a:gd name="connsiteY4-10" fmla="*/ 0 h 227214"/>
                  <a:gd name="connsiteX0-11" fmla="*/ 0 w 238298"/>
                  <a:gd name="connsiteY0-12" fmla="*/ 227214 h 227214"/>
                  <a:gd name="connsiteX1-13" fmla="*/ 38793 w 238298"/>
                  <a:gd name="connsiteY1-14" fmla="*/ 99752 h 227214"/>
                  <a:gd name="connsiteX2-15" fmla="*/ 44334 w 238298"/>
                  <a:gd name="connsiteY2-16" fmla="*/ 0 h 227214"/>
                  <a:gd name="connsiteX3-17" fmla="*/ 160712 w 238298"/>
                  <a:gd name="connsiteY3-18" fmla="*/ 16625 h 227214"/>
                  <a:gd name="connsiteX4-19" fmla="*/ 238298 w 238298"/>
                  <a:gd name="connsiteY4-20" fmla="*/ 0 h 227214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238298" h="227214">
                    <a:moveTo>
                      <a:pt x="0" y="227214"/>
                    </a:moveTo>
                    <a:cubicBezTo>
                      <a:pt x="26785" y="171334"/>
                      <a:pt x="31404" y="137621"/>
                      <a:pt x="38793" y="99752"/>
                    </a:cubicBezTo>
                    <a:cubicBezTo>
                      <a:pt x="46182" y="61883"/>
                      <a:pt x="38792" y="11084"/>
                      <a:pt x="44334" y="0"/>
                    </a:cubicBezTo>
                    <a:cubicBezTo>
                      <a:pt x="81279" y="9236"/>
                      <a:pt x="128385" y="16625"/>
                      <a:pt x="160712" y="16625"/>
                    </a:cubicBezTo>
                    <a:cubicBezTo>
                      <a:pt x="193039" y="16625"/>
                      <a:pt x="212897" y="13854"/>
                      <a:pt x="238298" y="0"/>
                    </a:cubicBezTo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sz="2399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任意多边形 17"/>
            <p:cNvSpPr/>
            <p:nvPr/>
          </p:nvSpPr>
          <p:spPr>
            <a:xfrm>
              <a:off x="7077640" y="4605989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074246" y="4517726"/>
              <a:ext cx="364884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089519" y="4685767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081034" y="4767241"/>
              <a:ext cx="246084" cy="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chenying0907 110"/>
          <p:cNvGrpSpPr>
            <a:grpSpLocks/>
          </p:cNvGrpSpPr>
          <p:nvPr/>
        </p:nvGrpSpPr>
        <p:grpSpPr bwMode="auto">
          <a:xfrm>
            <a:off x="5707183" y="2178050"/>
            <a:ext cx="557040" cy="498475"/>
            <a:chOff x="4577745" y="4336117"/>
            <a:chExt cx="557229" cy="497597"/>
          </a:xfrm>
        </p:grpSpPr>
        <p:sp>
          <p:nvSpPr>
            <p:cNvPr id="25" name="任意多边形 24"/>
            <p:cNvSpPr/>
            <p:nvPr/>
          </p:nvSpPr>
          <p:spPr>
            <a:xfrm>
              <a:off x="4577745" y="4393166"/>
              <a:ext cx="557229" cy="440548"/>
            </a:xfrm>
            <a:custGeom>
              <a:avLst/>
              <a:gdLst>
                <a:gd name="connsiteX0" fmla="*/ 14510 w 533941"/>
                <a:gd name="connsiteY0" fmla="*/ 334613 h 439545"/>
                <a:gd name="connsiteX1" fmla="*/ 33171 w 533941"/>
                <a:gd name="connsiteY1" fmla="*/ 415479 h 439545"/>
                <a:gd name="connsiteX2" fmla="*/ 219783 w 533941"/>
                <a:gd name="connsiteY2" fmla="*/ 415479 h 439545"/>
                <a:gd name="connsiteX3" fmla="*/ 505922 w 533941"/>
                <a:gd name="connsiteY3" fmla="*/ 135560 h 439545"/>
                <a:gd name="connsiteX4" fmla="*/ 487261 w 533941"/>
                <a:gd name="connsiteY4" fmla="*/ 4932 h 439545"/>
                <a:gd name="connsiteX5" fmla="*/ 188681 w 533941"/>
                <a:gd name="connsiteY5" fmla="*/ 297291 h 439545"/>
                <a:gd name="connsiteX6" fmla="*/ 14510 w 533941"/>
                <a:gd name="connsiteY6" fmla="*/ 334613 h 439545"/>
                <a:gd name="connsiteX0-1" fmla="*/ 11897 w 542181"/>
                <a:gd name="connsiteY0-2" fmla="*/ 307480 h 440817"/>
                <a:gd name="connsiteX1-3" fmla="*/ 41411 w 542181"/>
                <a:gd name="connsiteY1-4" fmla="*/ 415479 h 440817"/>
                <a:gd name="connsiteX2-5" fmla="*/ 228023 w 542181"/>
                <a:gd name="connsiteY2-6" fmla="*/ 415479 h 440817"/>
                <a:gd name="connsiteX3-7" fmla="*/ 514162 w 542181"/>
                <a:gd name="connsiteY3-8" fmla="*/ 135560 h 440817"/>
                <a:gd name="connsiteX4-9" fmla="*/ 495501 w 542181"/>
                <a:gd name="connsiteY4-10" fmla="*/ 4932 h 440817"/>
                <a:gd name="connsiteX5-11" fmla="*/ 196921 w 542181"/>
                <a:gd name="connsiteY5-12" fmla="*/ 297291 h 440817"/>
                <a:gd name="connsiteX6-13" fmla="*/ 11897 w 542181"/>
                <a:gd name="connsiteY6-14" fmla="*/ 307480 h 440817"/>
                <a:gd name="connsiteX0-15" fmla="*/ 26945 w 557229"/>
                <a:gd name="connsiteY0-16" fmla="*/ 307480 h 440817"/>
                <a:gd name="connsiteX1-17" fmla="*/ 23898 w 557229"/>
                <a:gd name="connsiteY1-18" fmla="*/ 415479 h 440817"/>
                <a:gd name="connsiteX2-19" fmla="*/ 243071 w 557229"/>
                <a:gd name="connsiteY2-20" fmla="*/ 415479 h 440817"/>
                <a:gd name="connsiteX3-21" fmla="*/ 529210 w 557229"/>
                <a:gd name="connsiteY3-22" fmla="*/ 135560 h 440817"/>
                <a:gd name="connsiteX4-23" fmla="*/ 510549 w 557229"/>
                <a:gd name="connsiteY4-24" fmla="*/ 4932 h 440817"/>
                <a:gd name="connsiteX5-25" fmla="*/ 211969 w 557229"/>
                <a:gd name="connsiteY5-26" fmla="*/ 297291 h 440817"/>
                <a:gd name="connsiteX6-27" fmla="*/ 26945 w 557229"/>
                <a:gd name="connsiteY6-28" fmla="*/ 307480 h 440817"/>
              </a:gdLst>
              <a:ahLst/>
              <a:cxnLst>
                <a:cxn ang="0">
                  <a:pos x="connsiteX0-15" y="connsiteY0-16"/>
                </a:cxn>
                <a:cxn ang="0">
                  <a:pos x="connsiteX1-17" y="connsiteY1-18"/>
                </a:cxn>
                <a:cxn ang="0">
                  <a:pos x="connsiteX2-19" y="connsiteY2-20"/>
                </a:cxn>
                <a:cxn ang="0">
                  <a:pos x="connsiteX3-21" y="connsiteY3-22"/>
                </a:cxn>
                <a:cxn ang="0">
                  <a:pos x="connsiteX4-23" y="connsiteY4-24"/>
                </a:cxn>
                <a:cxn ang="0">
                  <a:pos x="connsiteX5-25" y="connsiteY5-26"/>
                </a:cxn>
                <a:cxn ang="0">
                  <a:pos x="connsiteX6-27" y="connsiteY6-28"/>
                </a:cxn>
              </a:cxnLst>
              <a:rect l="l" t="t" r="r" b="b"/>
              <a:pathLst>
                <a:path w="557229" h="440817">
                  <a:moveTo>
                    <a:pt x="26945" y="307480"/>
                  </a:moveTo>
                  <a:cubicBezTo>
                    <a:pt x="-4400" y="327178"/>
                    <a:pt x="-12123" y="397479"/>
                    <a:pt x="23898" y="415479"/>
                  </a:cubicBezTo>
                  <a:cubicBezTo>
                    <a:pt x="59919" y="433479"/>
                    <a:pt x="158852" y="462132"/>
                    <a:pt x="243071" y="415479"/>
                  </a:cubicBezTo>
                  <a:cubicBezTo>
                    <a:pt x="327290" y="368826"/>
                    <a:pt x="484630" y="203984"/>
                    <a:pt x="529210" y="135560"/>
                  </a:cubicBezTo>
                  <a:cubicBezTo>
                    <a:pt x="573790" y="67136"/>
                    <a:pt x="563422" y="-22023"/>
                    <a:pt x="510549" y="4932"/>
                  </a:cubicBezTo>
                  <a:cubicBezTo>
                    <a:pt x="457676" y="31887"/>
                    <a:pt x="292570" y="246866"/>
                    <a:pt x="211969" y="297291"/>
                  </a:cubicBezTo>
                  <a:cubicBezTo>
                    <a:pt x="131368" y="347716"/>
                    <a:pt x="58290" y="287782"/>
                    <a:pt x="26945" y="307480"/>
                  </a:cubicBezTo>
                  <a:close/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611083" y="4336117"/>
              <a:ext cx="514366" cy="483335"/>
            </a:xfrm>
            <a:custGeom>
              <a:avLst/>
              <a:gdLst>
                <a:gd name="connsiteX0" fmla="*/ 198035 w 502835"/>
                <a:gd name="connsiteY0" fmla="*/ 493056 h 493056"/>
                <a:gd name="connsiteX1" fmla="*/ 123390 w 502835"/>
                <a:gd name="connsiteY1" fmla="*/ 368648 h 493056"/>
                <a:gd name="connsiteX2" fmla="*/ 5203 w 502835"/>
                <a:gd name="connsiteY2" fmla="*/ 393529 h 493056"/>
                <a:gd name="connsiteX3" fmla="*/ 310003 w 502835"/>
                <a:gd name="connsiteY3" fmla="*/ 32746 h 493056"/>
                <a:gd name="connsiteX4" fmla="*/ 502835 w 502835"/>
                <a:gd name="connsiteY4" fmla="*/ 38966 h 493056"/>
                <a:gd name="connsiteX0-1" fmla="*/ 205934 w 510734"/>
                <a:gd name="connsiteY0-2" fmla="*/ 491889 h 491889"/>
                <a:gd name="connsiteX1-3" fmla="*/ 131289 w 510734"/>
                <a:gd name="connsiteY1-4" fmla="*/ 367481 h 491889"/>
                <a:gd name="connsiteX2-5" fmla="*/ 4962 w 510734"/>
                <a:gd name="connsiteY2-6" fmla="*/ 376082 h 491889"/>
                <a:gd name="connsiteX3-7" fmla="*/ 317902 w 510734"/>
                <a:gd name="connsiteY3-8" fmla="*/ 31579 h 491889"/>
                <a:gd name="connsiteX4-9" fmla="*/ 510734 w 510734"/>
                <a:gd name="connsiteY4-10" fmla="*/ 37799 h 491889"/>
                <a:gd name="connsiteX0-11" fmla="*/ 205532 w 510332"/>
                <a:gd name="connsiteY0-12" fmla="*/ 491889 h 491889"/>
                <a:gd name="connsiteX1-13" fmla="*/ 136314 w 510332"/>
                <a:gd name="connsiteY1-14" fmla="*/ 383761 h 491889"/>
                <a:gd name="connsiteX2-15" fmla="*/ 4560 w 510332"/>
                <a:gd name="connsiteY2-16" fmla="*/ 376082 h 491889"/>
                <a:gd name="connsiteX3-17" fmla="*/ 317500 w 510332"/>
                <a:gd name="connsiteY3-18" fmla="*/ 31579 h 491889"/>
                <a:gd name="connsiteX4-19" fmla="*/ 510332 w 510332"/>
                <a:gd name="connsiteY4-20" fmla="*/ 37799 h 491889"/>
                <a:gd name="connsiteX0-21" fmla="*/ 159192 w 510119"/>
                <a:gd name="connsiteY0-22" fmla="*/ 489175 h 489175"/>
                <a:gd name="connsiteX1-23" fmla="*/ 136101 w 510119"/>
                <a:gd name="connsiteY1-24" fmla="*/ 383761 h 489175"/>
                <a:gd name="connsiteX2-25" fmla="*/ 4347 w 510119"/>
                <a:gd name="connsiteY2-26" fmla="*/ 376082 h 489175"/>
                <a:gd name="connsiteX3-27" fmla="*/ 317287 w 510119"/>
                <a:gd name="connsiteY3-28" fmla="*/ 31579 h 489175"/>
                <a:gd name="connsiteX4-29" fmla="*/ 510119 w 510119"/>
                <a:gd name="connsiteY4-30" fmla="*/ 37799 h 489175"/>
                <a:gd name="connsiteX0-31" fmla="*/ 159192 w 510119"/>
                <a:gd name="connsiteY0-32" fmla="*/ 489175 h 489175"/>
                <a:gd name="connsiteX1-33" fmla="*/ 136101 w 510119"/>
                <a:gd name="connsiteY1-34" fmla="*/ 383761 h 489175"/>
                <a:gd name="connsiteX2-35" fmla="*/ 4347 w 510119"/>
                <a:gd name="connsiteY2-36" fmla="*/ 376082 h 489175"/>
                <a:gd name="connsiteX3-37" fmla="*/ 317287 w 510119"/>
                <a:gd name="connsiteY3-38" fmla="*/ 31579 h 489175"/>
                <a:gd name="connsiteX4-39" fmla="*/ 510119 w 510119"/>
                <a:gd name="connsiteY4-40" fmla="*/ 37799 h 489175"/>
                <a:gd name="connsiteX0-41" fmla="*/ 151016 w 510083"/>
                <a:gd name="connsiteY0-42" fmla="*/ 483748 h 483748"/>
                <a:gd name="connsiteX1-43" fmla="*/ 136065 w 510083"/>
                <a:gd name="connsiteY1-44" fmla="*/ 383761 h 483748"/>
                <a:gd name="connsiteX2-45" fmla="*/ 4311 w 510083"/>
                <a:gd name="connsiteY2-46" fmla="*/ 376082 h 483748"/>
                <a:gd name="connsiteX3-47" fmla="*/ 317251 w 510083"/>
                <a:gd name="connsiteY3-48" fmla="*/ 31579 h 483748"/>
                <a:gd name="connsiteX4-49" fmla="*/ 510083 w 510083"/>
                <a:gd name="connsiteY4-50" fmla="*/ 37799 h 483748"/>
                <a:gd name="connsiteX0-51" fmla="*/ 150514 w 509581"/>
                <a:gd name="connsiteY0-52" fmla="*/ 483748 h 483748"/>
                <a:gd name="connsiteX1-53" fmla="*/ 135563 w 509581"/>
                <a:gd name="connsiteY1-54" fmla="*/ 383761 h 483748"/>
                <a:gd name="connsiteX2-55" fmla="*/ 3809 w 509581"/>
                <a:gd name="connsiteY2-56" fmla="*/ 376082 h 483748"/>
                <a:gd name="connsiteX3-57" fmla="*/ 316749 w 509581"/>
                <a:gd name="connsiteY3-58" fmla="*/ 31579 h 483748"/>
                <a:gd name="connsiteX4-59" fmla="*/ 509581 w 509581"/>
                <a:gd name="connsiteY4-60" fmla="*/ 37799 h 483748"/>
                <a:gd name="connsiteX0-61" fmla="*/ 146758 w 505825"/>
                <a:gd name="connsiteY0-62" fmla="*/ 483748 h 483748"/>
                <a:gd name="connsiteX1-63" fmla="*/ 131807 w 505825"/>
                <a:gd name="connsiteY1-64" fmla="*/ 383761 h 483748"/>
                <a:gd name="connsiteX2-65" fmla="*/ 53 w 505825"/>
                <a:gd name="connsiteY2-66" fmla="*/ 376082 h 483748"/>
                <a:gd name="connsiteX3-67" fmla="*/ 312993 w 505825"/>
                <a:gd name="connsiteY3-68" fmla="*/ 31579 h 483748"/>
                <a:gd name="connsiteX4-69" fmla="*/ 505825 w 505825"/>
                <a:gd name="connsiteY4-70" fmla="*/ 37799 h 483748"/>
                <a:gd name="connsiteX0-71" fmla="*/ 154904 w 513971"/>
                <a:gd name="connsiteY0-72" fmla="*/ 482779 h 482779"/>
                <a:gd name="connsiteX1-73" fmla="*/ 139953 w 513971"/>
                <a:gd name="connsiteY1-74" fmla="*/ 382792 h 482779"/>
                <a:gd name="connsiteX2-75" fmla="*/ 59 w 513971"/>
                <a:gd name="connsiteY2-76" fmla="*/ 361546 h 482779"/>
                <a:gd name="connsiteX3-77" fmla="*/ 321139 w 513971"/>
                <a:gd name="connsiteY3-78" fmla="*/ 30610 h 482779"/>
                <a:gd name="connsiteX4-79" fmla="*/ 513971 w 513971"/>
                <a:gd name="connsiteY4-80" fmla="*/ 36830 h 482779"/>
                <a:gd name="connsiteX0-81" fmla="*/ 154895 w 513962"/>
                <a:gd name="connsiteY0-82" fmla="*/ 482779 h 482779"/>
                <a:gd name="connsiteX1-83" fmla="*/ 139944 w 513962"/>
                <a:gd name="connsiteY1-84" fmla="*/ 382792 h 482779"/>
                <a:gd name="connsiteX2-85" fmla="*/ 50 w 513962"/>
                <a:gd name="connsiteY2-86" fmla="*/ 361546 h 482779"/>
                <a:gd name="connsiteX3-87" fmla="*/ 321130 w 513962"/>
                <a:gd name="connsiteY3-88" fmla="*/ 30610 h 482779"/>
                <a:gd name="connsiteX4-89" fmla="*/ 513962 w 513962"/>
                <a:gd name="connsiteY4-90" fmla="*/ 36830 h 482779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513962" h="482779">
                  <a:moveTo>
                    <a:pt x="154895" y="482779"/>
                  </a:moveTo>
                  <a:cubicBezTo>
                    <a:pt x="158062" y="428869"/>
                    <a:pt x="144044" y="389430"/>
                    <a:pt x="139944" y="382792"/>
                  </a:cubicBezTo>
                  <a:cubicBezTo>
                    <a:pt x="135844" y="376154"/>
                    <a:pt x="-3014" y="379542"/>
                    <a:pt x="50" y="361546"/>
                  </a:cubicBezTo>
                  <a:cubicBezTo>
                    <a:pt x="3114" y="343550"/>
                    <a:pt x="235478" y="84729"/>
                    <a:pt x="321130" y="30610"/>
                  </a:cubicBezTo>
                  <a:cubicBezTo>
                    <a:pt x="406782" y="-23509"/>
                    <a:pt x="459015" y="4173"/>
                    <a:pt x="513962" y="3683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椭圆 31"/>
          <p:cNvSpPr/>
          <p:nvPr/>
        </p:nvSpPr>
        <p:spPr>
          <a:xfrm>
            <a:off x="5151729" y="1941514"/>
            <a:ext cx="1707624" cy="169227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5465959" y="2894014"/>
            <a:ext cx="1080753" cy="17463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145"/>
          <p:cNvSpPr txBox="1">
            <a:spLocks noChangeArrowheads="1"/>
          </p:cNvSpPr>
          <p:nvPr/>
        </p:nvSpPr>
        <p:spPr bwMode="auto">
          <a:xfrm>
            <a:off x="5314398" y="2930525"/>
            <a:ext cx="1382287" cy="4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/>
          <a:p>
            <a:pPr algn="ctr"/>
            <a:r>
              <a:rPr lang="zh-TW" altLang="en-US" sz="2133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子</a:t>
            </a:r>
            <a:r>
              <a:rPr lang="zh-TW" altLang="en-US" sz="21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二</a:t>
            </a:r>
            <a:endParaRPr lang="zh-CN" altLang="en-US" sz="2133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sp>
        <p:nvSpPr>
          <p:cNvPr id="30" name="椭圆 31"/>
          <p:cNvSpPr/>
          <p:nvPr/>
        </p:nvSpPr>
        <p:spPr>
          <a:xfrm>
            <a:off x="8332098" y="1941514"/>
            <a:ext cx="1706036" cy="169227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8644739" y="2894014"/>
            <a:ext cx="1080754" cy="17463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anchor="ctr"/>
          <a:lstStyle/>
          <a:p>
            <a:pPr algn="ctr" fontAlgn="auto"/>
            <a:endParaRPr lang="zh-CN" altLang="en-US" sz="2399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57"/>
          <p:cNvSpPr txBox="1">
            <a:spLocks noChangeArrowheads="1"/>
          </p:cNvSpPr>
          <p:nvPr/>
        </p:nvSpPr>
        <p:spPr bwMode="auto">
          <a:xfrm>
            <a:off x="8493973" y="2912521"/>
            <a:ext cx="1382285" cy="4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2" tIns="45706" rIns="91412" bIns="45706">
            <a:spAutoFit/>
          </a:bodyPr>
          <a:lstStyle/>
          <a:p>
            <a:pPr algn="ctr"/>
            <a:r>
              <a:rPr lang="zh-TW" altLang="en-US" sz="2133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子三</a:t>
            </a:r>
            <a:endParaRPr lang="zh-CN" altLang="en-US" sz="2133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33" name="chenying0907 12"/>
          <p:cNvGrpSpPr>
            <a:grpSpLocks/>
          </p:cNvGrpSpPr>
          <p:nvPr/>
        </p:nvGrpSpPr>
        <p:grpSpPr bwMode="auto">
          <a:xfrm>
            <a:off x="4096367" y="2633663"/>
            <a:ext cx="564976" cy="482600"/>
            <a:chOff x="4349506" y="3098800"/>
            <a:chExt cx="565617" cy="482600"/>
          </a:xfrm>
        </p:grpSpPr>
        <p:sp>
          <p:nvSpPr>
            <p:cNvPr id="34" name="任意多边形 33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chenying0907 166"/>
          <p:cNvGrpSpPr>
            <a:grpSpLocks/>
          </p:cNvGrpSpPr>
          <p:nvPr/>
        </p:nvGrpSpPr>
        <p:grpSpPr bwMode="auto">
          <a:xfrm>
            <a:off x="7311651" y="2633663"/>
            <a:ext cx="564976" cy="482600"/>
            <a:chOff x="4349506" y="3098800"/>
            <a:chExt cx="565617" cy="482600"/>
          </a:xfrm>
        </p:grpSpPr>
        <p:sp>
          <p:nvSpPr>
            <p:cNvPr id="38" name="任意多边形 37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sz="2399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chenying0907 40"/>
          <p:cNvGrpSpPr/>
          <p:nvPr/>
        </p:nvGrpSpPr>
        <p:grpSpPr>
          <a:xfrm>
            <a:off x="5151729" y="3900489"/>
            <a:ext cx="2055178" cy="2059859"/>
            <a:chOff x="5072063" y="3787955"/>
            <a:chExt cx="2055812" cy="2059857"/>
          </a:xfrm>
        </p:grpSpPr>
        <p:sp>
          <p:nvSpPr>
            <p:cNvPr id="42" name="文本框 41"/>
            <p:cNvSpPr txBox="1"/>
            <p:nvPr/>
          </p:nvSpPr>
          <p:spPr>
            <a:xfrm>
              <a:off x="5072063" y="3787955"/>
              <a:ext cx="1827212" cy="4615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TW" altLang="en-US" sz="2399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外部人</a:t>
              </a:r>
              <a:r>
                <a:rPr lang="zh-TW" altLang="en-US" sz="2399" b="1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力</a:t>
              </a:r>
              <a:endParaRPr lang="zh-CN" altLang="en-US" sz="239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6"/>
            <p:cNvSpPr txBox="1">
              <a:spLocks noChangeArrowheads="1"/>
            </p:cNvSpPr>
            <p:nvPr/>
          </p:nvSpPr>
          <p:spPr bwMode="auto">
            <a:xfrm>
              <a:off x="5072063" y="4524374"/>
              <a:ext cx="2055812" cy="132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TW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sym typeface="微软雅黑" pitchFamily="34" charset="-122"/>
                </a:rPr>
                <a:t>偏遠學校有外部人力補助</a:t>
              </a:r>
              <a:endParaRPr lang="en-US" altLang="zh-TW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微软雅黑" pitchFamily="34" charset="-122"/>
              </a:endParaRPr>
            </a:p>
            <a:p>
              <a:r>
                <a:rPr lang="zh-TW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sym typeface="微软雅黑" pitchFamily="34" charset="-122"/>
                </a:rPr>
                <a:t>有需求之學校可與縣府申請</a:t>
              </a:r>
              <a:endParaRPr lang="en-US" altLang="zh-CN" sz="2000" dirty="0">
                <a:solidFill>
                  <a:srgbClr val="59595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44" name="chenying0907 43"/>
          <p:cNvGrpSpPr/>
          <p:nvPr/>
        </p:nvGrpSpPr>
        <p:grpSpPr>
          <a:xfrm>
            <a:off x="8309086" y="3900488"/>
            <a:ext cx="2055178" cy="1758383"/>
            <a:chOff x="8171656" y="3787955"/>
            <a:chExt cx="2055812" cy="1758383"/>
          </a:xfrm>
        </p:grpSpPr>
        <p:sp>
          <p:nvSpPr>
            <p:cNvPr id="45" name="文本框 44"/>
            <p:cNvSpPr txBox="1"/>
            <p:nvPr/>
          </p:nvSpPr>
          <p:spPr>
            <a:xfrm>
              <a:off x="8251825" y="3787955"/>
              <a:ext cx="1827213" cy="4615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TW" altLang="en-US" sz="2399" b="1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科技活</a:t>
              </a:r>
              <a:r>
                <a:rPr lang="zh-TW" altLang="en-US" sz="2399" b="1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動</a:t>
              </a:r>
              <a:endParaRPr lang="zh-CN" altLang="en-US" sz="2399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86"/>
            <p:cNvSpPr txBox="1">
              <a:spLocks noChangeArrowheads="1"/>
            </p:cNvSpPr>
            <p:nvPr/>
          </p:nvSpPr>
          <p:spPr bwMode="auto">
            <a:xfrm>
              <a:off x="8171656" y="4530675"/>
              <a:ext cx="2055812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TW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sym typeface="微软雅黑" pitchFamily="34" charset="-122"/>
                </a:rPr>
                <a:t>有科技競賽活動需求之學校可與縣府申請</a:t>
              </a:r>
              <a:endParaRPr lang="en-US" altLang="zh-CN" sz="2000" dirty="0">
                <a:solidFill>
                  <a:srgbClr val="59595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938503" y="513033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 sz="3200" b="1" cap="small" dirty="0" smtClean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科技教育總體</a:t>
            </a:r>
            <a:r>
              <a:rPr lang="zh-TW" altLang="en-US" sz="3200" b="1" cap="small" dirty="0">
                <a:solidFill>
                  <a:srgbClr val="267FA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計畫</a:t>
            </a:r>
            <a:endParaRPr lang="en-US" altLang="zh-TW" sz="3200" b="1" cap="small" dirty="0">
              <a:solidFill>
                <a:srgbClr val="267FA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524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3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4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9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3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5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4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9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6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9" grpId="0"/>
      <p:bldP spid="27" grpId="0" animBg="1"/>
      <p:bldP spid="27" grpId="1" animBg="1"/>
      <p:bldP spid="28" grpId="0" animBg="1"/>
      <p:bldP spid="29" grpId="0"/>
      <p:bldP spid="30" grpId="0" animBg="1"/>
      <p:bldP spid="30" grpId="1" animBg="1"/>
      <p:bldP spid="31" grpId="0" animBg="1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4">
            <a:extLst>
              <a:ext uri="{FF2B5EF4-FFF2-40B4-BE49-F238E27FC236}">
                <a16:creationId xmlns:a16="http://schemas.microsoft.com/office/drawing/2014/main" id="{A0FDBBD4-4F22-47A8-8DA7-4A55303854FC}"/>
              </a:ext>
            </a:extLst>
          </p:cNvPr>
          <p:cNvSpPr>
            <a:spLocks noEditPoints="1"/>
          </p:cNvSpPr>
          <p:nvPr/>
        </p:nvSpPr>
        <p:spPr bwMode="auto">
          <a:xfrm>
            <a:off x="10385707" y="1157326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18">
            <a:extLst>
              <a:ext uri="{FF2B5EF4-FFF2-40B4-BE49-F238E27FC236}">
                <a16:creationId xmlns:a16="http://schemas.microsoft.com/office/drawing/2014/main" id="{51811E81-3AFB-4DF2-9D1E-A727F46673DF}"/>
              </a:ext>
            </a:extLst>
          </p:cNvPr>
          <p:cNvSpPr/>
          <p:nvPr/>
        </p:nvSpPr>
        <p:spPr>
          <a:xfrm>
            <a:off x="6341294" y="1339502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A73B40A-9DE6-441F-BA9B-DD27427F9A96}"/>
              </a:ext>
            </a:extLst>
          </p:cNvPr>
          <p:cNvSpPr txBox="1"/>
          <p:nvPr/>
        </p:nvSpPr>
        <p:spPr>
          <a:xfrm>
            <a:off x="6877742" y="1077892"/>
            <a:ext cx="313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 </a:t>
            </a:r>
            <a:r>
              <a:rPr lang="zh-TW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組織與</a:t>
            </a:r>
            <a:r>
              <a:rPr lang="zh-TW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法規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34">
            <a:extLst>
              <a:ext uri="{FF2B5EF4-FFF2-40B4-BE49-F238E27FC236}">
                <a16:creationId xmlns:a16="http://schemas.microsoft.com/office/drawing/2014/main" id="{0D715B8F-2260-4CCD-BCBD-416FC5E4EC51}"/>
              </a:ext>
            </a:extLst>
          </p:cNvPr>
          <p:cNvSpPr>
            <a:spLocks noEditPoints="1"/>
          </p:cNvSpPr>
          <p:nvPr/>
        </p:nvSpPr>
        <p:spPr bwMode="auto">
          <a:xfrm>
            <a:off x="10416744" y="2586586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21">
            <a:extLst>
              <a:ext uri="{FF2B5EF4-FFF2-40B4-BE49-F238E27FC236}">
                <a16:creationId xmlns:a16="http://schemas.microsoft.com/office/drawing/2014/main" id="{16B91AC9-8C80-4C04-A8DA-7F15C17E8D19}"/>
              </a:ext>
            </a:extLst>
          </p:cNvPr>
          <p:cNvSpPr/>
          <p:nvPr/>
        </p:nvSpPr>
        <p:spPr>
          <a:xfrm>
            <a:off x="6372331" y="2768762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3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5ED90FBC-19D9-4A8D-B4A1-056B14C92D0C}"/>
              </a:ext>
            </a:extLst>
          </p:cNvPr>
          <p:cNvSpPr txBox="1"/>
          <p:nvPr/>
        </p:nvSpPr>
        <p:spPr>
          <a:xfrm>
            <a:off x="6908779" y="2507152"/>
            <a:ext cx="313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 </a:t>
            </a:r>
            <a:r>
              <a:rPr lang="zh-TW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課程與</a:t>
            </a:r>
            <a:r>
              <a:rPr lang="zh-TW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教學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BAC36EB1-2796-4057-BC49-2A5B2A11F3DA}"/>
              </a:ext>
            </a:extLst>
          </p:cNvPr>
          <p:cNvSpPr>
            <a:spLocks noEditPoints="1"/>
          </p:cNvSpPr>
          <p:nvPr/>
        </p:nvSpPr>
        <p:spPr bwMode="auto">
          <a:xfrm>
            <a:off x="10405755" y="4005221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 24">
            <a:extLst>
              <a:ext uri="{FF2B5EF4-FFF2-40B4-BE49-F238E27FC236}">
                <a16:creationId xmlns:a16="http://schemas.microsoft.com/office/drawing/2014/main" id="{6AA1A5B4-8EEE-43B8-A48B-F10507D052B1}"/>
              </a:ext>
            </a:extLst>
          </p:cNvPr>
          <p:cNvSpPr/>
          <p:nvPr/>
        </p:nvSpPr>
        <p:spPr>
          <a:xfrm>
            <a:off x="6361342" y="4187397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8D35662C-92DF-4F25-AFDC-D204E8811722}"/>
              </a:ext>
            </a:extLst>
          </p:cNvPr>
          <p:cNvSpPr txBox="1"/>
          <p:nvPr/>
        </p:nvSpPr>
        <p:spPr>
          <a:xfrm>
            <a:off x="6897790" y="3925787"/>
            <a:ext cx="313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 </a:t>
            </a:r>
            <a:r>
              <a:rPr lang="zh-TW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宣導與</a:t>
            </a:r>
            <a:r>
              <a:rPr lang="zh-TW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增能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EACD449C-18CF-45FD-8682-C748B6EAFE6A}"/>
              </a:ext>
            </a:extLst>
          </p:cNvPr>
          <p:cNvSpPr>
            <a:spLocks noEditPoints="1"/>
          </p:cNvSpPr>
          <p:nvPr/>
        </p:nvSpPr>
        <p:spPr bwMode="auto">
          <a:xfrm>
            <a:off x="10397979" y="5487713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任意多边形 27">
            <a:extLst>
              <a:ext uri="{FF2B5EF4-FFF2-40B4-BE49-F238E27FC236}">
                <a16:creationId xmlns:a16="http://schemas.microsoft.com/office/drawing/2014/main" id="{44D5DF68-88F3-4168-81D8-EF2BA04E3E11}"/>
              </a:ext>
            </a:extLst>
          </p:cNvPr>
          <p:cNvSpPr/>
          <p:nvPr/>
        </p:nvSpPr>
        <p:spPr>
          <a:xfrm>
            <a:off x="6353566" y="5669889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3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E4DD33F-2CA7-4997-BA10-7EFF58B8F340}"/>
              </a:ext>
            </a:extLst>
          </p:cNvPr>
          <p:cNvSpPr txBox="1"/>
          <p:nvPr/>
        </p:nvSpPr>
        <p:spPr>
          <a:xfrm>
            <a:off x="6889634" y="5407391"/>
            <a:ext cx="313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3765">
              <a:spcBef>
                <a:spcPct val="0"/>
              </a:spcBef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 </a:t>
            </a:r>
            <a:r>
              <a:rPr lang="zh-TW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資源與</a:t>
            </a:r>
            <a:r>
              <a:rPr lang="zh-TW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設備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97">
            <a:extLst>
              <a:ext uri="{FF2B5EF4-FFF2-40B4-BE49-F238E27FC236}">
                <a16:creationId xmlns:a16="http://schemas.microsoft.com/office/drawing/2014/main" id="{0B82D78D-48CF-4F2D-A39B-6EB57A407ED5}"/>
              </a:ext>
            </a:extLst>
          </p:cNvPr>
          <p:cNvSpPr>
            <a:spLocks noEditPoints="1"/>
          </p:cNvSpPr>
          <p:nvPr/>
        </p:nvSpPr>
        <p:spPr bwMode="auto">
          <a:xfrm>
            <a:off x="604615" y="1846423"/>
            <a:ext cx="4400694" cy="2169900"/>
          </a:xfrm>
          <a:custGeom>
            <a:avLst/>
            <a:gdLst>
              <a:gd name="T0" fmla="*/ 238 w 1347"/>
              <a:gd name="T1" fmla="*/ 94 h 671"/>
              <a:gd name="T2" fmla="*/ 264 w 1347"/>
              <a:gd name="T3" fmla="*/ 254 h 671"/>
              <a:gd name="T4" fmla="*/ 296 w 1347"/>
              <a:gd name="T5" fmla="*/ 275 h 671"/>
              <a:gd name="T6" fmla="*/ 85 w 1347"/>
              <a:gd name="T7" fmla="*/ 295 h 671"/>
              <a:gd name="T8" fmla="*/ 89 w 1347"/>
              <a:gd name="T9" fmla="*/ 658 h 671"/>
              <a:gd name="T10" fmla="*/ 599 w 1347"/>
              <a:gd name="T11" fmla="*/ 658 h 671"/>
              <a:gd name="T12" fmla="*/ 1159 w 1347"/>
              <a:gd name="T13" fmla="*/ 608 h 671"/>
              <a:gd name="T14" fmla="*/ 1287 w 1347"/>
              <a:gd name="T15" fmla="*/ 397 h 671"/>
              <a:gd name="T16" fmla="*/ 948 w 1347"/>
              <a:gd name="T17" fmla="*/ 248 h 671"/>
              <a:gd name="T18" fmla="*/ 940 w 1347"/>
              <a:gd name="T19" fmla="*/ 85 h 671"/>
              <a:gd name="T20" fmla="*/ 1148 w 1347"/>
              <a:gd name="T21" fmla="*/ 64 h 671"/>
              <a:gd name="T22" fmla="*/ 1115 w 1347"/>
              <a:gd name="T23" fmla="*/ 14 h 671"/>
              <a:gd name="T24" fmla="*/ 755 w 1347"/>
              <a:gd name="T25" fmla="*/ 23 h 671"/>
              <a:gd name="T26" fmla="*/ 268 w 1347"/>
              <a:gd name="T27" fmla="*/ 8 h 671"/>
              <a:gd name="T28" fmla="*/ 19 w 1347"/>
              <a:gd name="T29" fmla="*/ 29 h 671"/>
              <a:gd name="T30" fmla="*/ 1201 w 1347"/>
              <a:gd name="T31" fmla="*/ 47 h 671"/>
              <a:gd name="T32" fmla="*/ 1190 w 1347"/>
              <a:gd name="T33" fmla="*/ 21 h 671"/>
              <a:gd name="T34" fmla="*/ 1140 w 1347"/>
              <a:gd name="T35" fmla="*/ 42 h 671"/>
              <a:gd name="T36" fmla="*/ 1110 w 1347"/>
              <a:gd name="T37" fmla="*/ 31 h 671"/>
              <a:gd name="T38" fmla="*/ 270 w 1347"/>
              <a:gd name="T39" fmla="*/ 190 h 671"/>
              <a:gd name="T40" fmla="*/ 77 w 1347"/>
              <a:gd name="T41" fmla="*/ 339 h 671"/>
              <a:gd name="T42" fmla="*/ 95 w 1347"/>
              <a:gd name="T43" fmla="*/ 651 h 671"/>
              <a:gd name="T44" fmla="*/ 100 w 1347"/>
              <a:gd name="T45" fmla="*/ 578 h 671"/>
              <a:gd name="T46" fmla="*/ 146 w 1347"/>
              <a:gd name="T47" fmla="*/ 643 h 671"/>
              <a:gd name="T48" fmla="*/ 243 w 1347"/>
              <a:gd name="T49" fmla="*/ 636 h 671"/>
              <a:gd name="T50" fmla="*/ 416 w 1347"/>
              <a:gd name="T51" fmla="*/ 654 h 671"/>
              <a:gd name="T52" fmla="*/ 590 w 1347"/>
              <a:gd name="T53" fmla="*/ 639 h 671"/>
              <a:gd name="T54" fmla="*/ 693 w 1347"/>
              <a:gd name="T55" fmla="*/ 644 h 671"/>
              <a:gd name="T56" fmla="*/ 764 w 1347"/>
              <a:gd name="T57" fmla="*/ 644 h 671"/>
              <a:gd name="T58" fmla="*/ 1069 w 1347"/>
              <a:gd name="T59" fmla="*/ 636 h 671"/>
              <a:gd name="T60" fmla="*/ 1202 w 1347"/>
              <a:gd name="T61" fmla="*/ 548 h 671"/>
              <a:gd name="T62" fmla="*/ 1317 w 1347"/>
              <a:gd name="T63" fmla="*/ 474 h 671"/>
              <a:gd name="T64" fmla="*/ 1318 w 1347"/>
              <a:gd name="T65" fmla="*/ 460 h 671"/>
              <a:gd name="T66" fmla="*/ 879 w 1347"/>
              <a:gd name="T67" fmla="*/ 615 h 671"/>
              <a:gd name="T68" fmla="*/ 219 w 1347"/>
              <a:gd name="T69" fmla="*/ 628 h 671"/>
              <a:gd name="T70" fmla="*/ 87 w 1347"/>
              <a:gd name="T71" fmla="*/ 347 h 671"/>
              <a:gd name="T72" fmla="*/ 278 w 1347"/>
              <a:gd name="T73" fmla="*/ 301 h 671"/>
              <a:gd name="T74" fmla="*/ 313 w 1347"/>
              <a:gd name="T75" fmla="*/ 320 h 671"/>
              <a:gd name="T76" fmla="*/ 899 w 1347"/>
              <a:gd name="T77" fmla="*/ 298 h 671"/>
              <a:gd name="T78" fmla="*/ 826 w 1347"/>
              <a:gd name="T79" fmla="*/ 330 h 671"/>
              <a:gd name="T80" fmla="*/ 889 w 1347"/>
              <a:gd name="T81" fmla="*/ 296 h 671"/>
              <a:gd name="T82" fmla="*/ 791 w 1347"/>
              <a:gd name="T83" fmla="*/ 343 h 671"/>
              <a:gd name="T84" fmla="*/ 1030 w 1347"/>
              <a:gd name="T85" fmla="*/ 327 h 671"/>
              <a:gd name="T86" fmla="*/ 1000 w 1347"/>
              <a:gd name="T87" fmla="*/ 307 h 671"/>
              <a:gd name="T88" fmla="*/ 951 w 1347"/>
              <a:gd name="T89" fmla="*/ 280 h 671"/>
              <a:gd name="T90" fmla="*/ 288 w 1347"/>
              <a:gd name="T91" fmla="*/ 342 h 671"/>
              <a:gd name="T92" fmla="*/ 905 w 1347"/>
              <a:gd name="T93" fmla="*/ 318 h 671"/>
              <a:gd name="T94" fmla="*/ 908 w 1347"/>
              <a:gd name="T95" fmla="*/ 243 h 671"/>
              <a:gd name="T96" fmla="*/ 927 w 1347"/>
              <a:gd name="T97" fmla="*/ 178 h 671"/>
              <a:gd name="T98" fmla="*/ 914 w 1347"/>
              <a:gd name="T99" fmla="*/ 184 h 671"/>
              <a:gd name="T100" fmla="*/ 905 w 1347"/>
              <a:gd name="T101" fmla="*/ 24 h 671"/>
              <a:gd name="T102" fmla="*/ 923 w 1347"/>
              <a:gd name="T103" fmla="*/ 71 h 671"/>
              <a:gd name="T104" fmla="*/ 900 w 1347"/>
              <a:gd name="T105" fmla="*/ 115 h 671"/>
              <a:gd name="T106" fmla="*/ 791 w 1347"/>
              <a:gd name="T107" fmla="*/ 35 h 671"/>
              <a:gd name="T108" fmla="*/ 881 w 1347"/>
              <a:gd name="T109" fmla="*/ 71 h 671"/>
              <a:gd name="T110" fmla="*/ 903 w 1347"/>
              <a:gd name="T111" fmla="*/ 232 h 671"/>
              <a:gd name="T112" fmla="*/ 295 w 1347"/>
              <a:gd name="T113" fmla="*/ 189 h 671"/>
              <a:gd name="T114" fmla="*/ 272 w 1347"/>
              <a:gd name="T115" fmla="*/ 24 h 671"/>
              <a:gd name="T116" fmla="*/ 271 w 1347"/>
              <a:gd name="T117" fmla="*/ 68 h 671"/>
              <a:gd name="T118" fmla="*/ 265 w 1347"/>
              <a:gd name="T119" fmla="*/ 133 h 671"/>
              <a:gd name="T120" fmla="*/ 266 w 1347"/>
              <a:gd name="T121" fmla="*/ 85 h 671"/>
              <a:gd name="T122" fmla="*/ 18 w 1347"/>
              <a:gd name="T123" fmla="*/ 43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7" h="671">
                <a:moveTo>
                  <a:pt x="4" y="49"/>
                </a:moveTo>
                <a:lnTo>
                  <a:pt x="4" y="49"/>
                </a:lnTo>
                <a:lnTo>
                  <a:pt x="11" y="51"/>
                </a:lnTo>
                <a:lnTo>
                  <a:pt x="18" y="53"/>
                </a:lnTo>
                <a:lnTo>
                  <a:pt x="32" y="54"/>
                </a:lnTo>
                <a:lnTo>
                  <a:pt x="48" y="54"/>
                </a:lnTo>
                <a:lnTo>
                  <a:pt x="63" y="51"/>
                </a:lnTo>
                <a:lnTo>
                  <a:pt x="63" y="51"/>
                </a:lnTo>
                <a:lnTo>
                  <a:pt x="75" y="54"/>
                </a:lnTo>
                <a:lnTo>
                  <a:pt x="85" y="54"/>
                </a:lnTo>
                <a:lnTo>
                  <a:pt x="108" y="53"/>
                </a:lnTo>
                <a:lnTo>
                  <a:pt x="108" y="53"/>
                </a:lnTo>
                <a:lnTo>
                  <a:pt x="111" y="54"/>
                </a:lnTo>
                <a:lnTo>
                  <a:pt x="114" y="55"/>
                </a:lnTo>
                <a:lnTo>
                  <a:pt x="130" y="58"/>
                </a:lnTo>
                <a:lnTo>
                  <a:pt x="153" y="58"/>
                </a:lnTo>
                <a:lnTo>
                  <a:pt x="178" y="58"/>
                </a:lnTo>
                <a:lnTo>
                  <a:pt x="229" y="55"/>
                </a:lnTo>
                <a:lnTo>
                  <a:pt x="259" y="54"/>
                </a:lnTo>
                <a:lnTo>
                  <a:pt x="259" y="54"/>
                </a:lnTo>
                <a:lnTo>
                  <a:pt x="252" y="58"/>
                </a:lnTo>
                <a:lnTo>
                  <a:pt x="245" y="62"/>
                </a:lnTo>
                <a:lnTo>
                  <a:pt x="242" y="70"/>
                </a:lnTo>
                <a:lnTo>
                  <a:pt x="239" y="77"/>
                </a:lnTo>
                <a:lnTo>
                  <a:pt x="238" y="85"/>
                </a:lnTo>
                <a:lnTo>
                  <a:pt x="238" y="94"/>
                </a:lnTo>
                <a:lnTo>
                  <a:pt x="239" y="101"/>
                </a:lnTo>
                <a:lnTo>
                  <a:pt x="242" y="108"/>
                </a:lnTo>
                <a:lnTo>
                  <a:pt x="242" y="108"/>
                </a:lnTo>
                <a:lnTo>
                  <a:pt x="244" y="120"/>
                </a:lnTo>
                <a:lnTo>
                  <a:pt x="249" y="132"/>
                </a:lnTo>
                <a:lnTo>
                  <a:pt x="252" y="137"/>
                </a:lnTo>
                <a:lnTo>
                  <a:pt x="256" y="142"/>
                </a:lnTo>
                <a:lnTo>
                  <a:pt x="260" y="144"/>
                </a:lnTo>
                <a:lnTo>
                  <a:pt x="266" y="147"/>
                </a:lnTo>
                <a:lnTo>
                  <a:pt x="266" y="147"/>
                </a:lnTo>
                <a:lnTo>
                  <a:pt x="266" y="159"/>
                </a:lnTo>
                <a:lnTo>
                  <a:pt x="266" y="159"/>
                </a:lnTo>
                <a:lnTo>
                  <a:pt x="262" y="162"/>
                </a:lnTo>
                <a:lnTo>
                  <a:pt x="259" y="166"/>
                </a:lnTo>
                <a:lnTo>
                  <a:pt x="258" y="171"/>
                </a:lnTo>
                <a:lnTo>
                  <a:pt x="255" y="176"/>
                </a:lnTo>
                <a:lnTo>
                  <a:pt x="254" y="188"/>
                </a:lnTo>
                <a:lnTo>
                  <a:pt x="255" y="200"/>
                </a:lnTo>
                <a:lnTo>
                  <a:pt x="258" y="212"/>
                </a:lnTo>
                <a:lnTo>
                  <a:pt x="261" y="224"/>
                </a:lnTo>
                <a:lnTo>
                  <a:pt x="266" y="235"/>
                </a:lnTo>
                <a:lnTo>
                  <a:pt x="270" y="242"/>
                </a:lnTo>
                <a:lnTo>
                  <a:pt x="270" y="242"/>
                </a:lnTo>
                <a:lnTo>
                  <a:pt x="267" y="245"/>
                </a:lnTo>
                <a:lnTo>
                  <a:pt x="265" y="249"/>
                </a:lnTo>
                <a:lnTo>
                  <a:pt x="264" y="254"/>
                </a:lnTo>
                <a:lnTo>
                  <a:pt x="262" y="259"/>
                </a:lnTo>
                <a:lnTo>
                  <a:pt x="262" y="263"/>
                </a:lnTo>
                <a:lnTo>
                  <a:pt x="264" y="268"/>
                </a:lnTo>
                <a:lnTo>
                  <a:pt x="265" y="272"/>
                </a:lnTo>
                <a:lnTo>
                  <a:pt x="268" y="274"/>
                </a:lnTo>
                <a:lnTo>
                  <a:pt x="268" y="274"/>
                </a:lnTo>
                <a:lnTo>
                  <a:pt x="272" y="274"/>
                </a:lnTo>
                <a:lnTo>
                  <a:pt x="273" y="273"/>
                </a:lnTo>
                <a:lnTo>
                  <a:pt x="274" y="269"/>
                </a:lnTo>
                <a:lnTo>
                  <a:pt x="274" y="265"/>
                </a:lnTo>
                <a:lnTo>
                  <a:pt x="274" y="256"/>
                </a:lnTo>
                <a:lnTo>
                  <a:pt x="274" y="253"/>
                </a:lnTo>
                <a:lnTo>
                  <a:pt x="276" y="250"/>
                </a:lnTo>
                <a:lnTo>
                  <a:pt x="276" y="250"/>
                </a:lnTo>
                <a:lnTo>
                  <a:pt x="278" y="251"/>
                </a:lnTo>
                <a:lnTo>
                  <a:pt x="278" y="251"/>
                </a:lnTo>
                <a:lnTo>
                  <a:pt x="282" y="254"/>
                </a:lnTo>
                <a:lnTo>
                  <a:pt x="285" y="255"/>
                </a:lnTo>
                <a:lnTo>
                  <a:pt x="289" y="256"/>
                </a:lnTo>
                <a:lnTo>
                  <a:pt x="294" y="255"/>
                </a:lnTo>
                <a:lnTo>
                  <a:pt x="294" y="255"/>
                </a:lnTo>
                <a:lnTo>
                  <a:pt x="295" y="260"/>
                </a:lnTo>
                <a:lnTo>
                  <a:pt x="296" y="265"/>
                </a:lnTo>
                <a:lnTo>
                  <a:pt x="296" y="271"/>
                </a:lnTo>
                <a:lnTo>
                  <a:pt x="296" y="275"/>
                </a:lnTo>
                <a:lnTo>
                  <a:pt x="296" y="275"/>
                </a:lnTo>
                <a:lnTo>
                  <a:pt x="268" y="275"/>
                </a:lnTo>
                <a:lnTo>
                  <a:pt x="242" y="275"/>
                </a:lnTo>
                <a:lnTo>
                  <a:pt x="189" y="277"/>
                </a:lnTo>
                <a:lnTo>
                  <a:pt x="189" y="277"/>
                </a:lnTo>
                <a:lnTo>
                  <a:pt x="165" y="275"/>
                </a:lnTo>
                <a:lnTo>
                  <a:pt x="153" y="274"/>
                </a:lnTo>
                <a:lnTo>
                  <a:pt x="141" y="272"/>
                </a:lnTo>
                <a:lnTo>
                  <a:pt x="141" y="272"/>
                </a:lnTo>
                <a:lnTo>
                  <a:pt x="136" y="271"/>
                </a:lnTo>
                <a:lnTo>
                  <a:pt x="130" y="272"/>
                </a:lnTo>
                <a:lnTo>
                  <a:pt x="128" y="273"/>
                </a:lnTo>
                <a:lnTo>
                  <a:pt x="126" y="274"/>
                </a:lnTo>
                <a:lnTo>
                  <a:pt x="128" y="275"/>
                </a:lnTo>
                <a:lnTo>
                  <a:pt x="130" y="278"/>
                </a:lnTo>
                <a:lnTo>
                  <a:pt x="130" y="278"/>
                </a:lnTo>
                <a:lnTo>
                  <a:pt x="124" y="280"/>
                </a:lnTo>
                <a:lnTo>
                  <a:pt x="118" y="282"/>
                </a:lnTo>
                <a:lnTo>
                  <a:pt x="111" y="284"/>
                </a:lnTo>
                <a:lnTo>
                  <a:pt x="105" y="286"/>
                </a:lnTo>
                <a:lnTo>
                  <a:pt x="105" y="286"/>
                </a:lnTo>
                <a:lnTo>
                  <a:pt x="102" y="285"/>
                </a:lnTo>
                <a:lnTo>
                  <a:pt x="100" y="284"/>
                </a:lnTo>
                <a:lnTo>
                  <a:pt x="99" y="284"/>
                </a:lnTo>
                <a:lnTo>
                  <a:pt x="96" y="285"/>
                </a:lnTo>
                <a:lnTo>
                  <a:pt x="90" y="289"/>
                </a:lnTo>
                <a:lnTo>
                  <a:pt x="85" y="295"/>
                </a:lnTo>
                <a:lnTo>
                  <a:pt x="76" y="308"/>
                </a:lnTo>
                <a:lnTo>
                  <a:pt x="71" y="316"/>
                </a:lnTo>
                <a:lnTo>
                  <a:pt x="71" y="316"/>
                </a:lnTo>
                <a:lnTo>
                  <a:pt x="69" y="318"/>
                </a:lnTo>
                <a:lnTo>
                  <a:pt x="66" y="320"/>
                </a:lnTo>
                <a:lnTo>
                  <a:pt x="63" y="327"/>
                </a:lnTo>
                <a:lnTo>
                  <a:pt x="61" y="337"/>
                </a:lnTo>
                <a:lnTo>
                  <a:pt x="61" y="349"/>
                </a:lnTo>
                <a:lnTo>
                  <a:pt x="61" y="372"/>
                </a:lnTo>
                <a:lnTo>
                  <a:pt x="64" y="387"/>
                </a:lnTo>
                <a:lnTo>
                  <a:pt x="64" y="387"/>
                </a:lnTo>
                <a:lnTo>
                  <a:pt x="66" y="409"/>
                </a:lnTo>
                <a:lnTo>
                  <a:pt x="70" y="431"/>
                </a:lnTo>
                <a:lnTo>
                  <a:pt x="70" y="431"/>
                </a:lnTo>
                <a:lnTo>
                  <a:pt x="75" y="471"/>
                </a:lnTo>
                <a:lnTo>
                  <a:pt x="77" y="510"/>
                </a:lnTo>
                <a:lnTo>
                  <a:pt x="77" y="550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5" y="616"/>
                </a:lnTo>
                <a:lnTo>
                  <a:pt x="75" y="626"/>
                </a:lnTo>
                <a:lnTo>
                  <a:pt x="77" y="636"/>
                </a:lnTo>
                <a:lnTo>
                  <a:pt x="79" y="644"/>
                </a:lnTo>
                <a:lnTo>
                  <a:pt x="83" y="652"/>
                </a:lnTo>
                <a:lnTo>
                  <a:pt x="89" y="658"/>
                </a:lnTo>
                <a:lnTo>
                  <a:pt x="89" y="658"/>
                </a:lnTo>
                <a:lnTo>
                  <a:pt x="90" y="661"/>
                </a:lnTo>
                <a:lnTo>
                  <a:pt x="91" y="662"/>
                </a:lnTo>
                <a:lnTo>
                  <a:pt x="93" y="663"/>
                </a:lnTo>
                <a:lnTo>
                  <a:pt x="95" y="663"/>
                </a:lnTo>
                <a:lnTo>
                  <a:pt x="95" y="663"/>
                </a:lnTo>
                <a:lnTo>
                  <a:pt x="101" y="666"/>
                </a:lnTo>
                <a:lnTo>
                  <a:pt x="108" y="668"/>
                </a:lnTo>
                <a:lnTo>
                  <a:pt x="124" y="671"/>
                </a:lnTo>
                <a:lnTo>
                  <a:pt x="141" y="671"/>
                </a:lnTo>
                <a:lnTo>
                  <a:pt x="158" y="671"/>
                </a:lnTo>
                <a:lnTo>
                  <a:pt x="193" y="667"/>
                </a:lnTo>
                <a:lnTo>
                  <a:pt x="223" y="663"/>
                </a:lnTo>
                <a:lnTo>
                  <a:pt x="223" y="663"/>
                </a:lnTo>
                <a:lnTo>
                  <a:pt x="260" y="662"/>
                </a:lnTo>
                <a:lnTo>
                  <a:pt x="297" y="663"/>
                </a:lnTo>
                <a:lnTo>
                  <a:pt x="335" y="664"/>
                </a:lnTo>
                <a:lnTo>
                  <a:pt x="373" y="666"/>
                </a:lnTo>
                <a:lnTo>
                  <a:pt x="373" y="666"/>
                </a:lnTo>
                <a:lnTo>
                  <a:pt x="410" y="663"/>
                </a:lnTo>
                <a:lnTo>
                  <a:pt x="448" y="661"/>
                </a:lnTo>
                <a:lnTo>
                  <a:pt x="485" y="657"/>
                </a:lnTo>
                <a:lnTo>
                  <a:pt x="504" y="657"/>
                </a:lnTo>
                <a:lnTo>
                  <a:pt x="524" y="657"/>
                </a:lnTo>
                <a:lnTo>
                  <a:pt x="524" y="657"/>
                </a:lnTo>
                <a:lnTo>
                  <a:pt x="599" y="658"/>
                </a:lnTo>
                <a:lnTo>
                  <a:pt x="675" y="657"/>
                </a:lnTo>
                <a:lnTo>
                  <a:pt x="675" y="657"/>
                </a:lnTo>
                <a:lnTo>
                  <a:pt x="693" y="658"/>
                </a:lnTo>
                <a:lnTo>
                  <a:pt x="711" y="660"/>
                </a:lnTo>
                <a:lnTo>
                  <a:pt x="729" y="662"/>
                </a:lnTo>
                <a:lnTo>
                  <a:pt x="747" y="662"/>
                </a:lnTo>
                <a:lnTo>
                  <a:pt x="747" y="662"/>
                </a:lnTo>
                <a:lnTo>
                  <a:pt x="764" y="661"/>
                </a:lnTo>
                <a:lnTo>
                  <a:pt x="782" y="660"/>
                </a:lnTo>
                <a:lnTo>
                  <a:pt x="799" y="658"/>
                </a:lnTo>
                <a:lnTo>
                  <a:pt x="816" y="657"/>
                </a:lnTo>
                <a:lnTo>
                  <a:pt x="816" y="657"/>
                </a:lnTo>
                <a:lnTo>
                  <a:pt x="891" y="657"/>
                </a:lnTo>
                <a:lnTo>
                  <a:pt x="927" y="656"/>
                </a:lnTo>
                <a:lnTo>
                  <a:pt x="964" y="654"/>
                </a:lnTo>
                <a:lnTo>
                  <a:pt x="964" y="654"/>
                </a:lnTo>
                <a:lnTo>
                  <a:pt x="998" y="652"/>
                </a:lnTo>
                <a:lnTo>
                  <a:pt x="1033" y="650"/>
                </a:lnTo>
                <a:lnTo>
                  <a:pt x="1051" y="649"/>
                </a:lnTo>
                <a:lnTo>
                  <a:pt x="1068" y="646"/>
                </a:lnTo>
                <a:lnTo>
                  <a:pt x="1085" y="643"/>
                </a:lnTo>
                <a:lnTo>
                  <a:pt x="1100" y="637"/>
                </a:lnTo>
                <a:lnTo>
                  <a:pt x="1100" y="637"/>
                </a:lnTo>
                <a:lnTo>
                  <a:pt x="1116" y="631"/>
                </a:lnTo>
                <a:lnTo>
                  <a:pt x="1130" y="624"/>
                </a:lnTo>
                <a:lnTo>
                  <a:pt x="1159" y="608"/>
                </a:lnTo>
                <a:lnTo>
                  <a:pt x="1215" y="573"/>
                </a:lnTo>
                <a:lnTo>
                  <a:pt x="1215" y="573"/>
                </a:lnTo>
                <a:lnTo>
                  <a:pt x="1224" y="571"/>
                </a:lnTo>
                <a:lnTo>
                  <a:pt x="1234" y="566"/>
                </a:lnTo>
                <a:lnTo>
                  <a:pt x="1243" y="561"/>
                </a:lnTo>
                <a:lnTo>
                  <a:pt x="1253" y="555"/>
                </a:lnTo>
                <a:lnTo>
                  <a:pt x="1271" y="540"/>
                </a:lnTo>
                <a:lnTo>
                  <a:pt x="1286" y="527"/>
                </a:lnTo>
                <a:lnTo>
                  <a:pt x="1286" y="527"/>
                </a:lnTo>
                <a:lnTo>
                  <a:pt x="1306" y="510"/>
                </a:lnTo>
                <a:lnTo>
                  <a:pt x="1323" y="495"/>
                </a:lnTo>
                <a:lnTo>
                  <a:pt x="1330" y="487"/>
                </a:lnTo>
                <a:lnTo>
                  <a:pt x="1336" y="480"/>
                </a:lnTo>
                <a:lnTo>
                  <a:pt x="1340" y="472"/>
                </a:lnTo>
                <a:lnTo>
                  <a:pt x="1343" y="466"/>
                </a:lnTo>
                <a:lnTo>
                  <a:pt x="1343" y="466"/>
                </a:lnTo>
                <a:lnTo>
                  <a:pt x="1346" y="460"/>
                </a:lnTo>
                <a:lnTo>
                  <a:pt x="1347" y="455"/>
                </a:lnTo>
                <a:lnTo>
                  <a:pt x="1347" y="449"/>
                </a:lnTo>
                <a:lnTo>
                  <a:pt x="1345" y="444"/>
                </a:lnTo>
                <a:lnTo>
                  <a:pt x="1342" y="438"/>
                </a:lnTo>
                <a:lnTo>
                  <a:pt x="1338" y="433"/>
                </a:lnTo>
                <a:lnTo>
                  <a:pt x="1329" y="425"/>
                </a:lnTo>
                <a:lnTo>
                  <a:pt x="1318" y="416"/>
                </a:lnTo>
                <a:lnTo>
                  <a:pt x="1306" y="408"/>
                </a:lnTo>
                <a:lnTo>
                  <a:pt x="1287" y="397"/>
                </a:lnTo>
                <a:lnTo>
                  <a:pt x="1287" y="397"/>
                </a:lnTo>
                <a:lnTo>
                  <a:pt x="1275" y="389"/>
                </a:lnTo>
                <a:lnTo>
                  <a:pt x="1264" y="379"/>
                </a:lnTo>
                <a:lnTo>
                  <a:pt x="1243" y="360"/>
                </a:lnTo>
                <a:lnTo>
                  <a:pt x="1223" y="339"/>
                </a:lnTo>
                <a:lnTo>
                  <a:pt x="1212" y="330"/>
                </a:lnTo>
                <a:lnTo>
                  <a:pt x="1201" y="320"/>
                </a:lnTo>
                <a:lnTo>
                  <a:pt x="1201" y="320"/>
                </a:lnTo>
                <a:lnTo>
                  <a:pt x="1181" y="306"/>
                </a:lnTo>
                <a:lnTo>
                  <a:pt x="1159" y="291"/>
                </a:lnTo>
                <a:lnTo>
                  <a:pt x="1137" y="277"/>
                </a:lnTo>
                <a:lnTo>
                  <a:pt x="1115" y="266"/>
                </a:lnTo>
                <a:lnTo>
                  <a:pt x="1115" y="266"/>
                </a:lnTo>
                <a:lnTo>
                  <a:pt x="1105" y="262"/>
                </a:lnTo>
                <a:lnTo>
                  <a:pt x="1088" y="257"/>
                </a:lnTo>
                <a:lnTo>
                  <a:pt x="1080" y="256"/>
                </a:lnTo>
                <a:lnTo>
                  <a:pt x="1072" y="256"/>
                </a:lnTo>
                <a:lnTo>
                  <a:pt x="1070" y="256"/>
                </a:lnTo>
                <a:lnTo>
                  <a:pt x="1069" y="257"/>
                </a:lnTo>
                <a:lnTo>
                  <a:pt x="1068" y="260"/>
                </a:lnTo>
                <a:lnTo>
                  <a:pt x="1069" y="262"/>
                </a:lnTo>
                <a:lnTo>
                  <a:pt x="1069" y="262"/>
                </a:lnTo>
                <a:lnTo>
                  <a:pt x="952" y="263"/>
                </a:lnTo>
                <a:lnTo>
                  <a:pt x="952" y="263"/>
                </a:lnTo>
                <a:lnTo>
                  <a:pt x="951" y="256"/>
                </a:lnTo>
                <a:lnTo>
                  <a:pt x="948" y="248"/>
                </a:lnTo>
                <a:lnTo>
                  <a:pt x="944" y="241"/>
                </a:lnTo>
                <a:lnTo>
                  <a:pt x="939" y="235"/>
                </a:lnTo>
                <a:lnTo>
                  <a:pt x="939" y="235"/>
                </a:lnTo>
                <a:lnTo>
                  <a:pt x="944" y="226"/>
                </a:lnTo>
                <a:lnTo>
                  <a:pt x="948" y="214"/>
                </a:lnTo>
                <a:lnTo>
                  <a:pt x="951" y="202"/>
                </a:lnTo>
                <a:lnTo>
                  <a:pt x="952" y="190"/>
                </a:lnTo>
                <a:lnTo>
                  <a:pt x="951" y="178"/>
                </a:lnTo>
                <a:lnTo>
                  <a:pt x="948" y="172"/>
                </a:lnTo>
                <a:lnTo>
                  <a:pt x="946" y="167"/>
                </a:lnTo>
                <a:lnTo>
                  <a:pt x="942" y="163"/>
                </a:lnTo>
                <a:lnTo>
                  <a:pt x="939" y="160"/>
                </a:lnTo>
                <a:lnTo>
                  <a:pt x="933" y="157"/>
                </a:lnTo>
                <a:lnTo>
                  <a:pt x="927" y="155"/>
                </a:lnTo>
                <a:lnTo>
                  <a:pt x="927" y="155"/>
                </a:lnTo>
                <a:lnTo>
                  <a:pt x="926" y="141"/>
                </a:lnTo>
                <a:lnTo>
                  <a:pt x="924" y="133"/>
                </a:lnTo>
                <a:lnTo>
                  <a:pt x="922" y="126"/>
                </a:lnTo>
                <a:lnTo>
                  <a:pt x="922" y="126"/>
                </a:lnTo>
                <a:lnTo>
                  <a:pt x="927" y="123"/>
                </a:lnTo>
                <a:lnTo>
                  <a:pt x="930" y="118"/>
                </a:lnTo>
                <a:lnTo>
                  <a:pt x="934" y="114"/>
                </a:lnTo>
                <a:lnTo>
                  <a:pt x="936" y="108"/>
                </a:lnTo>
                <a:lnTo>
                  <a:pt x="939" y="103"/>
                </a:lnTo>
                <a:lnTo>
                  <a:pt x="940" y="97"/>
                </a:lnTo>
                <a:lnTo>
                  <a:pt x="940" y="85"/>
                </a:lnTo>
                <a:lnTo>
                  <a:pt x="939" y="80"/>
                </a:lnTo>
                <a:lnTo>
                  <a:pt x="938" y="74"/>
                </a:lnTo>
                <a:lnTo>
                  <a:pt x="935" y="70"/>
                </a:lnTo>
                <a:lnTo>
                  <a:pt x="932" y="65"/>
                </a:lnTo>
                <a:lnTo>
                  <a:pt x="928" y="61"/>
                </a:lnTo>
                <a:lnTo>
                  <a:pt x="924" y="58"/>
                </a:lnTo>
                <a:lnTo>
                  <a:pt x="918" y="54"/>
                </a:lnTo>
                <a:lnTo>
                  <a:pt x="914" y="53"/>
                </a:lnTo>
                <a:lnTo>
                  <a:pt x="914" y="53"/>
                </a:lnTo>
                <a:lnTo>
                  <a:pt x="914" y="43"/>
                </a:lnTo>
                <a:lnTo>
                  <a:pt x="914" y="43"/>
                </a:lnTo>
                <a:lnTo>
                  <a:pt x="965" y="41"/>
                </a:lnTo>
                <a:lnTo>
                  <a:pt x="1018" y="38"/>
                </a:lnTo>
                <a:lnTo>
                  <a:pt x="1018" y="38"/>
                </a:lnTo>
                <a:lnTo>
                  <a:pt x="1044" y="38"/>
                </a:lnTo>
                <a:lnTo>
                  <a:pt x="1070" y="41"/>
                </a:lnTo>
                <a:lnTo>
                  <a:pt x="1095" y="42"/>
                </a:lnTo>
                <a:lnTo>
                  <a:pt x="1109" y="41"/>
                </a:lnTo>
                <a:lnTo>
                  <a:pt x="1121" y="39"/>
                </a:lnTo>
                <a:lnTo>
                  <a:pt x="1121" y="39"/>
                </a:lnTo>
                <a:lnTo>
                  <a:pt x="1123" y="44"/>
                </a:lnTo>
                <a:lnTo>
                  <a:pt x="1125" y="49"/>
                </a:lnTo>
                <a:lnTo>
                  <a:pt x="1128" y="53"/>
                </a:lnTo>
                <a:lnTo>
                  <a:pt x="1131" y="56"/>
                </a:lnTo>
                <a:lnTo>
                  <a:pt x="1140" y="61"/>
                </a:lnTo>
                <a:lnTo>
                  <a:pt x="1148" y="64"/>
                </a:lnTo>
                <a:lnTo>
                  <a:pt x="1159" y="65"/>
                </a:lnTo>
                <a:lnTo>
                  <a:pt x="1169" y="65"/>
                </a:lnTo>
                <a:lnTo>
                  <a:pt x="1178" y="64"/>
                </a:lnTo>
                <a:lnTo>
                  <a:pt x="1188" y="61"/>
                </a:lnTo>
                <a:lnTo>
                  <a:pt x="1188" y="61"/>
                </a:lnTo>
                <a:lnTo>
                  <a:pt x="1202" y="55"/>
                </a:lnTo>
                <a:lnTo>
                  <a:pt x="1224" y="45"/>
                </a:lnTo>
                <a:lnTo>
                  <a:pt x="1234" y="39"/>
                </a:lnTo>
                <a:lnTo>
                  <a:pt x="1241" y="33"/>
                </a:lnTo>
                <a:lnTo>
                  <a:pt x="1242" y="31"/>
                </a:lnTo>
                <a:lnTo>
                  <a:pt x="1242" y="29"/>
                </a:lnTo>
                <a:lnTo>
                  <a:pt x="1241" y="26"/>
                </a:lnTo>
                <a:lnTo>
                  <a:pt x="1239" y="24"/>
                </a:lnTo>
                <a:lnTo>
                  <a:pt x="1239" y="24"/>
                </a:lnTo>
                <a:lnTo>
                  <a:pt x="1213" y="14"/>
                </a:lnTo>
                <a:lnTo>
                  <a:pt x="1196" y="8"/>
                </a:lnTo>
                <a:lnTo>
                  <a:pt x="1177" y="3"/>
                </a:lnTo>
                <a:lnTo>
                  <a:pt x="1160" y="0"/>
                </a:lnTo>
                <a:lnTo>
                  <a:pt x="1152" y="0"/>
                </a:lnTo>
                <a:lnTo>
                  <a:pt x="1143" y="0"/>
                </a:lnTo>
                <a:lnTo>
                  <a:pt x="1137" y="2"/>
                </a:lnTo>
                <a:lnTo>
                  <a:pt x="1131" y="5"/>
                </a:lnTo>
                <a:lnTo>
                  <a:pt x="1128" y="9"/>
                </a:lnTo>
                <a:lnTo>
                  <a:pt x="1124" y="15"/>
                </a:lnTo>
                <a:lnTo>
                  <a:pt x="1124" y="15"/>
                </a:lnTo>
                <a:lnTo>
                  <a:pt x="1115" y="14"/>
                </a:lnTo>
                <a:lnTo>
                  <a:pt x="1115" y="14"/>
                </a:lnTo>
                <a:lnTo>
                  <a:pt x="1089" y="11"/>
                </a:lnTo>
                <a:lnTo>
                  <a:pt x="1065" y="11"/>
                </a:lnTo>
                <a:lnTo>
                  <a:pt x="1040" y="12"/>
                </a:lnTo>
                <a:lnTo>
                  <a:pt x="1015" y="14"/>
                </a:lnTo>
                <a:lnTo>
                  <a:pt x="965" y="20"/>
                </a:lnTo>
                <a:lnTo>
                  <a:pt x="940" y="23"/>
                </a:lnTo>
                <a:lnTo>
                  <a:pt x="915" y="24"/>
                </a:lnTo>
                <a:lnTo>
                  <a:pt x="915" y="24"/>
                </a:lnTo>
                <a:lnTo>
                  <a:pt x="916" y="20"/>
                </a:lnTo>
                <a:lnTo>
                  <a:pt x="917" y="12"/>
                </a:lnTo>
                <a:lnTo>
                  <a:pt x="916" y="8"/>
                </a:lnTo>
                <a:lnTo>
                  <a:pt x="915" y="6"/>
                </a:lnTo>
                <a:lnTo>
                  <a:pt x="914" y="5"/>
                </a:lnTo>
                <a:lnTo>
                  <a:pt x="910" y="6"/>
                </a:lnTo>
                <a:lnTo>
                  <a:pt x="910" y="6"/>
                </a:lnTo>
                <a:lnTo>
                  <a:pt x="906" y="1"/>
                </a:lnTo>
                <a:lnTo>
                  <a:pt x="904" y="1"/>
                </a:lnTo>
                <a:lnTo>
                  <a:pt x="903" y="1"/>
                </a:lnTo>
                <a:lnTo>
                  <a:pt x="900" y="2"/>
                </a:lnTo>
                <a:lnTo>
                  <a:pt x="898" y="7"/>
                </a:lnTo>
                <a:lnTo>
                  <a:pt x="896" y="17"/>
                </a:lnTo>
                <a:lnTo>
                  <a:pt x="894" y="24"/>
                </a:lnTo>
                <a:lnTo>
                  <a:pt x="894" y="24"/>
                </a:lnTo>
                <a:lnTo>
                  <a:pt x="824" y="24"/>
                </a:lnTo>
                <a:lnTo>
                  <a:pt x="755" y="23"/>
                </a:lnTo>
                <a:lnTo>
                  <a:pt x="616" y="18"/>
                </a:lnTo>
                <a:lnTo>
                  <a:pt x="616" y="18"/>
                </a:lnTo>
                <a:lnTo>
                  <a:pt x="583" y="17"/>
                </a:lnTo>
                <a:lnTo>
                  <a:pt x="549" y="17"/>
                </a:lnTo>
                <a:lnTo>
                  <a:pt x="481" y="18"/>
                </a:lnTo>
                <a:lnTo>
                  <a:pt x="345" y="24"/>
                </a:lnTo>
                <a:lnTo>
                  <a:pt x="345" y="24"/>
                </a:lnTo>
                <a:lnTo>
                  <a:pt x="343" y="21"/>
                </a:lnTo>
                <a:lnTo>
                  <a:pt x="341" y="21"/>
                </a:lnTo>
                <a:lnTo>
                  <a:pt x="333" y="21"/>
                </a:lnTo>
                <a:lnTo>
                  <a:pt x="320" y="25"/>
                </a:lnTo>
                <a:lnTo>
                  <a:pt x="320" y="25"/>
                </a:lnTo>
                <a:lnTo>
                  <a:pt x="284" y="26"/>
                </a:lnTo>
                <a:lnTo>
                  <a:pt x="284" y="26"/>
                </a:lnTo>
                <a:lnTo>
                  <a:pt x="280" y="19"/>
                </a:lnTo>
                <a:lnTo>
                  <a:pt x="277" y="13"/>
                </a:lnTo>
                <a:lnTo>
                  <a:pt x="277" y="13"/>
                </a:lnTo>
                <a:lnTo>
                  <a:pt x="278" y="11"/>
                </a:lnTo>
                <a:lnTo>
                  <a:pt x="278" y="9"/>
                </a:lnTo>
                <a:lnTo>
                  <a:pt x="278" y="7"/>
                </a:lnTo>
                <a:lnTo>
                  <a:pt x="277" y="6"/>
                </a:lnTo>
                <a:lnTo>
                  <a:pt x="274" y="6"/>
                </a:lnTo>
                <a:lnTo>
                  <a:pt x="272" y="6"/>
                </a:lnTo>
                <a:lnTo>
                  <a:pt x="271" y="7"/>
                </a:lnTo>
                <a:lnTo>
                  <a:pt x="268" y="8"/>
                </a:lnTo>
                <a:lnTo>
                  <a:pt x="268" y="8"/>
                </a:lnTo>
                <a:lnTo>
                  <a:pt x="267" y="9"/>
                </a:lnTo>
                <a:lnTo>
                  <a:pt x="266" y="12"/>
                </a:lnTo>
                <a:lnTo>
                  <a:pt x="264" y="17"/>
                </a:lnTo>
                <a:lnTo>
                  <a:pt x="261" y="27"/>
                </a:lnTo>
                <a:lnTo>
                  <a:pt x="261" y="27"/>
                </a:lnTo>
                <a:lnTo>
                  <a:pt x="235" y="27"/>
                </a:lnTo>
                <a:lnTo>
                  <a:pt x="208" y="29"/>
                </a:lnTo>
                <a:lnTo>
                  <a:pt x="182" y="30"/>
                </a:lnTo>
                <a:lnTo>
                  <a:pt x="155" y="30"/>
                </a:lnTo>
                <a:lnTo>
                  <a:pt x="155" y="30"/>
                </a:lnTo>
                <a:lnTo>
                  <a:pt x="153" y="27"/>
                </a:lnTo>
                <a:lnTo>
                  <a:pt x="149" y="26"/>
                </a:lnTo>
                <a:lnTo>
                  <a:pt x="140" y="25"/>
                </a:lnTo>
                <a:lnTo>
                  <a:pt x="129" y="25"/>
                </a:lnTo>
                <a:lnTo>
                  <a:pt x="122" y="26"/>
                </a:lnTo>
                <a:lnTo>
                  <a:pt x="122" y="26"/>
                </a:lnTo>
                <a:lnTo>
                  <a:pt x="115" y="23"/>
                </a:lnTo>
                <a:lnTo>
                  <a:pt x="108" y="21"/>
                </a:lnTo>
                <a:lnTo>
                  <a:pt x="99" y="20"/>
                </a:lnTo>
                <a:lnTo>
                  <a:pt x="88" y="20"/>
                </a:lnTo>
                <a:lnTo>
                  <a:pt x="67" y="20"/>
                </a:lnTo>
                <a:lnTo>
                  <a:pt x="53" y="21"/>
                </a:lnTo>
                <a:lnTo>
                  <a:pt x="53" y="21"/>
                </a:lnTo>
                <a:lnTo>
                  <a:pt x="35" y="24"/>
                </a:lnTo>
                <a:lnTo>
                  <a:pt x="26" y="25"/>
                </a:lnTo>
                <a:lnTo>
                  <a:pt x="19" y="29"/>
                </a:lnTo>
                <a:lnTo>
                  <a:pt x="19" y="29"/>
                </a:lnTo>
                <a:lnTo>
                  <a:pt x="13" y="32"/>
                </a:lnTo>
                <a:lnTo>
                  <a:pt x="5" y="38"/>
                </a:lnTo>
                <a:lnTo>
                  <a:pt x="2" y="41"/>
                </a:lnTo>
                <a:lnTo>
                  <a:pt x="0" y="44"/>
                </a:lnTo>
                <a:lnTo>
                  <a:pt x="0" y="48"/>
                </a:lnTo>
                <a:lnTo>
                  <a:pt x="4" y="49"/>
                </a:lnTo>
                <a:lnTo>
                  <a:pt x="4" y="49"/>
                </a:lnTo>
                <a:close/>
                <a:moveTo>
                  <a:pt x="1196" y="37"/>
                </a:moveTo>
                <a:lnTo>
                  <a:pt x="1196" y="37"/>
                </a:lnTo>
                <a:lnTo>
                  <a:pt x="1193" y="37"/>
                </a:lnTo>
                <a:lnTo>
                  <a:pt x="1193" y="37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5" y="35"/>
                </a:lnTo>
                <a:lnTo>
                  <a:pt x="1198" y="36"/>
                </a:lnTo>
                <a:lnTo>
                  <a:pt x="1198" y="36"/>
                </a:lnTo>
                <a:lnTo>
                  <a:pt x="1196" y="37"/>
                </a:lnTo>
                <a:lnTo>
                  <a:pt x="1196" y="37"/>
                </a:lnTo>
                <a:close/>
                <a:moveTo>
                  <a:pt x="1199" y="48"/>
                </a:moveTo>
                <a:lnTo>
                  <a:pt x="1199" y="48"/>
                </a:lnTo>
                <a:lnTo>
                  <a:pt x="1200" y="47"/>
                </a:lnTo>
                <a:lnTo>
                  <a:pt x="1200" y="47"/>
                </a:lnTo>
                <a:lnTo>
                  <a:pt x="1201" y="47"/>
                </a:lnTo>
                <a:lnTo>
                  <a:pt x="1201" y="47"/>
                </a:lnTo>
                <a:lnTo>
                  <a:pt x="1199" y="48"/>
                </a:lnTo>
                <a:lnTo>
                  <a:pt x="1199" y="48"/>
                </a:lnTo>
                <a:close/>
                <a:moveTo>
                  <a:pt x="1210" y="35"/>
                </a:moveTo>
                <a:lnTo>
                  <a:pt x="1210" y="35"/>
                </a:lnTo>
                <a:lnTo>
                  <a:pt x="1210" y="33"/>
                </a:lnTo>
                <a:lnTo>
                  <a:pt x="1210" y="33"/>
                </a:lnTo>
                <a:lnTo>
                  <a:pt x="1212" y="35"/>
                </a:lnTo>
                <a:lnTo>
                  <a:pt x="1212" y="35"/>
                </a:lnTo>
                <a:lnTo>
                  <a:pt x="1210" y="35"/>
                </a:lnTo>
                <a:lnTo>
                  <a:pt x="1210" y="35"/>
                </a:lnTo>
                <a:close/>
                <a:moveTo>
                  <a:pt x="1227" y="33"/>
                </a:moveTo>
                <a:lnTo>
                  <a:pt x="1227" y="33"/>
                </a:lnTo>
                <a:lnTo>
                  <a:pt x="1225" y="31"/>
                </a:lnTo>
                <a:lnTo>
                  <a:pt x="1223" y="29"/>
                </a:lnTo>
                <a:lnTo>
                  <a:pt x="1217" y="26"/>
                </a:lnTo>
                <a:lnTo>
                  <a:pt x="1217" y="26"/>
                </a:lnTo>
                <a:lnTo>
                  <a:pt x="1230" y="31"/>
                </a:lnTo>
                <a:lnTo>
                  <a:pt x="1230" y="31"/>
                </a:lnTo>
                <a:lnTo>
                  <a:pt x="1227" y="33"/>
                </a:lnTo>
                <a:lnTo>
                  <a:pt x="1227" y="33"/>
                </a:lnTo>
                <a:close/>
                <a:moveTo>
                  <a:pt x="1210" y="24"/>
                </a:moveTo>
                <a:lnTo>
                  <a:pt x="1210" y="24"/>
                </a:lnTo>
                <a:lnTo>
                  <a:pt x="1200" y="21"/>
                </a:lnTo>
                <a:lnTo>
                  <a:pt x="1190" y="21"/>
                </a:lnTo>
                <a:lnTo>
                  <a:pt x="1190" y="21"/>
                </a:lnTo>
                <a:lnTo>
                  <a:pt x="1183" y="15"/>
                </a:lnTo>
                <a:lnTo>
                  <a:pt x="1183" y="15"/>
                </a:lnTo>
                <a:lnTo>
                  <a:pt x="1210" y="24"/>
                </a:lnTo>
                <a:lnTo>
                  <a:pt x="1210" y="24"/>
                </a:lnTo>
                <a:close/>
                <a:moveTo>
                  <a:pt x="1180" y="54"/>
                </a:moveTo>
                <a:lnTo>
                  <a:pt x="1180" y="54"/>
                </a:lnTo>
                <a:lnTo>
                  <a:pt x="1176" y="54"/>
                </a:lnTo>
                <a:lnTo>
                  <a:pt x="1176" y="54"/>
                </a:lnTo>
                <a:lnTo>
                  <a:pt x="1177" y="54"/>
                </a:lnTo>
                <a:lnTo>
                  <a:pt x="1177" y="54"/>
                </a:lnTo>
                <a:lnTo>
                  <a:pt x="1180" y="54"/>
                </a:lnTo>
                <a:lnTo>
                  <a:pt x="1180" y="54"/>
                </a:lnTo>
                <a:close/>
                <a:moveTo>
                  <a:pt x="1176" y="43"/>
                </a:moveTo>
                <a:lnTo>
                  <a:pt x="1176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6" y="44"/>
                </a:lnTo>
                <a:lnTo>
                  <a:pt x="1176" y="44"/>
                </a:lnTo>
                <a:lnTo>
                  <a:pt x="1172" y="44"/>
                </a:lnTo>
                <a:lnTo>
                  <a:pt x="1172" y="44"/>
                </a:lnTo>
                <a:lnTo>
                  <a:pt x="1176" y="43"/>
                </a:lnTo>
                <a:lnTo>
                  <a:pt x="1176" y="43"/>
                </a:lnTo>
                <a:close/>
                <a:moveTo>
                  <a:pt x="1140" y="42"/>
                </a:moveTo>
                <a:lnTo>
                  <a:pt x="1140" y="42"/>
                </a:lnTo>
                <a:lnTo>
                  <a:pt x="1145" y="45"/>
                </a:lnTo>
                <a:lnTo>
                  <a:pt x="1150" y="47"/>
                </a:lnTo>
                <a:lnTo>
                  <a:pt x="1150" y="47"/>
                </a:lnTo>
                <a:lnTo>
                  <a:pt x="1145" y="45"/>
                </a:lnTo>
                <a:lnTo>
                  <a:pt x="1140" y="42"/>
                </a:lnTo>
                <a:lnTo>
                  <a:pt x="1140" y="42"/>
                </a:lnTo>
                <a:close/>
                <a:moveTo>
                  <a:pt x="1157" y="11"/>
                </a:moveTo>
                <a:lnTo>
                  <a:pt x="1157" y="11"/>
                </a:lnTo>
                <a:lnTo>
                  <a:pt x="1156" y="12"/>
                </a:lnTo>
                <a:lnTo>
                  <a:pt x="1156" y="12"/>
                </a:lnTo>
                <a:lnTo>
                  <a:pt x="1145" y="13"/>
                </a:lnTo>
                <a:lnTo>
                  <a:pt x="1140" y="14"/>
                </a:lnTo>
                <a:lnTo>
                  <a:pt x="1136" y="18"/>
                </a:lnTo>
                <a:lnTo>
                  <a:pt x="1136" y="18"/>
                </a:lnTo>
                <a:lnTo>
                  <a:pt x="1134" y="18"/>
                </a:lnTo>
                <a:lnTo>
                  <a:pt x="1134" y="18"/>
                </a:lnTo>
                <a:lnTo>
                  <a:pt x="1135" y="14"/>
                </a:lnTo>
                <a:lnTo>
                  <a:pt x="1137" y="13"/>
                </a:lnTo>
                <a:lnTo>
                  <a:pt x="1145" y="11"/>
                </a:lnTo>
                <a:lnTo>
                  <a:pt x="1151" y="11"/>
                </a:lnTo>
                <a:lnTo>
                  <a:pt x="1157" y="11"/>
                </a:lnTo>
                <a:lnTo>
                  <a:pt x="1157" y="11"/>
                </a:lnTo>
                <a:close/>
                <a:moveTo>
                  <a:pt x="1106" y="31"/>
                </a:moveTo>
                <a:lnTo>
                  <a:pt x="1106" y="31"/>
                </a:lnTo>
                <a:lnTo>
                  <a:pt x="1110" y="31"/>
                </a:lnTo>
                <a:lnTo>
                  <a:pt x="1110" y="31"/>
                </a:lnTo>
                <a:lnTo>
                  <a:pt x="1104" y="31"/>
                </a:lnTo>
                <a:lnTo>
                  <a:pt x="1104" y="31"/>
                </a:lnTo>
                <a:lnTo>
                  <a:pt x="1106" y="31"/>
                </a:lnTo>
                <a:lnTo>
                  <a:pt x="1106" y="31"/>
                </a:lnTo>
                <a:close/>
                <a:moveTo>
                  <a:pt x="915" y="33"/>
                </a:moveTo>
                <a:lnTo>
                  <a:pt x="915" y="33"/>
                </a:lnTo>
                <a:lnTo>
                  <a:pt x="927" y="32"/>
                </a:lnTo>
                <a:lnTo>
                  <a:pt x="940" y="32"/>
                </a:lnTo>
                <a:lnTo>
                  <a:pt x="940" y="32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close/>
                <a:moveTo>
                  <a:pt x="282" y="238"/>
                </a:moveTo>
                <a:lnTo>
                  <a:pt x="282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3" y="227"/>
                </a:lnTo>
                <a:lnTo>
                  <a:pt x="270" y="215"/>
                </a:lnTo>
                <a:lnTo>
                  <a:pt x="267" y="203"/>
                </a:lnTo>
                <a:lnTo>
                  <a:pt x="265" y="191"/>
                </a:lnTo>
                <a:lnTo>
                  <a:pt x="265" y="191"/>
                </a:lnTo>
                <a:lnTo>
                  <a:pt x="267" y="191"/>
                </a:lnTo>
                <a:lnTo>
                  <a:pt x="270" y="190"/>
                </a:lnTo>
                <a:lnTo>
                  <a:pt x="272" y="188"/>
                </a:lnTo>
                <a:lnTo>
                  <a:pt x="272" y="188"/>
                </a:lnTo>
                <a:lnTo>
                  <a:pt x="272" y="191"/>
                </a:lnTo>
                <a:lnTo>
                  <a:pt x="273" y="194"/>
                </a:lnTo>
                <a:lnTo>
                  <a:pt x="274" y="194"/>
                </a:lnTo>
                <a:lnTo>
                  <a:pt x="277" y="192"/>
                </a:lnTo>
                <a:lnTo>
                  <a:pt x="280" y="188"/>
                </a:lnTo>
                <a:lnTo>
                  <a:pt x="282" y="180"/>
                </a:lnTo>
                <a:lnTo>
                  <a:pt x="282" y="180"/>
                </a:lnTo>
                <a:lnTo>
                  <a:pt x="285" y="195"/>
                </a:lnTo>
                <a:lnTo>
                  <a:pt x="286" y="209"/>
                </a:lnTo>
                <a:lnTo>
                  <a:pt x="285" y="224"/>
                </a:lnTo>
                <a:lnTo>
                  <a:pt x="284" y="231"/>
                </a:lnTo>
                <a:lnTo>
                  <a:pt x="282" y="238"/>
                </a:lnTo>
                <a:lnTo>
                  <a:pt x="282" y="238"/>
                </a:lnTo>
                <a:close/>
                <a:moveTo>
                  <a:pt x="72" y="386"/>
                </a:moveTo>
                <a:lnTo>
                  <a:pt x="72" y="386"/>
                </a:lnTo>
                <a:lnTo>
                  <a:pt x="71" y="363"/>
                </a:lnTo>
                <a:lnTo>
                  <a:pt x="71" y="363"/>
                </a:lnTo>
                <a:lnTo>
                  <a:pt x="73" y="385"/>
                </a:lnTo>
                <a:lnTo>
                  <a:pt x="76" y="398"/>
                </a:lnTo>
                <a:lnTo>
                  <a:pt x="76" y="398"/>
                </a:lnTo>
                <a:lnTo>
                  <a:pt x="72" y="386"/>
                </a:lnTo>
                <a:lnTo>
                  <a:pt x="72" y="386"/>
                </a:lnTo>
                <a:close/>
                <a:moveTo>
                  <a:pt x="77" y="339"/>
                </a:moveTo>
                <a:lnTo>
                  <a:pt x="77" y="339"/>
                </a:lnTo>
                <a:lnTo>
                  <a:pt x="76" y="339"/>
                </a:lnTo>
                <a:lnTo>
                  <a:pt x="75" y="341"/>
                </a:lnTo>
                <a:lnTo>
                  <a:pt x="72" y="345"/>
                </a:lnTo>
                <a:lnTo>
                  <a:pt x="72" y="345"/>
                </a:lnTo>
                <a:lnTo>
                  <a:pt x="76" y="331"/>
                </a:lnTo>
                <a:lnTo>
                  <a:pt x="78" y="324"/>
                </a:lnTo>
                <a:lnTo>
                  <a:pt x="81" y="316"/>
                </a:lnTo>
                <a:lnTo>
                  <a:pt x="81" y="316"/>
                </a:lnTo>
                <a:lnTo>
                  <a:pt x="78" y="327"/>
                </a:lnTo>
                <a:lnTo>
                  <a:pt x="77" y="339"/>
                </a:lnTo>
                <a:lnTo>
                  <a:pt x="77" y="339"/>
                </a:lnTo>
                <a:close/>
                <a:moveTo>
                  <a:pt x="87" y="503"/>
                </a:moveTo>
                <a:lnTo>
                  <a:pt x="87" y="503"/>
                </a:lnTo>
                <a:lnTo>
                  <a:pt x="84" y="471"/>
                </a:lnTo>
                <a:lnTo>
                  <a:pt x="81" y="440"/>
                </a:lnTo>
                <a:lnTo>
                  <a:pt x="81" y="440"/>
                </a:lnTo>
                <a:lnTo>
                  <a:pt x="82" y="443"/>
                </a:lnTo>
                <a:lnTo>
                  <a:pt x="82" y="443"/>
                </a:lnTo>
                <a:lnTo>
                  <a:pt x="85" y="473"/>
                </a:lnTo>
                <a:lnTo>
                  <a:pt x="87" y="487"/>
                </a:lnTo>
                <a:lnTo>
                  <a:pt x="87" y="503"/>
                </a:lnTo>
                <a:lnTo>
                  <a:pt x="87" y="503"/>
                </a:lnTo>
                <a:close/>
                <a:moveTo>
                  <a:pt x="95" y="651"/>
                </a:moveTo>
                <a:lnTo>
                  <a:pt x="95" y="651"/>
                </a:lnTo>
                <a:lnTo>
                  <a:pt x="95" y="651"/>
                </a:lnTo>
                <a:lnTo>
                  <a:pt x="95" y="651"/>
                </a:lnTo>
                <a:lnTo>
                  <a:pt x="91" y="646"/>
                </a:lnTo>
                <a:lnTo>
                  <a:pt x="91" y="646"/>
                </a:lnTo>
                <a:lnTo>
                  <a:pt x="93" y="646"/>
                </a:lnTo>
                <a:lnTo>
                  <a:pt x="93" y="646"/>
                </a:lnTo>
                <a:lnTo>
                  <a:pt x="96" y="649"/>
                </a:lnTo>
                <a:lnTo>
                  <a:pt x="96" y="649"/>
                </a:lnTo>
                <a:lnTo>
                  <a:pt x="95" y="651"/>
                </a:lnTo>
                <a:lnTo>
                  <a:pt x="95" y="651"/>
                </a:lnTo>
                <a:close/>
                <a:moveTo>
                  <a:pt x="96" y="493"/>
                </a:moveTo>
                <a:lnTo>
                  <a:pt x="96" y="493"/>
                </a:lnTo>
                <a:lnTo>
                  <a:pt x="95" y="480"/>
                </a:lnTo>
                <a:lnTo>
                  <a:pt x="95" y="480"/>
                </a:lnTo>
                <a:lnTo>
                  <a:pt x="97" y="495"/>
                </a:lnTo>
                <a:lnTo>
                  <a:pt x="97" y="495"/>
                </a:lnTo>
                <a:lnTo>
                  <a:pt x="96" y="493"/>
                </a:lnTo>
                <a:lnTo>
                  <a:pt x="96" y="493"/>
                </a:lnTo>
                <a:close/>
                <a:moveTo>
                  <a:pt x="100" y="578"/>
                </a:moveTo>
                <a:lnTo>
                  <a:pt x="100" y="578"/>
                </a:lnTo>
                <a:lnTo>
                  <a:pt x="99" y="540"/>
                </a:lnTo>
                <a:lnTo>
                  <a:pt x="99" y="522"/>
                </a:lnTo>
                <a:lnTo>
                  <a:pt x="99" y="503"/>
                </a:lnTo>
                <a:lnTo>
                  <a:pt x="99" y="503"/>
                </a:lnTo>
                <a:lnTo>
                  <a:pt x="101" y="534"/>
                </a:lnTo>
                <a:lnTo>
                  <a:pt x="102" y="567"/>
                </a:lnTo>
                <a:lnTo>
                  <a:pt x="102" y="567"/>
                </a:lnTo>
                <a:lnTo>
                  <a:pt x="100" y="578"/>
                </a:lnTo>
                <a:lnTo>
                  <a:pt x="100" y="578"/>
                </a:lnTo>
                <a:close/>
                <a:moveTo>
                  <a:pt x="103" y="656"/>
                </a:moveTo>
                <a:lnTo>
                  <a:pt x="103" y="656"/>
                </a:lnTo>
                <a:lnTo>
                  <a:pt x="105" y="654"/>
                </a:lnTo>
                <a:lnTo>
                  <a:pt x="105" y="654"/>
                </a:lnTo>
                <a:lnTo>
                  <a:pt x="117" y="657"/>
                </a:lnTo>
                <a:lnTo>
                  <a:pt x="129" y="660"/>
                </a:lnTo>
                <a:lnTo>
                  <a:pt x="129" y="660"/>
                </a:lnTo>
                <a:lnTo>
                  <a:pt x="115" y="658"/>
                </a:lnTo>
                <a:lnTo>
                  <a:pt x="108" y="657"/>
                </a:lnTo>
                <a:lnTo>
                  <a:pt x="103" y="656"/>
                </a:lnTo>
                <a:lnTo>
                  <a:pt x="103" y="656"/>
                </a:lnTo>
                <a:close/>
                <a:moveTo>
                  <a:pt x="102" y="619"/>
                </a:moveTo>
                <a:lnTo>
                  <a:pt x="102" y="619"/>
                </a:lnTo>
                <a:lnTo>
                  <a:pt x="102" y="616"/>
                </a:lnTo>
                <a:lnTo>
                  <a:pt x="102" y="616"/>
                </a:lnTo>
                <a:lnTo>
                  <a:pt x="103" y="620"/>
                </a:lnTo>
                <a:lnTo>
                  <a:pt x="103" y="620"/>
                </a:lnTo>
                <a:lnTo>
                  <a:pt x="102" y="619"/>
                </a:lnTo>
                <a:lnTo>
                  <a:pt x="102" y="619"/>
                </a:lnTo>
                <a:close/>
                <a:moveTo>
                  <a:pt x="142" y="644"/>
                </a:moveTo>
                <a:lnTo>
                  <a:pt x="142" y="644"/>
                </a:lnTo>
                <a:lnTo>
                  <a:pt x="140" y="642"/>
                </a:lnTo>
                <a:lnTo>
                  <a:pt x="140" y="642"/>
                </a:lnTo>
                <a:lnTo>
                  <a:pt x="146" y="643"/>
                </a:lnTo>
                <a:lnTo>
                  <a:pt x="146" y="643"/>
                </a:lnTo>
                <a:lnTo>
                  <a:pt x="142" y="644"/>
                </a:lnTo>
                <a:lnTo>
                  <a:pt x="142" y="644"/>
                </a:lnTo>
                <a:close/>
                <a:moveTo>
                  <a:pt x="209" y="655"/>
                </a:moveTo>
                <a:lnTo>
                  <a:pt x="209" y="655"/>
                </a:lnTo>
                <a:lnTo>
                  <a:pt x="182" y="656"/>
                </a:lnTo>
                <a:lnTo>
                  <a:pt x="182" y="656"/>
                </a:lnTo>
                <a:lnTo>
                  <a:pt x="214" y="654"/>
                </a:lnTo>
                <a:lnTo>
                  <a:pt x="245" y="651"/>
                </a:lnTo>
                <a:lnTo>
                  <a:pt x="309" y="651"/>
                </a:lnTo>
                <a:lnTo>
                  <a:pt x="309" y="651"/>
                </a:lnTo>
                <a:lnTo>
                  <a:pt x="313" y="652"/>
                </a:lnTo>
                <a:lnTo>
                  <a:pt x="313" y="652"/>
                </a:lnTo>
                <a:lnTo>
                  <a:pt x="286" y="651"/>
                </a:lnTo>
                <a:lnTo>
                  <a:pt x="261" y="651"/>
                </a:lnTo>
                <a:lnTo>
                  <a:pt x="209" y="655"/>
                </a:lnTo>
                <a:lnTo>
                  <a:pt x="209" y="655"/>
                </a:lnTo>
                <a:close/>
                <a:moveTo>
                  <a:pt x="220" y="637"/>
                </a:moveTo>
                <a:lnTo>
                  <a:pt x="220" y="637"/>
                </a:lnTo>
                <a:lnTo>
                  <a:pt x="238" y="634"/>
                </a:lnTo>
                <a:lnTo>
                  <a:pt x="254" y="633"/>
                </a:lnTo>
                <a:lnTo>
                  <a:pt x="271" y="632"/>
                </a:lnTo>
                <a:lnTo>
                  <a:pt x="289" y="632"/>
                </a:lnTo>
                <a:lnTo>
                  <a:pt x="289" y="632"/>
                </a:lnTo>
                <a:lnTo>
                  <a:pt x="266" y="634"/>
                </a:lnTo>
                <a:lnTo>
                  <a:pt x="266" y="634"/>
                </a:lnTo>
                <a:lnTo>
                  <a:pt x="243" y="636"/>
                </a:lnTo>
                <a:lnTo>
                  <a:pt x="220" y="637"/>
                </a:lnTo>
                <a:lnTo>
                  <a:pt x="220" y="637"/>
                </a:lnTo>
                <a:close/>
                <a:moveTo>
                  <a:pt x="318" y="654"/>
                </a:moveTo>
                <a:lnTo>
                  <a:pt x="318" y="654"/>
                </a:lnTo>
                <a:lnTo>
                  <a:pt x="320" y="651"/>
                </a:lnTo>
                <a:lnTo>
                  <a:pt x="320" y="651"/>
                </a:lnTo>
                <a:lnTo>
                  <a:pt x="337" y="651"/>
                </a:lnTo>
                <a:lnTo>
                  <a:pt x="337" y="651"/>
                </a:lnTo>
                <a:lnTo>
                  <a:pt x="338" y="655"/>
                </a:lnTo>
                <a:lnTo>
                  <a:pt x="338" y="655"/>
                </a:lnTo>
                <a:lnTo>
                  <a:pt x="318" y="654"/>
                </a:lnTo>
                <a:lnTo>
                  <a:pt x="318" y="654"/>
                </a:lnTo>
                <a:close/>
                <a:moveTo>
                  <a:pt x="363" y="640"/>
                </a:moveTo>
                <a:lnTo>
                  <a:pt x="363" y="640"/>
                </a:lnTo>
                <a:lnTo>
                  <a:pt x="341" y="640"/>
                </a:lnTo>
                <a:lnTo>
                  <a:pt x="341" y="640"/>
                </a:lnTo>
                <a:lnTo>
                  <a:pt x="354" y="639"/>
                </a:lnTo>
                <a:lnTo>
                  <a:pt x="368" y="638"/>
                </a:lnTo>
                <a:lnTo>
                  <a:pt x="368" y="638"/>
                </a:lnTo>
                <a:lnTo>
                  <a:pt x="363" y="640"/>
                </a:lnTo>
                <a:lnTo>
                  <a:pt x="363" y="640"/>
                </a:lnTo>
                <a:close/>
                <a:moveTo>
                  <a:pt x="382" y="656"/>
                </a:moveTo>
                <a:lnTo>
                  <a:pt x="382" y="656"/>
                </a:lnTo>
                <a:lnTo>
                  <a:pt x="398" y="654"/>
                </a:lnTo>
                <a:lnTo>
                  <a:pt x="398" y="654"/>
                </a:lnTo>
                <a:lnTo>
                  <a:pt x="416" y="654"/>
                </a:lnTo>
                <a:lnTo>
                  <a:pt x="416" y="654"/>
                </a:lnTo>
                <a:lnTo>
                  <a:pt x="382" y="656"/>
                </a:lnTo>
                <a:lnTo>
                  <a:pt x="382" y="656"/>
                </a:lnTo>
                <a:close/>
                <a:moveTo>
                  <a:pt x="507" y="628"/>
                </a:moveTo>
                <a:lnTo>
                  <a:pt x="507" y="628"/>
                </a:lnTo>
                <a:lnTo>
                  <a:pt x="473" y="630"/>
                </a:lnTo>
                <a:lnTo>
                  <a:pt x="438" y="632"/>
                </a:lnTo>
                <a:lnTo>
                  <a:pt x="438" y="632"/>
                </a:lnTo>
                <a:lnTo>
                  <a:pt x="438" y="631"/>
                </a:lnTo>
                <a:lnTo>
                  <a:pt x="438" y="631"/>
                </a:lnTo>
                <a:lnTo>
                  <a:pt x="512" y="628"/>
                </a:lnTo>
                <a:lnTo>
                  <a:pt x="512" y="628"/>
                </a:lnTo>
                <a:lnTo>
                  <a:pt x="507" y="628"/>
                </a:lnTo>
                <a:lnTo>
                  <a:pt x="507" y="628"/>
                </a:lnTo>
                <a:close/>
                <a:moveTo>
                  <a:pt x="534" y="642"/>
                </a:moveTo>
                <a:lnTo>
                  <a:pt x="534" y="642"/>
                </a:lnTo>
                <a:lnTo>
                  <a:pt x="557" y="640"/>
                </a:lnTo>
                <a:lnTo>
                  <a:pt x="557" y="640"/>
                </a:lnTo>
                <a:lnTo>
                  <a:pt x="534" y="642"/>
                </a:lnTo>
                <a:lnTo>
                  <a:pt x="534" y="642"/>
                </a:lnTo>
                <a:close/>
                <a:moveTo>
                  <a:pt x="615" y="640"/>
                </a:moveTo>
                <a:lnTo>
                  <a:pt x="615" y="640"/>
                </a:lnTo>
                <a:lnTo>
                  <a:pt x="587" y="640"/>
                </a:lnTo>
                <a:lnTo>
                  <a:pt x="587" y="640"/>
                </a:lnTo>
                <a:lnTo>
                  <a:pt x="590" y="639"/>
                </a:lnTo>
                <a:lnTo>
                  <a:pt x="590" y="639"/>
                </a:lnTo>
                <a:lnTo>
                  <a:pt x="591" y="638"/>
                </a:lnTo>
                <a:lnTo>
                  <a:pt x="591" y="638"/>
                </a:lnTo>
                <a:lnTo>
                  <a:pt x="616" y="638"/>
                </a:lnTo>
                <a:lnTo>
                  <a:pt x="616" y="638"/>
                </a:lnTo>
                <a:lnTo>
                  <a:pt x="615" y="640"/>
                </a:lnTo>
                <a:lnTo>
                  <a:pt x="615" y="640"/>
                </a:lnTo>
                <a:close/>
                <a:moveTo>
                  <a:pt x="674" y="643"/>
                </a:moveTo>
                <a:lnTo>
                  <a:pt x="674" y="643"/>
                </a:lnTo>
                <a:lnTo>
                  <a:pt x="631" y="640"/>
                </a:lnTo>
                <a:lnTo>
                  <a:pt x="631" y="640"/>
                </a:lnTo>
                <a:lnTo>
                  <a:pt x="626" y="638"/>
                </a:lnTo>
                <a:lnTo>
                  <a:pt x="626" y="638"/>
                </a:lnTo>
                <a:lnTo>
                  <a:pt x="675" y="638"/>
                </a:lnTo>
                <a:lnTo>
                  <a:pt x="675" y="638"/>
                </a:lnTo>
                <a:lnTo>
                  <a:pt x="674" y="640"/>
                </a:lnTo>
                <a:lnTo>
                  <a:pt x="674" y="643"/>
                </a:lnTo>
                <a:lnTo>
                  <a:pt x="674" y="643"/>
                </a:lnTo>
                <a:close/>
                <a:moveTo>
                  <a:pt x="693" y="644"/>
                </a:moveTo>
                <a:lnTo>
                  <a:pt x="693" y="644"/>
                </a:lnTo>
                <a:lnTo>
                  <a:pt x="688" y="642"/>
                </a:lnTo>
                <a:lnTo>
                  <a:pt x="688" y="642"/>
                </a:lnTo>
                <a:lnTo>
                  <a:pt x="694" y="639"/>
                </a:lnTo>
                <a:lnTo>
                  <a:pt x="694" y="639"/>
                </a:lnTo>
                <a:lnTo>
                  <a:pt x="709" y="645"/>
                </a:lnTo>
                <a:lnTo>
                  <a:pt x="709" y="645"/>
                </a:lnTo>
                <a:lnTo>
                  <a:pt x="693" y="644"/>
                </a:lnTo>
                <a:lnTo>
                  <a:pt x="693" y="644"/>
                </a:lnTo>
                <a:close/>
                <a:moveTo>
                  <a:pt x="723" y="628"/>
                </a:moveTo>
                <a:lnTo>
                  <a:pt x="723" y="628"/>
                </a:lnTo>
                <a:lnTo>
                  <a:pt x="817" y="626"/>
                </a:lnTo>
                <a:lnTo>
                  <a:pt x="817" y="626"/>
                </a:lnTo>
                <a:lnTo>
                  <a:pt x="815" y="626"/>
                </a:lnTo>
                <a:lnTo>
                  <a:pt x="815" y="626"/>
                </a:lnTo>
                <a:lnTo>
                  <a:pt x="800" y="627"/>
                </a:lnTo>
                <a:lnTo>
                  <a:pt x="786" y="630"/>
                </a:lnTo>
                <a:lnTo>
                  <a:pt x="786" y="630"/>
                </a:lnTo>
                <a:lnTo>
                  <a:pt x="755" y="630"/>
                </a:lnTo>
                <a:lnTo>
                  <a:pt x="723" y="628"/>
                </a:lnTo>
                <a:lnTo>
                  <a:pt x="723" y="628"/>
                </a:lnTo>
                <a:close/>
                <a:moveTo>
                  <a:pt x="764" y="644"/>
                </a:moveTo>
                <a:lnTo>
                  <a:pt x="764" y="644"/>
                </a:lnTo>
                <a:lnTo>
                  <a:pt x="775" y="642"/>
                </a:lnTo>
                <a:lnTo>
                  <a:pt x="775" y="642"/>
                </a:lnTo>
                <a:lnTo>
                  <a:pt x="784" y="640"/>
                </a:lnTo>
                <a:lnTo>
                  <a:pt x="784" y="640"/>
                </a:lnTo>
                <a:lnTo>
                  <a:pt x="815" y="637"/>
                </a:lnTo>
                <a:lnTo>
                  <a:pt x="831" y="637"/>
                </a:lnTo>
                <a:lnTo>
                  <a:pt x="845" y="638"/>
                </a:lnTo>
                <a:lnTo>
                  <a:pt x="845" y="638"/>
                </a:lnTo>
                <a:lnTo>
                  <a:pt x="805" y="643"/>
                </a:lnTo>
                <a:lnTo>
                  <a:pt x="785" y="644"/>
                </a:lnTo>
                <a:lnTo>
                  <a:pt x="764" y="644"/>
                </a:lnTo>
                <a:lnTo>
                  <a:pt x="764" y="644"/>
                </a:lnTo>
                <a:close/>
                <a:moveTo>
                  <a:pt x="880" y="628"/>
                </a:moveTo>
                <a:lnTo>
                  <a:pt x="880" y="628"/>
                </a:lnTo>
                <a:lnTo>
                  <a:pt x="881" y="626"/>
                </a:lnTo>
                <a:lnTo>
                  <a:pt x="881" y="625"/>
                </a:lnTo>
                <a:lnTo>
                  <a:pt x="881" y="625"/>
                </a:lnTo>
                <a:lnTo>
                  <a:pt x="920" y="625"/>
                </a:lnTo>
                <a:lnTo>
                  <a:pt x="959" y="627"/>
                </a:lnTo>
                <a:lnTo>
                  <a:pt x="959" y="627"/>
                </a:lnTo>
                <a:lnTo>
                  <a:pt x="920" y="628"/>
                </a:lnTo>
                <a:lnTo>
                  <a:pt x="880" y="628"/>
                </a:lnTo>
                <a:lnTo>
                  <a:pt x="880" y="628"/>
                </a:lnTo>
                <a:close/>
                <a:moveTo>
                  <a:pt x="1029" y="633"/>
                </a:moveTo>
                <a:lnTo>
                  <a:pt x="1029" y="633"/>
                </a:lnTo>
                <a:lnTo>
                  <a:pt x="1027" y="632"/>
                </a:lnTo>
                <a:lnTo>
                  <a:pt x="1024" y="631"/>
                </a:lnTo>
                <a:lnTo>
                  <a:pt x="1024" y="631"/>
                </a:lnTo>
                <a:lnTo>
                  <a:pt x="1038" y="630"/>
                </a:lnTo>
                <a:lnTo>
                  <a:pt x="1052" y="630"/>
                </a:lnTo>
                <a:lnTo>
                  <a:pt x="1052" y="630"/>
                </a:lnTo>
                <a:lnTo>
                  <a:pt x="1029" y="633"/>
                </a:lnTo>
                <a:lnTo>
                  <a:pt x="1029" y="633"/>
                </a:lnTo>
                <a:close/>
                <a:moveTo>
                  <a:pt x="1097" y="628"/>
                </a:moveTo>
                <a:lnTo>
                  <a:pt x="1097" y="628"/>
                </a:lnTo>
                <a:lnTo>
                  <a:pt x="1083" y="633"/>
                </a:lnTo>
                <a:lnTo>
                  <a:pt x="1069" y="636"/>
                </a:lnTo>
                <a:lnTo>
                  <a:pt x="1069" y="636"/>
                </a:lnTo>
                <a:lnTo>
                  <a:pt x="1087" y="630"/>
                </a:lnTo>
                <a:lnTo>
                  <a:pt x="1104" y="624"/>
                </a:lnTo>
                <a:lnTo>
                  <a:pt x="1137" y="608"/>
                </a:lnTo>
                <a:lnTo>
                  <a:pt x="1137" y="608"/>
                </a:lnTo>
                <a:lnTo>
                  <a:pt x="1117" y="619"/>
                </a:lnTo>
                <a:lnTo>
                  <a:pt x="1097" y="628"/>
                </a:lnTo>
                <a:lnTo>
                  <a:pt x="1097" y="628"/>
                </a:lnTo>
                <a:close/>
                <a:moveTo>
                  <a:pt x="1064" y="621"/>
                </a:moveTo>
                <a:lnTo>
                  <a:pt x="1064" y="621"/>
                </a:lnTo>
                <a:lnTo>
                  <a:pt x="1071" y="619"/>
                </a:lnTo>
                <a:lnTo>
                  <a:pt x="1071" y="619"/>
                </a:lnTo>
                <a:lnTo>
                  <a:pt x="1071" y="621"/>
                </a:lnTo>
                <a:lnTo>
                  <a:pt x="1071" y="621"/>
                </a:lnTo>
                <a:lnTo>
                  <a:pt x="1064" y="621"/>
                </a:lnTo>
                <a:lnTo>
                  <a:pt x="1064" y="621"/>
                </a:lnTo>
                <a:close/>
                <a:moveTo>
                  <a:pt x="1202" y="548"/>
                </a:moveTo>
                <a:lnTo>
                  <a:pt x="1202" y="548"/>
                </a:lnTo>
                <a:lnTo>
                  <a:pt x="1231" y="528"/>
                </a:lnTo>
                <a:lnTo>
                  <a:pt x="1246" y="519"/>
                </a:lnTo>
                <a:lnTo>
                  <a:pt x="1260" y="510"/>
                </a:lnTo>
                <a:lnTo>
                  <a:pt x="1260" y="510"/>
                </a:lnTo>
                <a:lnTo>
                  <a:pt x="1224" y="533"/>
                </a:lnTo>
                <a:lnTo>
                  <a:pt x="1224" y="533"/>
                </a:lnTo>
                <a:lnTo>
                  <a:pt x="1202" y="548"/>
                </a:lnTo>
                <a:lnTo>
                  <a:pt x="1202" y="548"/>
                </a:lnTo>
                <a:close/>
                <a:moveTo>
                  <a:pt x="1254" y="527"/>
                </a:moveTo>
                <a:lnTo>
                  <a:pt x="1254" y="527"/>
                </a:lnTo>
                <a:lnTo>
                  <a:pt x="1233" y="539"/>
                </a:lnTo>
                <a:lnTo>
                  <a:pt x="1233" y="539"/>
                </a:lnTo>
                <a:lnTo>
                  <a:pt x="1264" y="519"/>
                </a:lnTo>
                <a:lnTo>
                  <a:pt x="1264" y="519"/>
                </a:lnTo>
                <a:lnTo>
                  <a:pt x="1254" y="527"/>
                </a:lnTo>
                <a:lnTo>
                  <a:pt x="1254" y="527"/>
                </a:lnTo>
                <a:close/>
                <a:moveTo>
                  <a:pt x="1290" y="504"/>
                </a:moveTo>
                <a:lnTo>
                  <a:pt x="1290" y="504"/>
                </a:lnTo>
                <a:lnTo>
                  <a:pt x="1278" y="510"/>
                </a:lnTo>
                <a:lnTo>
                  <a:pt x="1278" y="510"/>
                </a:lnTo>
                <a:lnTo>
                  <a:pt x="1294" y="500"/>
                </a:lnTo>
                <a:lnTo>
                  <a:pt x="1294" y="500"/>
                </a:lnTo>
                <a:lnTo>
                  <a:pt x="1290" y="504"/>
                </a:lnTo>
                <a:lnTo>
                  <a:pt x="1290" y="504"/>
                </a:lnTo>
                <a:close/>
                <a:moveTo>
                  <a:pt x="1310" y="495"/>
                </a:moveTo>
                <a:lnTo>
                  <a:pt x="1310" y="495"/>
                </a:lnTo>
                <a:lnTo>
                  <a:pt x="1314" y="487"/>
                </a:lnTo>
                <a:lnTo>
                  <a:pt x="1314" y="487"/>
                </a:lnTo>
                <a:lnTo>
                  <a:pt x="1320" y="484"/>
                </a:lnTo>
                <a:lnTo>
                  <a:pt x="1320" y="484"/>
                </a:lnTo>
                <a:lnTo>
                  <a:pt x="1310" y="495"/>
                </a:lnTo>
                <a:lnTo>
                  <a:pt x="1310" y="495"/>
                </a:lnTo>
                <a:close/>
                <a:moveTo>
                  <a:pt x="1317" y="474"/>
                </a:moveTo>
                <a:lnTo>
                  <a:pt x="1317" y="474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7" y="474"/>
                </a:lnTo>
                <a:lnTo>
                  <a:pt x="1317" y="474"/>
                </a:lnTo>
                <a:close/>
                <a:moveTo>
                  <a:pt x="1094" y="267"/>
                </a:moveTo>
                <a:lnTo>
                  <a:pt x="1094" y="267"/>
                </a:lnTo>
                <a:lnTo>
                  <a:pt x="1112" y="274"/>
                </a:lnTo>
                <a:lnTo>
                  <a:pt x="1131" y="283"/>
                </a:lnTo>
                <a:lnTo>
                  <a:pt x="1150" y="294"/>
                </a:lnTo>
                <a:lnTo>
                  <a:pt x="1168" y="306"/>
                </a:lnTo>
                <a:lnTo>
                  <a:pt x="1184" y="319"/>
                </a:lnTo>
                <a:lnTo>
                  <a:pt x="1200" y="332"/>
                </a:lnTo>
                <a:lnTo>
                  <a:pt x="1216" y="347"/>
                </a:lnTo>
                <a:lnTo>
                  <a:pt x="1230" y="361"/>
                </a:lnTo>
                <a:lnTo>
                  <a:pt x="1230" y="361"/>
                </a:lnTo>
                <a:lnTo>
                  <a:pt x="1241" y="372"/>
                </a:lnTo>
                <a:lnTo>
                  <a:pt x="1253" y="381"/>
                </a:lnTo>
                <a:lnTo>
                  <a:pt x="1280" y="400"/>
                </a:lnTo>
                <a:lnTo>
                  <a:pt x="1305" y="418"/>
                </a:lnTo>
                <a:lnTo>
                  <a:pt x="1317" y="427"/>
                </a:lnTo>
                <a:lnTo>
                  <a:pt x="1329" y="438"/>
                </a:lnTo>
                <a:lnTo>
                  <a:pt x="1329" y="438"/>
                </a:lnTo>
                <a:lnTo>
                  <a:pt x="1322" y="454"/>
                </a:lnTo>
                <a:lnTo>
                  <a:pt x="1318" y="460"/>
                </a:lnTo>
                <a:lnTo>
                  <a:pt x="1311" y="467"/>
                </a:lnTo>
                <a:lnTo>
                  <a:pt x="1311" y="467"/>
                </a:lnTo>
                <a:lnTo>
                  <a:pt x="1292" y="478"/>
                </a:lnTo>
                <a:lnTo>
                  <a:pt x="1281" y="485"/>
                </a:lnTo>
                <a:lnTo>
                  <a:pt x="1278" y="489"/>
                </a:lnTo>
                <a:lnTo>
                  <a:pt x="1277" y="491"/>
                </a:lnTo>
                <a:lnTo>
                  <a:pt x="1277" y="491"/>
                </a:lnTo>
                <a:lnTo>
                  <a:pt x="1260" y="500"/>
                </a:lnTo>
                <a:lnTo>
                  <a:pt x="1243" y="508"/>
                </a:lnTo>
                <a:lnTo>
                  <a:pt x="1228" y="518"/>
                </a:lnTo>
                <a:lnTo>
                  <a:pt x="1213" y="528"/>
                </a:lnTo>
                <a:lnTo>
                  <a:pt x="1183" y="550"/>
                </a:lnTo>
                <a:lnTo>
                  <a:pt x="1153" y="571"/>
                </a:lnTo>
                <a:lnTo>
                  <a:pt x="1153" y="571"/>
                </a:lnTo>
                <a:lnTo>
                  <a:pt x="1135" y="581"/>
                </a:lnTo>
                <a:lnTo>
                  <a:pt x="1117" y="591"/>
                </a:lnTo>
                <a:lnTo>
                  <a:pt x="1098" y="599"/>
                </a:lnTo>
                <a:lnTo>
                  <a:pt x="1080" y="605"/>
                </a:lnTo>
                <a:lnTo>
                  <a:pt x="1060" y="610"/>
                </a:lnTo>
                <a:lnTo>
                  <a:pt x="1040" y="614"/>
                </a:lnTo>
                <a:lnTo>
                  <a:pt x="1020" y="616"/>
                </a:lnTo>
                <a:lnTo>
                  <a:pt x="999" y="618"/>
                </a:lnTo>
                <a:lnTo>
                  <a:pt x="999" y="618"/>
                </a:lnTo>
                <a:lnTo>
                  <a:pt x="959" y="618"/>
                </a:lnTo>
                <a:lnTo>
                  <a:pt x="920" y="616"/>
                </a:lnTo>
                <a:lnTo>
                  <a:pt x="879" y="615"/>
                </a:lnTo>
                <a:lnTo>
                  <a:pt x="839" y="615"/>
                </a:lnTo>
                <a:lnTo>
                  <a:pt x="839" y="615"/>
                </a:lnTo>
                <a:lnTo>
                  <a:pt x="753" y="619"/>
                </a:lnTo>
                <a:lnTo>
                  <a:pt x="711" y="620"/>
                </a:lnTo>
                <a:lnTo>
                  <a:pt x="668" y="620"/>
                </a:lnTo>
                <a:lnTo>
                  <a:pt x="668" y="620"/>
                </a:lnTo>
                <a:lnTo>
                  <a:pt x="655" y="618"/>
                </a:lnTo>
                <a:lnTo>
                  <a:pt x="642" y="616"/>
                </a:lnTo>
                <a:lnTo>
                  <a:pt x="613" y="616"/>
                </a:lnTo>
                <a:lnTo>
                  <a:pt x="583" y="618"/>
                </a:lnTo>
                <a:lnTo>
                  <a:pt x="555" y="618"/>
                </a:lnTo>
                <a:lnTo>
                  <a:pt x="555" y="618"/>
                </a:lnTo>
                <a:lnTo>
                  <a:pt x="487" y="619"/>
                </a:lnTo>
                <a:lnTo>
                  <a:pt x="420" y="621"/>
                </a:lnTo>
                <a:lnTo>
                  <a:pt x="420" y="621"/>
                </a:lnTo>
                <a:lnTo>
                  <a:pt x="406" y="620"/>
                </a:lnTo>
                <a:lnTo>
                  <a:pt x="391" y="620"/>
                </a:lnTo>
                <a:lnTo>
                  <a:pt x="377" y="621"/>
                </a:lnTo>
                <a:lnTo>
                  <a:pt x="362" y="622"/>
                </a:lnTo>
                <a:lnTo>
                  <a:pt x="362" y="622"/>
                </a:lnTo>
                <a:lnTo>
                  <a:pt x="324" y="624"/>
                </a:lnTo>
                <a:lnTo>
                  <a:pt x="284" y="622"/>
                </a:lnTo>
                <a:lnTo>
                  <a:pt x="284" y="622"/>
                </a:lnTo>
                <a:lnTo>
                  <a:pt x="268" y="622"/>
                </a:lnTo>
                <a:lnTo>
                  <a:pt x="252" y="624"/>
                </a:lnTo>
                <a:lnTo>
                  <a:pt x="219" y="628"/>
                </a:lnTo>
                <a:lnTo>
                  <a:pt x="188" y="632"/>
                </a:lnTo>
                <a:lnTo>
                  <a:pt x="171" y="633"/>
                </a:lnTo>
                <a:lnTo>
                  <a:pt x="155" y="634"/>
                </a:lnTo>
                <a:lnTo>
                  <a:pt x="155" y="634"/>
                </a:lnTo>
                <a:lnTo>
                  <a:pt x="141" y="633"/>
                </a:lnTo>
                <a:lnTo>
                  <a:pt x="131" y="630"/>
                </a:lnTo>
                <a:lnTo>
                  <a:pt x="123" y="626"/>
                </a:lnTo>
                <a:lnTo>
                  <a:pt x="118" y="620"/>
                </a:lnTo>
                <a:lnTo>
                  <a:pt x="114" y="613"/>
                </a:lnTo>
                <a:lnTo>
                  <a:pt x="112" y="603"/>
                </a:lnTo>
                <a:lnTo>
                  <a:pt x="111" y="592"/>
                </a:lnTo>
                <a:lnTo>
                  <a:pt x="112" y="580"/>
                </a:lnTo>
                <a:lnTo>
                  <a:pt x="112" y="580"/>
                </a:lnTo>
                <a:lnTo>
                  <a:pt x="113" y="554"/>
                </a:lnTo>
                <a:lnTo>
                  <a:pt x="114" y="527"/>
                </a:lnTo>
                <a:lnTo>
                  <a:pt x="114" y="514"/>
                </a:lnTo>
                <a:lnTo>
                  <a:pt x="113" y="500"/>
                </a:lnTo>
                <a:lnTo>
                  <a:pt x="111" y="486"/>
                </a:lnTo>
                <a:lnTo>
                  <a:pt x="107" y="474"/>
                </a:lnTo>
                <a:lnTo>
                  <a:pt x="107" y="474"/>
                </a:lnTo>
                <a:lnTo>
                  <a:pt x="102" y="460"/>
                </a:lnTo>
                <a:lnTo>
                  <a:pt x="99" y="444"/>
                </a:lnTo>
                <a:lnTo>
                  <a:pt x="91" y="412"/>
                </a:lnTo>
                <a:lnTo>
                  <a:pt x="88" y="378"/>
                </a:lnTo>
                <a:lnTo>
                  <a:pt x="87" y="347"/>
                </a:lnTo>
                <a:lnTo>
                  <a:pt x="87" y="347"/>
                </a:lnTo>
                <a:lnTo>
                  <a:pt x="88" y="333"/>
                </a:lnTo>
                <a:lnTo>
                  <a:pt x="90" y="320"/>
                </a:lnTo>
                <a:lnTo>
                  <a:pt x="93" y="313"/>
                </a:lnTo>
                <a:lnTo>
                  <a:pt x="95" y="307"/>
                </a:lnTo>
                <a:lnTo>
                  <a:pt x="99" y="302"/>
                </a:lnTo>
                <a:lnTo>
                  <a:pt x="105" y="297"/>
                </a:lnTo>
                <a:lnTo>
                  <a:pt x="105" y="297"/>
                </a:lnTo>
                <a:lnTo>
                  <a:pt x="108" y="295"/>
                </a:lnTo>
                <a:lnTo>
                  <a:pt x="114" y="294"/>
                </a:lnTo>
                <a:lnTo>
                  <a:pt x="126" y="290"/>
                </a:lnTo>
                <a:lnTo>
                  <a:pt x="137" y="288"/>
                </a:lnTo>
                <a:lnTo>
                  <a:pt x="142" y="285"/>
                </a:lnTo>
                <a:lnTo>
                  <a:pt x="146" y="283"/>
                </a:lnTo>
                <a:lnTo>
                  <a:pt x="146" y="283"/>
                </a:lnTo>
                <a:lnTo>
                  <a:pt x="164" y="285"/>
                </a:lnTo>
                <a:lnTo>
                  <a:pt x="182" y="288"/>
                </a:lnTo>
                <a:lnTo>
                  <a:pt x="201" y="288"/>
                </a:lnTo>
                <a:lnTo>
                  <a:pt x="219" y="288"/>
                </a:lnTo>
                <a:lnTo>
                  <a:pt x="256" y="285"/>
                </a:lnTo>
                <a:lnTo>
                  <a:pt x="276" y="285"/>
                </a:lnTo>
                <a:lnTo>
                  <a:pt x="294" y="285"/>
                </a:lnTo>
                <a:lnTo>
                  <a:pt x="294" y="285"/>
                </a:lnTo>
                <a:lnTo>
                  <a:pt x="290" y="292"/>
                </a:lnTo>
                <a:lnTo>
                  <a:pt x="286" y="301"/>
                </a:lnTo>
                <a:lnTo>
                  <a:pt x="286" y="301"/>
                </a:lnTo>
                <a:lnTo>
                  <a:pt x="278" y="301"/>
                </a:lnTo>
                <a:lnTo>
                  <a:pt x="266" y="304"/>
                </a:lnTo>
                <a:lnTo>
                  <a:pt x="261" y="307"/>
                </a:lnTo>
                <a:lnTo>
                  <a:pt x="256" y="309"/>
                </a:lnTo>
                <a:lnTo>
                  <a:pt x="253" y="313"/>
                </a:lnTo>
                <a:lnTo>
                  <a:pt x="253" y="314"/>
                </a:lnTo>
                <a:lnTo>
                  <a:pt x="253" y="316"/>
                </a:lnTo>
                <a:lnTo>
                  <a:pt x="253" y="316"/>
                </a:lnTo>
                <a:lnTo>
                  <a:pt x="252" y="321"/>
                </a:lnTo>
                <a:lnTo>
                  <a:pt x="250" y="325"/>
                </a:lnTo>
                <a:lnTo>
                  <a:pt x="250" y="328"/>
                </a:lnTo>
                <a:lnTo>
                  <a:pt x="252" y="332"/>
                </a:lnTo>
                <a:lnTo>
                  <a:pt x="253" y="336"/>
                </a:lnTo>
                <a:lnTo>
                  <a:pt x="255" y="339"/>
                </a:lnTo>
                <a:lnTo>
                  <a:pt x="261" y="344"/>
                </a:lnTo>
                <a:lnTo>
                  <a:pt x="270" y="348"/>
                </a:lnTo>
                <a:lnTo>
                  <a:pt x="278" y="350"/>
                </a:lnTo>
                <a:lnTo>
                  <a:pt x="286" y="351"/>
                </a:lnTo>
                <a:lnTo>
                  <a:pt x="294" y="350"/>
                </a:lnTo>
                <a:lnTo>
                  <a:pt x="294" y="350"/>
                </a:lnTo>
                <a:lnTo>
                  <a:pt x="298" y="349"/>
                </a:lnTo>
                <a:lnTo>
                  <a:pt x="302" y="348"/>
                </a:lnTo>
                <a:lnTo>
                  <a:pt x="306" y="345"/>
                </a:lnTo>
                <a:lnTo>
                  <a:pt x="308" y="342"/>
                </a:lnTo>
                <a:lnTo>
                  <a:pt x="312" y="336"/>
                </a:lnTo>
                <a:lnTo>
                  <a:pt x="314" y="327"/>
                </a:lnTo>
                <a:lnTo>
                  <a:pt x="313" y="320"/>
                </a:lnTo>
                <a:lnTo>
                  <a:pt x="309" y="313"/>
                </a:lnTo>
                <a:lnTo>
                  <a:pt x="304" y="307"/>
                </a:lnTo>
                <a:lnTo>
                  <a:pt x="301" y="304"/>
                </a:lnTo>
                <a:lnTo>
                  <a:pt x="296" y="302"/>
                </a:lnTo>
                <a:lnTo>
                  <a:pt x="296" y="302"/>
                </a:lnTo>
                <a:lnTo>
                  <a:pt x="300" y="294"/>
                </a:lnTo>
                <a:lnTo>
                  <a:pt x="303" y="285"/>
                </a:lnTo>
                <a:lnTo>
                  <a:pt x="303" y="285"/>
                </a:lnTo>
                <a:lnTo>
                  <a:pt x="383" y="286"/>
                </a:lnTo>
                <a:lnTo>
                  <a:pt x="463" y="285"/>
                </a:lnTo>
                <a:lnTo>
                  <a:pt x="622" y="282"/>
                </a:lnTo>
                <a:lnTo>
                  <a:pt x="782" y="278"/>
                </a:lnTo>
                <a:lnTo>
                  <a:pt x="942" y="274"/>
                </a:lnTo>
                <a:lnTo>
                  <a:pt x="942" y="274"/>
                </a:lnTo>
                <a:lnTo>
                  <a:pt x="939" y="284"/>
                </a:lnTo>
                <a:lnTo>
                  <a:pt x="934" y="294"/>
                </a:lnTo>
                <a:lnTo>
                  <a:pt x="934" y="294"/>
                </a:lnTo>
                <a:lnTo>
                  <a:pt x="926" y="291"/>
                </a:lnTo>
                <a:lnTo>
                  <a:pt x="912" y="291"/>
                </a:lnTo>
                <a:lnTo>
                  <a:pt x="905" y="291"/>
                </a:lnTo>
                <a:lnTo>
                  <a:pt x="900" y="292"/>
                </a:lnTo>
                <a:lnTo>
                  <a:pt x="898" y="294"/>
                </a:lnTo>
                <a:lnTo>
                  <a:pt x="898" y="295"/>
                </a:lnTo>
                <a:lnTo>
                  <a:pt x="898" y="296"/>
                </a:lnTo>
                <a:lnTo>
                  <a:pt x="899" y="298"/>
                </a:lnTo>
                <a:lnTo>
                  <a:pt x="899" y="298"/>
                </a:lnTo>
                <a:lnTo>
                  <a:pt x="896" y="303"/>
                </a:lnTo>
                <a:lnTo>
                  <a:pt x="896" y="303"/>
                </a:lnTo>
                <a:lnTo>
                  <a:pt x="894" y="304"/>
                </a:lnTo>
                <a:lnTo>
                  <a:pt x="892" y="306"/>
                </a:lnTo>
                <a:lnTo>
                  <a:pt x="892" y="309"/>
                </a:lnTo>
                <a:lnTo>
                  <a:pt x="892" y="314"/>
                </a:lnTo>
                <a:lnTo>
                  <a:pt x="893" y="318"/>
                </a:lnTo>
                <a:lnTo>
                  <a:pt x="893" y="318"/>
                </a:lnTo>
                <a:lnTo>
                  <a:pt x="896" y="321"/>
                </a:lnTo>
                <a:lnTo>
                  <a:pt x="898" y="325"/>
                </a:lnTo>
                <a:lnTo>
                  <a:pt x="902" y="328"/>
                </a:lnTo>
                <a:lnTo>
                  <a:pt x="906" y="331"/>
                </a:lnTo>
                <a:lnTo>
                  <a:pt x="915" y="335"/>
                </a:lnTo>
                <a:lnTo>
                  <a:pt x="924" y="336"/>
                </a:lnTo>
                <a:lnTo>
                  <a:pt x="924" y="336"/>
                </a:lnTo>
                <a:lnTo>
                  <a:pt x="909" y="339"/>
                </a:lnTo>
                <a:lnTo>
                  <a:pt x="893" y="343"/>
                </a:lnTo>
                <a:lnTo>
                  <a:pt x="877" y="344"/>
                </a:lnTo>
                <a:lnTo>
                  <a:pt x="870" y="344"/>
                </a:lnTo>
                <a:lnTo>
                  <a:pt x="862" y="343"/>
                </a:lnTo>
                <a:lnTo>
                  <a:pt x="862" y="343"/>
                </a:lnTo>
                <a:lnTo>
                  <a:pt x="852" y="339"/>
                </a:lnTo>
                <a:lnTo>
                  <a:pt x="844" y="336"/>
                </a:lnTo>
                <a:lnTo>
                  <a:pt x="835" y="332"/>
                </a:lnTo>
                <a:lnTo>
                  <a:pt x="826" y="330"/>
                </a:lnTo>
                <a:lnTo>
                  <a:pt x="826" y="330"/>
                </a:lnTo>
                <a:lnTo>
                  <a:pt x="821" y="330"/>
                </a:lnTo>
                <a:lnTo>
                  <a:pt x="817" y="331"/>
                </a:lnTo>
                <a:lnTo>
                  <a:pt x="808" y="333"/>
                </a:lnTo>
                <a:lnTo>
                  <a:pt x="799" y="335"/>
                </a:lnTo>
                <a:lnTo>
                  <a:pt x="796" y="335"/>
                </a:lnTo>
                <a:lnTo>
                  <a:pt x="792" y="332"/>
                </a:lnTo>
                <a:lnTo>
                  <a:pt x="792" y="332"/>
                </a:lnTo>
                <a:lnTo>
                  <a:pt x="787" y="328"/>
                </a:lnTo>
                <a:lnTo>
                  <a:pt x="786" y="325"/>
                </a:lnTo>
                <a:lnTo>
                  <a:pt x="787" y="322"/>
                </a:lnTo>
                <a:lnTo>
                  <a:pt x="790" y="320"/>
                </a:lnTo>
                <a:lnTo>
                  <a:pt x="793" y="318"/>
                </a:lnTo>
                <a:lnTo>
                  <a:pt x="797" y="315"/>
                </a:lnTo>
                <a:lnTo>
                  <a:pt x="804" y="314"/>
                </a:lnTo>
                <a:lnTo>
                  <a:pt x="804" y="314"/>
                </a:lnTo>
                <a:lnTo>
                  <a:pt x="812" y="314"/>
                </a:lnTo>
                <a:lnTo>
                  <a:pt x="821" y="315"/>
                </a:lnTo>
                <a:lnTo>
                  <a:pt x="838" y="319"/>
                </a:lnTo>
                <a:lnTo>
                  <a:pt x="846" y="319"/>
                </a:lnTo>
                <a:lnTo>
                  <a:pt x="853" y="319"/>
                </a:lnTo>
                <a:lnTo>
                  <a:pt x="861" y="316"/>
                </a:lnTo>
                <a:lnTo>
                  <a:pt x="867" y="313"/>
                </a:lnTo>
                <a:lnTo>
                  <a:pt x="867" y="313"/>
                </a:lnTo>
                <a:lnTo>
                  <a:pt x="873" y="308"/>
                </a:lnTo>
                <a:lnTo>
                  <a:pt x="881" y="302"/>
                </a:lnTo>
                <a:lnTo>
                  <a:pt x="889" y="296"/>
                </a:lnTo>
                <a:lnTo>
                  <a:pt x="891" y="294"/>
                </a:lnTo>
                <a:lnTo>
                  <a:pt x="891" y="290"/>
                </a:lnTo>
                <a:lnTo>
                  <a:pt x="891" y="290"/>
                </a:lnTo>
                <a:lnTo>
                  <a:pt x="889" y="289"/>
                </a:lnTo>
                <a:lnTo>
                  <a:pt x="888" y="288"/>
                </a:lnTo>
                <a:lnTo>
                  <a:pt x="883" y="288"/>
                </a:lnTo>
                <a:lnTo>
                  <a:pt x="879" y="290"/>
                </a:lnTo>
                <a:lnTo>
                  <a:pt x="873" y="295"/>
                </a:lnTo>
                <a:lnTo>
                  <a:pt x="862" y="304"/>
                </a:lnTo>
                <a:lnTo>
                  <a:pt x="856" y="310"/>
                </a:lnTo>
                <a:lnTo>
                  <a:pt x="856" y="310"/>
                </a:lnTo>
                <a:lnTo>
                  <a:pt x="840" y="307"/>
                </a:lnTo>
                <a:lnTo>
                  <a:pt x="826" y="304"/>
                </a:lnTo>
                <a:lnTo>
                  <a:pt x="809" y="303"/>
                </a:lnTo>
                <a:lnTo>
                  <a:pt x="802" y="304"/>
                </a:lnTo>
                <a:lnTo>
                  <a:pt x="794" y="306"/>
                </a:lnTo>
                <a:lnTo>
                  <a:pt x="794" y="306"/>
                </a:lnTo>
                <a:lnTo>
                  <a:pt x="791" y="307"/>
                </a:lnTo>
                <a:lnTo>
                  <a:pt x="787" y="309"/>
                </a:lnTo>
                <a:lnTo>
                  <a:pt x="782" y="314"/>
                </a:lnTo>
                <a:lnTo>
                  <a:pt x="779" y="320"/>
                </a:lnTo>
                <a:lnTo>
                  <a:pt x="779" y="327"/>
                </a:lnTo>
                <a:lnTo>
                  <a:pt x="781" y="333"/>
                </a:lnTo>
                <a:lnTo>
                  <a:pt x="785" y="339"/>
                </a:lnTo>
                <a:lnTo>
                  <a:pt x="787" y="341"/>
                </a:lnTo>
                <a:lnTo>
                  <a:pt x="791" y="343"/>
                </a:lnTo>
                <a:lnTo>
                  <a:pt x="794" y="343"/>
                </a:lnTo>
                <a:lnTo>
                  <a:pt x="799" y="344"/>
                </a:lnTo>
                <a:lnTo>
                  <a:pt x="799" y="344"/>
                </a:lnTo>
                <a:lnTo>
                  <a:pt x="808" y="343"/>
                </a:lnTo>
                <a:lnTo>
                  <a:pt x="816" y="341"/>
                </a:lnTo>
                <a:lnTo>
                  <a:pt x="824" y="341"/>
                </a:lnTo>
                <a:lnTo>
                  <a:pt x="833" y="341"/>
                </a:lnTo>
                <a:lnTo>
                  <a:pt x="833" y="341"/>
                </a:lnTo>
                <a:lnTo>
                  <a:pt x="840" y="343"/>
                </a:lnTo>
                <a:lnTo>
                  <a:pt x="846" y="347"/>
                </a:lnTo>
                <a:lnTo>
                  <a:pt x="853" y="350"/>
                </a:lnTo>
                <a:lnTo>
                  <a:pt x="859" y="353"/>
                </a:lnTo>
                <a:lnTo>
                  <a:pt x="859" y="353"/>
                </a:lnTo>
                <a:lnTo>
                  <a:pt x="871" y="354"/>
                </a:lnTo>
                <a:lnTo>
                  <a:pt x="882" y="354"/>
                </a:lnTo>
                <a:lnTo>
                  <a:pt x="894" y="353"/>
                </a:lnTo>
                <a:lnTo>
                  <a:pt x="905" y="351"/>
                </a:lnTo>
                <a:lnTo>
                  <a:pt x="927" y="344"/>
                </a:lnTo>
                <a:lnTo>
                  <a:pt x="948" y="338"/>
                </a:lnTo>
                <a:lnTo>
                  <a:pt x="948" y="338"/>
                </a:lnTo>
                <a:lnTo>
                  <a:pt x="959" y="336"/>
                </a:lnTo>
                <a:lnTo>
                  <a:pt x="969" y="335"/>
                </a:lnTo>
                <a:lnTo>
                  <a:pt x="989" y="333"/>
                </a:lnTo>
                <a:lnTo>
                  <a:pt x="1010" y="332"/>
                </a:lnTo>
                <a:lnTo>
                  <a:pt x="1021" y="330"/>
                </a:lnTo>
                <a:lnTo>
                  <a:pt x="1030" y="327"/>
                </a:lnTo>
                <a:lnTo>
                  <a:pt x="1030" y="327"/>
                </a:lnTo>
                <a:lnTo>
                  <a:pt x="1036" y="325"/>
                </a:lnTo>
                <a:lnTo>
                  <a:pt x="1041" y="322"/>
                </a:lnTo>
                <a:lnTo>
                  <a:pt x="1045" y="320"/>
                </a:lnTo>
                <a:lnTo>
                  <a:pt x="1047" y="316"/>
                </a:lnTo>
                <a:lnTo>
                  <a:pt x="1048" y="314"/>
                </a:lnTo>
                <a:lnTo>
                  <a:pt x="1048" y="312"/>
                </a:lnTo>
                <a:lnTo>
                  <a:pt x="1047" y="308"/>
                </a:lnTo>
                <a:lnTo>
                  <a:pt x="1046" y="306"/>
                </a:lnTo>
                <a:lnTo>
                  <a:pt x="1040" y="301"/>
                </a:lnTo>
                <a:lnTo>
                  <a:pt x="1033" y="297"/>
                </a:lnTo>
                <a:lnTo>
                  <a:pt x="1024" y="294"/>
                </a:lnTo>
                <a:lnTo>
                  <a:pt x="1015" y="294"/>
                </a:lnTo>
                <a:lnTo>
                  <a:pt x="1015" y="294"/>
                </a:lnTo>
                <a:lnTo>
                  <a:pt x="1004" y="295"/>
                </a:lnTo>
                <a:lnTo>
                  <a:pt x="988" y="297"/>
                </a:lnTo>
                <a:lnTo>
                  <a:pt x="980" y="300"/>
                </a:lnTo>
                <a:lnTo>
                  <a:pt x="974" y="303"/>
                </a:lnTo>
                <a:lnTo>
                  <a:pt x="969" y="306"/>
                </a:lnTo>
                <a:lnTo>
                  <a:pt x="969" y="308"/>
                </a:lnTo>
                <a:lnTo>
                  <a:pt x="969" y="310"/>
                </a:lnTo>
                <a:lnTo>
                  <a:pt x="969" y="310"/>
                </a:lnTo>
                <a:lnTo>
                  <a:pt x="970" y="310"/>
                </a:lnTo>
                <a:lnTo>
                  <a:pt x="971" y="312"/>
                </a:lnTo>
                <a:lnTo>
                  <a:pt x="979" y="310"/>
                </a:lnTo>
                <a:lnTo>
                  <a:pt x="1000" y="307"/>
                </a:lnTo>
                <a:lnTo>
                  <a:pt x="1011" y="306"/>
                </a:lnTo>
                <a:lnTo>
                  <a:pt x="1023" y="306"/>
                </a:lnTo>
                <a:lnTo>
                  <a:pt x="1033" y="307"/>
                </a:lnTo>
                <a:lnTo>
                  <a:pt x="1036" y="309"/>
                </a:lnTo>
                <a:lnTo>
                  <a:pt x="1040" y="312"/>
                </a:lnTo>
                <a:lnTo>
                  <a:pt x="1040" y="312"/>
                </a:lnTo>
                <a:lnTo>
                  <a:pt x="1035" y="315"/>
                </a:lnTo>
                <a:lnTo>
                  <a:pt x="1030" y="318"/>
                </a:lnTo>
                <a:lnTo>
                  <a:pt x="1020" y="322"/>
                </a:lnTo>
                <a:lnTo>
                  <a:pt x="1007" y="324"/>
                </a:lnTo>
                <a:lnTo>
                  <a:pt x="994" y="325"/>
                </a:lnTo>
                <a:lnTo>
                  <a:pt x="969" y="326"/>
                </a:lnTo>
                <a:lnTo>
                  <a:pt x="957" y="326"/>
                </a:lnTo>
                <a:lnTo>
                  <a:pt x="946" y="328"/>
                </a:lnTo>
                <a:lnTo>
                  <a:pt x="946" y="328"/>
                </a:lnTo>
                <a:lnTo>
                  <a:pt x="948" y="325"/>
                </a:lnTo>
                <a:lnTo>
                  <a:pt x="951" y="321"/>
                </a:lnTo>
                <a:lnTo>
                  <a:pt x="952" y="316"/>
                </a:lnTo>
                <a:lnTo>
                  <a:pt x="952" y="313"/>
                </a:lnTo>
                <a:lnTo>
                  <a:pt x="951" y="308"/>
                </a:lnTo>
                <a:lnTo>
                  <a:pt x="948" y="304"/>
                </a:lnTo>
                <a:lnTo>
                  <a:pt x="946" y="301"/>
                </a:lnTo>
                <a:lnTo>
                  <a:pt x="942" y="297"/>
                </a:lnTo>
                <a:lnTo>
                  <a:pt x="942" y="297"/>
                </a:lnTo>
                <a:lnTo>
                  <a:pt x="948" y="286"/>
                </a:lnTo>
                <a:lnTo>
                  <a:pt x="951" y="280"/>
                </a:lnTo>
                <a:lnTo>
                  <a:pt x="952" y="273"/>
                </a:lnTo>
                <a:lnTo>
                  <a:pt x="952" y="273"/>
                </a:lnTo>
                <a:lnTo>
                  <a:pt x="980" y="274"/>
                </a:lnTo>
                <a:lnTo>
                  <a:pt x="1028" y="274"/>
                </a:lnTo>
                <a:lnTo>
                  <a:pt x="1052" y="274"/>
                </a:lnTo>
                <a:lnTo>
                  <a:pt x="1072" y="273"/>
                </a:lnTo>
                <a:lnTo>
                  <a:pt x="1088" y="271"/>
                </a:lnTo>
                <a:lnTo>
                  <a:pt x="1092" y="269"/>
                </a:lnTo>
                <a:lnTo>
                  <a:pt x="1094" y="267"/>
                </a:lnTo>
                <a:lnTo>
                  <a:pt x="1094" y="267"/>
                </a:lnTo>
                <a:close/>
                <a:moveTo>
                  <a:pt x="265" y="332"/>
                </a:moveTo>
                <a:lnTo>
                  <a:pt x="265" y="332"/>
                </a:lnTo>
                <a:lnTo>
                  <a:pt x="264" y="327"/>
                </a:lnTo>
                <a:lnTo>
                  <a:pt x="262" y="322"/>
                </a:lnTo>
                <a:lnTo>
                  <a:pt x="262" y="322"/>
                </a:lnTo>
                <a:lnTo>
                  <a:pt x="268" y="325"/>
                </a:lnTo>
                <a:lnTo>
                  <a:pt x="277" y="330"/>
                </a:lnTo>
                <a:lnTo>
                  <a:pt x="285" y="335"/>
                </a:lnTo>
                <a:lnTo>
                  <a:pt x="288" y="335"/>
                </a:lnTo>
                <a:lnTo>
                  <a:pt x="290" y="335"/>
                </a:lnTo>
                <a:lnTo>
                  <a:pt x="290" y="335"/>
                </a:lnTo>
                <a:lnTo>
                  <a:pt x="291" y="336"/>
                </a:lnTo>
                <a:lnTo>
                  <a:pt x="291" y="336"/>
                </a:lnTo>
                <a:lnTo>
                  <a:pt x="289" y="338"/>
                </a:lnTo>
                <a:lnTo>
                  <a:pt x="288" y="342"/>
                </a:lnTo>
                <a:lnTo>
                  <a:pt x="288" y="342"/>
                </a:lnTo>
                <a:lnTo>
                  <a:pt x="282" y="342"/>
                </a:lnTo>
                <a:lnTo>
                  <a:pt x="276" y="341"/>
                </a:lnTo>
                <a:lnTo>
                  <a:pt x="271" y="338"/>
                </a:lnTo>
                <a:lnTo>
                  <a:pt x="266" y="336"/>
                </a:lnTo>
                <a:lnTo>
                  <a:pt x="266" y="336"/>
                </a:lnTo>
                <a:lnTo>
                  <a:pt x="265" y="332"/>
                </a:lnTo>
                <a:lnTo>
                  <a:pt x="265" y="332"/>
                </a:lnTo>
                <a:close/>
                <a:moveTo>
                  <a:pt x="284" y="321"/>
                </a:moveTo>
                <a:lnTo>
                  <a:pt x="284" y="321"/>
                </a:lnTo>
                <a:lnTo>
                  <a:pt x="285" y="320"/>
                </a:lnTo>
                <a:lnTo>
                  <a:pt x="285" y="320"/>
                </a:lnTo>
                <a:lnTo>
                  <a:pt x="286" y="322"/>
                </a:lnTo>
                <a:lnTo>
                  <a:pt x="288" y="325"/>
                </a:lnTo>
                <a:lnTo>
                  <a:pt x="288" y="325"/>
                </a:lnTo>
                <a:lnTo>
                  <a:pt x="284" y="321"/>
                </a:lnTo>
                <a:lnTo>
                  <a:pt x="284" y="321"/>
                </a:lnTo>
                <a:close/>
                <a:moveTo>
                  <a:pt x="924" y="316"/>
                </a:moveTo>
                <a:lnTo>
                  <a:pt x="924" y="316"/>
                </a:lnTo>
                <a:lnTo>
                  <a:pt x="932" y="324"/>
                </a:lnTo>
                <a:lnTo>
                  <a:pt x="932" y="324"/>
                </a:lnTo>
                <a:lnTo>
                  <a:pt x="930" y="325"/>
                </a:lnTo>
                <a:lnTo>
                  <a:pt x="930" y="325"/>
                </a:lnTo>
                <a:lnTo>
                  <a:pt x="923" y="326"/>
                </a:lnTo>
                <a:lnTo>
                  <a:pt x="915" y="324"/>
                </a:lnTo>
                <a:lnTo>
                  <a:pt x="908" y="321"/>
                </a:lnTo>
                <a:lnTo>
                  <a:pt x="905" y="318"/>
                </a:lnTo>
                <a:lnTo>
                  <a:pt x="903" y="315"/>
                </a:lnTo>
                <a:lnTo>
                  <a:pt x="903" y="315"/>
                </a:lnTo>
                <a:lnTo>
                  <a:pt x="906" y="313"/>
                </a:lnTo>
                <a:lnTo>
                  <a:pt x="906" y="313"/>
                </a:lnTo>
                <a:lnTo>
                  <a:pt x="911" y="316"/>
                </a:lnTo>
                <a:lnTo>
                  <a:pt x="916" y="319"/>
                </a:lnTo>
                <a:lnTo>
                  <a:pt x="920" y="319"/>
                </a:lnTo>
                <a:lnTo>
                  <a:pt x="924" y="316"/>
                </a:lnTo>
                <a:lnTo>
                  <a:pt x="924" y="316"/>
                </a:lnTo>
                <a:close/>
                <a:moveTo>
                  <a:pt x="910" y="302"/>
                </a:moveTo>
                <a:lnTo>
                  <a:pt x="910" y="302"/>
                </a:lnTo>
                <a:lnTo>
                  <a:pt x="914" y="301"/>
                </a:lnTo>
                <a:lnTo>
                  <a:pt x="914" y="301"/>
                </a:lnTo>
                <a:lnTo>
                  <a:pt x="920" y="303"/>
                </a:lnTo>
                <a:lnTo>
                  <a:pt x="920" y="303"/>
                </a:lnTo>
                <a:lnTo>
                  <a:pt x="915" y="302"/>
                </a:lnTo>
                <a:lnTo>
                  <a:pt x="910" y="302"/>
                </a:lnTo>
                <a:lnTo>
                  <a:pt x="910" y="302"/>
                </a:lnTo>
                <a:close/>
                <a:moveTo>
                  <a:pt x="942" y="265"/>
                </a:moveTo>
                <a:lnTo>
                  <a:pt x="942" y="265"/>
                </a:lnTo>
                <a:lnTo>
                  <a:pt x="909" y="265"/>
                </a:lnTo>
                <a:lnTo>
                  <a:pt x="909" y="265"/>
                </a:lnTo>
                <a:lnTo>
                  <a:pt x="906" y="259"/>
                </a:lnTo>
                <a:lnTo>
                  <a:pt x="905" y="253"/>
                </a:lnTo>
                <a:lnTo>
                  <a:pt x="905" y="247"/>
                </a:lnTo>
                <a:lnTo>
                  <a:pt x="908" y="243"/>
                </a:lnTo>
                <a:lnTo>
                  <a:pt x="908" y="243"/>
                </a:lnTo>
                <a:lnTo>
                  <a:pt x="910" y="247"/>
                </a:lnTo>
                <a:lnTo>
                  <a:pt x="912" y="249"/>
                </a:lnTo>
                <a:lnTo>
                  <a:pt x="916" y="250"/>
                </a:lnTo>
                <a:lnTo>
                  <a:pt x="918" y="251"/>
                </a:lnTo>
                <a:lnTo>
                  <a:pt x="922" y="250"/>
                </a:lnTo>
                <a:lnTo>
                  <a:pt x="926" y="248"/>
                </a:lnTo>
                <a:lnTo>
                  <a:pt x="933" y="242"/>
                </a:lnTo>
                <a:lnTo>
                  <a:pt x="933" y="242"/>
                </a:lnTo>
                <a:lnTo>
                  <a:pt x="936" y="247"/>
                </a:lnTo>
                <a:lnTo>
                  <a:pt x="936" y="247"/>
                </a:lnTo>
                <a:lnTo>
                  <a:pt x="939" y="251"/>
                </a:lnTo>
                <a:lnTo>
                  <a:pt x="941" y="255"/>
                </a:lnTo>
                <a:lnTo>
                  <a:pt x="942" y="265"/>
                </a:lnTo>
                <a:lnTo>
                  <a:pt x="942" y="265"/>
                </a:lnTo>
                <a:close/>
                <a:moveTo>
                  <a:pt x="915" y="236"/>
                </a:moveTo>
                <a:lnTo>
                  <a:pt x="915" y="236"/>
                </a:lnTo>
                <a:lnTo>
                  <a:pt x="920" y="235"/>
                </a:lnTo>
                <a:lnTo>
                  <a:pt x="924" y="236"/>
                </a:lnTo>
                <a:lnTo>
                  <a:pt x="924" y="236"/>
                </a:lnTo>
                <a:lnTo>
                  <a:pt x="917" y="241"/>
                </a:lnTo>
                <a:lnTo>
                  <a:pt x="917" y="241"/>
                </a:lnTo>
                <a:lnTo>
                  <a:pt x="915" y="236"/>
                </a:lnTo>
                <a:lnTo>
                  <a:pt x="915" y="236"/>
                </a:lnTo>
                <a:close/>
                <a:moveTo>
                  <a:pt x="927" y="178"/>
                </a:moveTo>
                <a:lnTo>
                  <a:pt x="927" y="178"/>
                </a:lnTo>
                <a:lnTo>
                  <a:pt x="928" y="177"/>
                </a:lnTo>
                <a:lnTo>
                  <a:pt x="929" y="176"/>
                </a:lnTo>
                <a:lnTo>
                  <a:pt x="929" y="172"/>
                </a:lnTo>
                <a:lnTo>
                  <a:pt x="927" y="166"/>
                </a:lnTo>
                <a:lnTo>
                  <a:pt x="927" y="166"/>
                </a:lnTo>
                <a:lnTo>
                  <a:pt x="927" y="165"/>
                </a:lnTo>
                <a:lnTo>
                  <a:pt x="927" y="165"/>
                </a:lnTo>
                <a:lnTo>
                  <a:pt x="932" y="168"/>
                </a:lnTo>
                <a:lnTo>
                  <a:pt x="938" y="176"/>
                </a:lnTo>
                <a:lnTo>
                  <a:pt x="938" y="176"/>
                </a:lnTo>
                <a:lnTo>
                  <a:pt x="941" y="182"/>
                </a:lnTo>
                <a:lnTo>
                  <a:pt x="944" y="189"/>
                </a:lnTo>
                <a:lnTo>
                  <a:pt x="944" y="196"/>
                </a:lnTo>
                <a:lnTo>
                  <a:pt x="942" y="203"/>
                </a:lnTo>
                <a:lnTo>
                  <a:pt x="940" y="210"/>
                </a:lnTo>
                <a:lnTo>
                  <a:pt x="938" y="216"/>
                </a:lnTo>
                <a:lnTo>
                  <a:pt x="932" y="229"/>
                </a:lnTo>
                <a:lnTo>
                  <a:pt x="932" y="229"/>
                </a:lnTo>
                <a:lnTo>
                  <a:pt x="927" y="226"/>
                </a:lnTo>
                <a:lnTo>
                  <a:pt x="922" y="225"/>
                </a:lnTo>
                <a:lnTo>
                  <a:pt x="917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13"/>
                </a:lnTo>
                <a:lnTo>
                  <a:pt x="912" y="198"/>
                </a:lnTo>
                <a:lnTo>
                  <a:pt x="914" y="184"/>
                </a:lnTo>
                <a:lnTo>
                  <a:pt x="917" y="173"/>
                </a:lnTo>
                <a:lnTo>
                  <a:pt x="917" y="173"/>
                </a:lnTo>
                <a:lnTo>
                  <a:pt x="917" y="176"/>
                </a:lnTo>
                <a:lnTo>
                  <a:pt x="918" y="179"/>
                </a:lnTo>
                <a:lnTo>
                  <a:pt x="922" y="184"/>
                </a:lnTo>
                <a:lnTo>
                  <a:pt x="923" y="184"/>
                </a:lnTo>
                <a:lnTo>
                  <a:pt x="926" y="184"/>
                </a:lnTo>
                <a:lnTo>
                  <a:pt x="927" y="182"/>
                </a:lnTo>
                <a:lnTo>
                  <a:pt x="927" y="178"/>
                </a:lnTo>
                <a:lnTo>
                  <a:pt x="927" y="178"/>
                </a:lnTo>
                <a:close/>
                <a:moveTo>
                  <a:pt x="915" y="115"/>
                </a:moveTo>
                <a:lnTo>
                  <a:pt x="915" y="115"/>
                </a:lnTo>
                <a:lnTo>
                  <a:pt x="920" y="117"/>
                </a:lnTo>
                <a:lnTo>
                  <a:pt x="920" y="117"/>
                </a:lnTo>
                <a:lnTo>
                  <a:pt x="917" y="118"/>
                </a:lnTo>
                <a:lnTo>
                  <a:pt x="917" y="118"/>
                </a:lnTo>
                <a:lnTo>
                  <a:pt x="915" y="118"/>
                </a:lnTo>
                <a:lnTo>
                  <a:pt x="915" y="118"/>
                </a:lnTo>
                <a:lnTo>
                  <a:pt x="915" y="115"/>
                </a:lnTo>
                <a:lnTo>
                  <a:pt x="915" y="115"/>
                </a:lnTo>
                <a:close/>
                <a:moveTo>
                  <a:pt x="904" y="20"/>
                </a:moveTo>
                <a:lnTo>
                  <a:pt x="904" y="20"/>
                </a:lnTo>
                <a:lnTo>
                  <a:pt x="906" y="21"/>
                </a:lnTo>
                <a:lnTo>
                  <a:pt x="906" y="21"/>
                </a:lnTo>
                <a:lnTo>
                  <a:pt x="905" y="24"/>
                </a:lnTo>
                <a:lnTo>
                  <a:pt x="905" y="24"/>
                </a:lnTo>
                <a:lnTo>
                  <a:pt x="904" y="24"/>
                </a:lnTo>
                <a:lnTo>
                  <a:pt x="904" y="24"/>
                </a:lnTo>
                <a:lnTo>
                  <a:pt x="904" y="20"/>
                </a:lnTo>
                <a:lnTo>
                  <a:pt x="904" y="20"/>
                </a:lnTo>
                <a:close/>
                <a:moveTo>
                  <a:pt x="904" y="44"/>
                </a:moveTo>
                <a:lnTo>
                  <a:pt x="904" y="44"/>
                </a:lnTo>
                <a:lnTo>
                  <a:pt x="904" y="50"/>
                </a:lnTo>
                <a:lnTo>
                  <a:pt x="904" y="50"/>
                </a:lnTo>
                <a:lnTo>
                  <a:pt x="903" y="44"/>
                </a:lnTo>
                <a:lnTo>
                  <a:pt x="903" y="44"/>
                </a:lnTo>
                <a:lnTo>
                  <a:pt x="904" y="44"/>
                </a:lnTo>
                <a:lnTo>
                  <a:pt x="904" y="44"/>
                </a:lnTo>
                <a:close/>
                <a:moveTo>
                  <a:pt x="902" y="79"/>
                </a:moveTo>
                <a:lnTo>
                  <a:pt x="902" y="79"/>
                </a:lnTo>
                <a:lnTo>
                  <a:pt x="902" y="85"/>
                </a:lnTo>
                <a:lnTo>
                  <a:pt x="903" y="88"/>
                </a:lnTo>
                <a:lnTo>
                  <a:pt x="906" y="89"/>
                </a:lnTo>
                <a:lnTo>
                  <a:pt x="906" y="89"/>
                </a:lnTo>
                <a:lnTo>
                  <a:pt x="909" y="88"/>
                </a:lnTo>
                <a:lnTo>
                  <a:pt x="911" y="85"/>
                </a:lnTo>
                <a:lnTo>
                  <a:pt x="911" y="82"/>
                </a:lnTo>
                <a:lnTo>
                  <a:pt x="912" y="77"/>
                </a:lnTo>
                <a:lnTo>
                  <a:pt x="912" y="62"/>
                </a:lnTo>
                <a:lnTo>
                  <a:pt x="912" y="62"/>
                </a:lnTo>
                <a:lnTo>
                  <a:pt x="918" y="66"/>
                </a:lnTo>
                <a:lnTo>
                  <a:pt x="923" y="71"/>
                </a:lnTo>
                <a:lnTo>
                  <a:pt x="928" y="77"/>
                </a:lnTo>
                <a:lnTo>
                  <a:pt x="930" y="84"/>
                </a:lnTo>
                <a:lnTo>
                  <a:pt x="930" y="84"/>
                </a:lnTo>
                <a:lnTo>
                  <a:pt x="930" y="91"/>
                </a:lnTo>
                <a:lnTo>
                  <a:pt x="930" y="98"/>
                </a:lnTo>
                <a:lnTo>
                  <a:pt x="929" y="103"/>
                </a:lnTo>
                <a:lnTo>
                  <a:pt x="927" y="108"/>
                </a:lnTo>
                <a:lnTo>
                  <a:pt x="927" y="108"/>
                </a:lnTo>
                <a:lnTo>
                  <a:pt x="923" y="106"/>
                </a:lnTo>
                <a:lnTo>
                  <a:pt x="923" y="106"/>
                </a:lnTo>
                <a:lnTo>
                  <a:pt x="922" y="102"/>
                </a:lnTo>
                <a:lnTo>
                  <a:pt x="920" y="101"/>
                </a:lnTo>
                <a:lnTo>
                  <a:pt x="917" y="102"/>
                </a:lnTo>
                <a:lnTo>
                  <a:pt x="915" y="103"/>
                </a:lnTo>
                <a:lnTo>
                  <a:pt x="915" y="103"/>
                </a:lnTo>
                <a:lnTo>
                  <a:pt x="911" y="100"/>
                </a:lnTo>
                <a:lnTo>
                  <a:pt x="909" y="98"/>
                </a:lnTo>
                <a:lnTo>
                  <a:pt x="908" y="101"/>
                </a:lnTo>
                <a:lnTo>
                  <a:pt x="906" y="104"/>
                </a:lnTo>
                <a:lnTo>
                  <a:pt x="906" y="114"/>
                </a:lnTo>
                <a:lnTo>
                  <a:pt x="906" y="120"/>
                </a:lnTo>
                <a:lnTo>
                  <a:pt x="906" y="120"/>
                </a:lnTo>
                <a:lnTo>
                  <a:pt x="904" y="120"/>
                </a:lnTo>
                <a:lnTo>
                  <a:pt x="902" y="118"/>
                </a:lnTo>
                <a:lnTo>
                  <a:pt x="902" y="118"/>
                </a:lnTo>
                <a:lnTo>
                  <a:pt x="900" y="115"/>
                </a:lnTo>
                <a:lnTo>
                  <a:pt x="898" y="110"/>
                </a:lnTo>
                <a:lnTo>
                  <a:pt x="894" y="103"/>
                </a:lnTo>
                <a:lnTo>
                  <a:pt x="894" y="103"/>
                </a:lnTo>
                <a:lnTo>
                  <a:pt x="894" y="97"/>
                </a:lnTo>
                <a:lnTo>
                  <a:pt x="893" y="94"/>
                </a:lnTo>
                <a:lnTo>
                  <a:pt x="892" y="92"/>
                </a:lnTo>
                <a:lnTo>
                  <a:pt x="891" y="91"/>
                </a:lnTo>
                <a:lnTo>
                  <a:pt x="891" y="91"/>
                </a:lnTo>
                <a:lnTo>
                  <a:pt x="889" y="84"/>
                </a:lnTo>
                <a:lnTo>
                  <a:pt x="889" y="77"/>
                </a:lnTo>
                <a:lnTo>
                  <a:pt x="889" y="73"/>
                </a:lnTo>
                <a:lnTo>
                  <a:pt x="891" y="70"/>
                </a:lnTo>
                <a:lnTo>
                  <a:pt x="893" y="67"/>
                </a:lnTo>
                <a:lnTo>
                  <a:pt x="897" y="65"/>
                </a:lnTo>
                <a:lnTo>
                  <a:pt x="897" y="65"/>
                </a:lnTo>
                <a:lnTo>
                  <a:pt x="898" y="72"/>
                </a:lnTo>
                <a:lnTo>
                  <a:pt x="902" y="79"/>
                </a:lnTo>
                <a:lnTo>
                  <a:pt x="902" y="79"/>
                </a:lnTo>
                <a:close/>
                <a:moveTo>
                  <a:pt x="791" y="35"/>
                </a:moveTo>
                <a:lnTo>
                  <a:pt x="791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91" y="35"/>
                </a:lnTo>
                <a:lnTo>
                  <a:pt x="791" y="35"/>
                </a:lnTo>
                <a:close/>
                <a:moveTo>
                  <a:pt x="691" y="32"/>
                </a:moveTo>
                <a:lnTo>
                  <a:pt x="691" y="32"/>
                </a:lnTo>
                <a:lnTo>
                  <a:pt x="713" y="33"/>
                </a:lnTo>
                <a:lnTo>
                  <a:pt x="713" y="33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close/>
                <a:moveTo>
                  <a:pt x="285" y="53"/>
                </a:moveTo>
                <a:lnTo>
                  <a:pt x="285" y="53"/>
                </a:lnTo>
                <a:lnTo>
                  <a:pt x="360" y="49"/>
                </a:lnTo>
                <a:lnTo>
                  <a:pt x="434" y="45"/>
                </a:lnTo>
                <a:lnTo>
                  <a:pt x="509" y="43"/>
                </a:lnTo>
                <a:lnTo>
                  <a:pt x="584" y="41"/>
                </a:lnTo>
                <a:lnTo>
                  <a:pt x="584" y="41"/>
                </a:lnTo>
                <a:lnTo>
                  <a:pt x="661" y="42"/>
                </a:lnTo>
                <a:lnTo>
                  <a:pt x="738" y="44"/>
                </a:lnTo>
                <a:lnTo>
                  <a:pt x="816" y="45"/>
                </a:lnTo>
                <a:lnTo>
                  <a:pt x="855" y="45"/>
                </a:lnTo>
                <a:lnTo>
                  <a:pt x="893" y="44"/>
                </a:lnTo>
                <a:lnTo>
                  <a:pt x="893" y="44"/>
                </a:lnTo>
                <a:lnTo>
                  <a:pt x="894" y="55"/>
                </a:lnTo>
                <a:lnTo>
                  <a:pt x="894" y="55"/>
                </a:lnTo>
                <a:lnTo>
                  <a:pt x="887" y="59"/>
                </a:lnTo>
                <a:lnTo>
                  <a:pt x="883" y="65"/>
                </a:lnTo>
                <a:lnTo>
                  <a:pt x="881" y="71"/>
                </a:lnTo>
                <a:lnTo>
                  <a:pt x="880" y="78"/>
                </a:lnTo>
                <a:lnTo>
                  <a:pt x="880" y="85"/>
                </a:lnTo>
                <a:lnTo>
                  <a:pt x="881" y="92"/>
                </a:lnTo>
                <a:lnTo>
                  <a:pt x="886" y="107"/>
                </a:lnTo>
                <a:lnTo>
                  <a:pt x="886" y="107"/>
                </a:lnTo>
                <a:lnTo>
                  <a:pt x="888" y="115"/>
                </a:lnTo>
                <a:lnTo>
                  <a:pt x="892" y="123"/>
                </a:lnTo>
                <a:lnTo>
                  <a:pt x="896" y="126"/>
                </a:lnTo>
                <a:lnTo>
                  <a:pt x="899" y="129"/>
                </a:lnTo>
                <a:lnTo>
                  <a:pt x="903" y="130"/>
                </a:lnTo>
                <a:lnTo>
                  <a:pt x="908" y="130"/>
                </a:lnTo>
                <a:lnTo>
                  <a:pt x="908" y="130"/>
                </a:lnTo>
                <a:lnTo>
                  <a:pt x="911" y="145"/>
                </a:lnTo>
                <a:lnTo>
                  <a:pt x="915" y="159"/>
                </a:lnTo>
                <a:lnTo>
                  <a:pt x="915" y="159"/>
                </a:lnTo>
                <a:lnTo>
                  <a:pt x="912" y="162"/>
                </a:lnTo>
                <a:lnTo>
                  <a:pt x="910" y="166"/>
                </a:lnTo>
                <a:lnTo>
                  <a:pt x="906" y="176"/>
                </a:lnTo>
                <a:lnTo>
                  <a:pt x="904" y="188"/>
                </a:lnTo>
                <a:lnTo>
                  <a:pt x="903" y="198"/>
                </a:lnTo>
                <a:lnTo>
                  <a:pt x="903" y="198"/>
                </a:lnTo>
                <a:lnTo>
                  <a:pt x="900" y="202"/>
                </a:lnTo>
                <a:lnTo>
                  <a:pt x="900" y="206"/>
                </a:lnTo>
                <a:lnTo>
                  <a:pt x="899" y="215"/>
                </a:lnTo>
                <a:lnTo>
                  <a:pt x="902" y="225"/>
                </a:lnTo>
                <a:lnTo>
                  <a:pt x="903" y="232"/>
                </a:lnTo>
                <a:lnTo>
                  <a:pt x="903" y="232"/>
                </a:lnTo>
                <a:lnTo>
                  <a:pt x="898" y="238"/>
                </a:lnTo>
                <a:lnTo>
                  <a:pt x="897" y="245"/>
                </a:lnTo>
                <a:lnTo>
                  <a:pt x="896" y="255"/>
                </a:lnTo>
                <a:lnTo>
                  <a:pt x="898" y="265"/>
                </a:lnTo>
                <a:lnTo>
                  <a:pt x="898" y="265"/>
                </a:lnTo>
                <a:lnTo>
                  <a:pt x="750" y="268"/>
                </a:lnTo>
                <a:lnTo>
                  <a:pt x="602" y="272"/>
                </a:lnTo>
                <a:lnTo>
                  <a:pt x="454" y="275"/>
                </a:lnTo>
                <a:lnTo>
                  <a:pt x="379" y="277"/>
                </a:lnTo>
                <a:lnTo>
                  <a:pt x="306" y="275"/>
                </a:lnTo>
                <a:lnTo>
                  <a:pt x="306" y="275"/>
                </a:lnTo>
                <a:lnTo>
                  <a:pt x="306" y="265"/>
                </a:lnTo>
                <a:lnTo>
                  <a:pt x="306" y="260"/>
                </a:lnTo>
                <a:lnTo>
                  <a:pt x="303" y="255"/>
                </a:lnTo>
                <a:lnTo>
                  <a:pt x="303" y="255"/>
                </a:lnTo>
                <a:lnTo>
                  <a:pt x="301" y="250"/>
                </a:lnTo>
                <a:lnTo>
                  <a:pt x="298" y="245"/>
                </a:lnTo>
                <a:lnTo>
                  <a:pt x="295" y="242"/>
                </a:lnTo>
                <a:lnTo>
                  <a:pt x="290" y="239"/>
                </a:lnTo>
                <a:lnTo>
                  <a:pt x="290" y="239"/>
                </a:lnTo>
                <a:lnTo>
                  <a:pt x="294" y="231"/>
                </a:lnTo>
                <a:lnTo>
                  <a:pt x="295" y="221"/>
                </a:lnTo>
                <a:lnTo>
                  <a:pt x="296" y="210"/>
                </a:lnTo>
                <a:lnTo>
                  <a:pt x="296" y="200"/>
                </a:lnTo>
                <a:lnTo>
                  <a:pt x="295" y="189"/>
                </a:lnTo>
                <a:lnTo>
                  <a:pt x="292" y="179"/>
                </a:lnTo>
                <a:lnTo>
                  <a:pt x="289" y="170"/>
                </a:lnTo>
                <a:lnTo>
                  <a:pt x="283" y="162"/>
                </a:lnTo>
                <a:lnTo>
                  <a:pt x="283" y="162"/>
                </a:lnTo>
                <a:lnTo>
                  <a:pt x="284" y="151"/>
                </a:lnTo>
                <a:lnTo>
                  <a:pt x="284" y="142"/>
                </a:lnTo>
                <a:lnTo>
                  <a:pt x="284" y="142"/>
                </a:lnTo>
                <a:lnTo>
                  <a:pt x="288" y="138"/>
                </a:lnTo>
                <a:lnTo>
                  <a:pt x="290" y="135"/>
                </a:lnTo>
                <a:lnTo>
                  <a:pt x="295" y="125"/>
                </a:lnTo>
                <a:lnTo>
                  <a:pt x="296" y="114"/>
                </a:lnTo>
                <a:lnTo>
                  <a:pt x="296" y="103"/>
                </a:lnTo>
                <a:lnTo>
                  <a:pt x="295" y="92"/>
                </a:lnTo>
                <a:lnTo>
                  <a:pt x="292" y="82"/>
                </a:lnTo>
                <a:lnTo>
                  <a:pt x="288" y="72"/>
                </a:lnTo>
                <a:lnTo>
                  <a:pt x="283" y="64"/>
                </a:lnTo>
                <a:lnTo>
                  <a:pt x="283" y="64"/>
                </a:lnTo>
                <a:lnTo>
                  <a:pt x="285" y="53"/>
                </a:lnTo>
                <a:lnTo>
                  <a:pt x="285" y="53"/>
                </a:lnTo>
                <a:close/>
                <a:moveTo>
                  <a:pt x="272" y="24"/>
                </a:moveTo>
                <a:lnTo>
                  <a:pt x="272" y="24"/>
                </a:lnTo>
                <a:lnTo>
                  <a:pt x="273" y="27"/>
                </a:lnTo>
                <a:lnTo>
                  <a:pt x="273" y="27"/>
                </a:lnTo>
                <a:lnTo>
                  <a:pt x="271" y="27"/>
                </a:lnTo>
                <a:lnTo>
                  <a:pt x="271" y="27"/>
                </a:lnTo>
                <a:lnTo>
                  <a:pt x="272" y="24"/>
                </a:lnTo>
                <a:lnTo>
                  <a:pt x="272" y="24"/>
                </a:lnTo>
                <a:close/>
                <a:moveTo>
                  <a:pt x="270" y="43"/>
                </a:moveTo>
                <a:lnTo>
                  <a:pt x="270" y="43"/>
                </a:lnTo>
                <a:lnTo>
                  <a:pt x="273" y="42"/>
                </a:lnTo>
                <a:lnTo>
                  <a:pt x="273" y="42"/>
                </a:lnTo>
                <a:lnTo>
                  <a:pt x="277" y="43"/>
                </a:lnTo>
                <a:lnTo>
                  <a:pt x="277" y="43"/>
                </a:lnTo>
                <a:lnTo>
                  <a:pt x="277" y="44"/>
                </a:lnTo>
                <a:lnTo>
                  <a:pt x="277" y="44"/>
                </a:lnTo>
                <a:lnTo>
                  <a:pt x="270" y="44"/>
                </a:lnTo>
                <a:lnTo>
                  <a:pt x="270" y="44"/>
                </a:lnTo>
                <a:lnTo>
                  <a:pt x="270" y="43"/>
                </a:lnTo>
                <a:lnTo>
                  <a:pt x="270" y="43"/>
                </a:lnTo>
                <a:close/>
                <a:moveTo>
                  <a:pt x="271" y="54"/>
                </a:moveTo>
                <a:lnTo>
                  <a:pt x="271" y="54"/>
                </a:lnTo>
                <a:lnTo>
                  <a:pt x="271" y="54"/>
                </a:lnTo>
                <a:lnTo>
                  <a:pt x="271" y="54"/>
                </a:lnTo>
                <a:lnTo>
                  <a:pt x="276" y="54"/>
                </a:lnTo>
                <a:lnTo>
                  <a:pt x="276" y="54"/>
                </a:lnTo>
                <a:lnTo>
                  <a:pt x="274" y="56"/>
                </a:lnTo>
                <a:lnTo>
                  <a:pt x="274" y="56"/>
                </a:lnTo>
                <a:lnTo>
                  <a:pt x="271" y="54"/>
                </a:lnTo>
                <a:lnTo>
                  <a:pt x="271" y="54"/>
                </a:lnTo>
                <a:close/>
                <a:moveTo>
                  <a:pt x="272" y="66"/>
                </a:moveTo>
                <a:lnTo>
                  <a:pt x="272" y="66"/>
                </a:lnTo>
                <a:lnTo>
                  <a:pt x="271" y="68"/>
                </a:lnTo>
                <a:lnTo>
                  <a:pt x="271" y="68"/>
                </a:lnTo>
                <a:lnTo>
                  <a:pt x="271" y="66"/>
                </a:lnTo>
                <a:lnTo>
                  <a:pt x="271" y="66"/>
                </a:lnTo>
                <a:lnTo>
                  <a:pt x="272" y="66"/>
                </a:lnTo>
                <a:lnTo>
                  <a:pt x="272" y="66"/>
                </a:lnTo>
                <a:close/>
                <a:moveTo>
                  <a:pt x="279" y="76"/>
                </a:moveTo>
                <a:lnTo>
                  <a:pt x="279" y="76"/>
                </a:lnTo>
                <a:lnTo>
                  <a:pt x="284" y="88"/>
                </a:lnTo>
                <a:lnTo>
                  <a:pt x="286" y="102"/>
                </a:lnTo>
                <a:lnTo>
                  <a:pt x="286" y="109"/>
                </a:lnTo>
                <a:lnTo>
                  <a:pt x="286" y="117"/>
                </a:lnTo>
                <a:lnTo>
                  <a:pt x="284" y="123"/>
                </a:lnTo>
                <a:lnTo>
                  <a:pt x="282" y="129"/>
                </a:lnTo>
                <a:lnTo>
                  <a:pt x="282" y="129"/>
                </a:lnTo>
                <a:lnTo>
                  <a:pt x="279" y="124"/>
                </a:lnTo>
                <a:lnTo>
                  <a:pt x="276" y="120"/>
                </a:lnTo>
                <a:lnTo>
                  <a:pt x="273" y="119"/>
                </a:lnTo>
                <a:lnTo>
                  <a:pt x="270" y="119"/>
                </a:lnTo>
                <a:lnTo>
                  <a:pt x="267" y="120"/>
                </a:lnTo>
                <a:lnTo>
                  <a:pt x="266" y="121"/>
                </a:lnTo>
                <a:lnTo>
                  <a:pt x="267" y="124"/>
                </a:lnTo>
                <a:lnTo>
                  <a:pt x="270" y="127"/>
                </a:lnTo>
                <a:lnTo>
                  <a:pt x="270" y="127"/>
                </a:lnTo>
                <a:lnTo>
                  <a:pt x="267" y="129"/>
                </a:lnTo>
                <a:lnTo>
                  <a:pt x="266" y="131"/>
                </a:lnTo>
                <a:lnTo>
                  <a:pt x="265" y="133"/>
                </a:lnTo>
                <a:lnTo>
                  <a:pt x="266" y="136"/>
                </a:lnTo>
                <a:lnTo>
                  <a:pt x="266" y="136"/>
                </a:lnTo>
                <a:lnTo>
                  <a:pt x="262" y="133"/>
                </a:lnTo>
                <a:lnTo>
                  <a:pt x="259" y="130"/>
                </a:lnTo>
                <a:lnTo>
                  <a:pt x="256" y="125"/>
                </a:lnTo>
                <a:lnTo>
                  <a:pt x="254" y="119"/>
                </a:lnTo>
                <a:lnTo>
                  <a:pt x="254" y="119"/>
                </a:lnTo>
                <a:lnTo>
                  <a:pt x="255" y="115"/>
                </a:lnTo>
                <a:lnTo>
                  <a:pt x="255" y="112"/>
                </a:lnTo>
                <a:lnTo>
                  <a:pt x="254" y="109"/>
                </a:lnTo>
                <a:lnTo>
                  <a:pt x="252" y="106"/>
                </a:lnTo>
                <a:lnTo>
                  <a:pt x="252" y="106"/>
                </a:lnTo>
                <a:lnTo>
                  <a:pt x="250" y="97"/>
                </a:lnTo>
                <a:lnTo>
                  <a:pt x="250" y="92"/>
                </a:lnTo>
                <a:lnTo>
                  <a:pt x="248" y="90"/>
                </a:lnTo>
                <a:lnTo>
                  <a:pt x="248" y="90"/>
                </a:lnTo>
                <a:lnTo>
                  <a:pt x="248" y="82"/>
                </a:lnTo>
                <a:lnTo>
                  <a:pt x="250" y="74"/>
                </a:lnTo>
                <a:lnTo>
                  <a:pt x="253" y="71"/>
                </a:lnTo>
                <a:lnTo>
                  <a:pt x="255" y="67"/>
                </a:lnTo>
                <a:lnTo>
                  <a:pt x="258" y="65"/>
                </a:lnTo>
                <a:lnTo>
                  <a:pt x="261" y="64"/>
                </a:lnTo>
                <a:lnTo>
                  <a:pt x="261" y="64"/>
                </a:lnTo>
                <a:lnTo>
                  <a:pt x="262" y="76"/>
                </a:lnTo>
                <a:lnTo>
                  <a:pt x="264" y="80"/>
                </a:lnTo>
                <a:lnTo>
                  <a:pt x="266" y="85"/>
                </a:lnTo>
                <a:lnTo>
                  <a:pt x="268" y="86"/>
                </a:lnTo>
                <a:lnTo>
                  <a:pt x="271" y="86"/>
                </a:lnTo>
                <a:lnTo>
                  <a:pt x="274" y="83"/>
                </a:lnTo>
                <a:lnTo>
                  <a:pt x="279" y="76"/>
                </a:lnTo>
                <a:lnTo>
                  <a:pt x="279" y="76"/>
                </a:lnTo>
                <a:close/>
                <a:moveTo>
                  <a:pt x="254" y="37"/>
                </a:moveTo>
                <a:lnTo>
                  <a:pt x="254" y="37"/>
                </a:lnTo>
                <a:lnTo>
                  <a:pt x="241" y="38"/>
                </a:lnTo>
                <a:lnTo>
                  <a:pt x="226" y="38"/>
                </a:lnTo>
                <a:lnTo>
                  <a:pt x="226" y="38"/>
                </a:lnTo>
                <a:lnTo>
                  <a:pt x="254" y="37"/>
                </a:lnTo>
                <a:lnTo>
                  <a:pt x="254" y="37"/>
                </a:lnTo>
                <a:close/>
                <a:moveTo>
                  <a:pt x="67" y="31"/>
                </a:moveTo>
                <a:lnTo>
                  <a:pt x="67" y="31"/>
                </a:lnTo>
                <a:lnTo>
                  <a:pt x="49" y="33"/>
                </a:lnTo>
                <a:lnTo>
                  <a:pt x="41" y="33"/>
                </a:lnTo>
                <a:lnTo>
                  <a:pt x="32" y="35"/>
                </a:lnTo>
                <a:lnTo>
                  <a:pt x="32" y="35"/>
                </a:lnTo>
                <a:lnTo>
                  <a:pt x="41" y="32"/>
                </a:lnTo>
                <a:lnTo>
                  <a:pt x="49" y="31"/>
                </a:lnTo>
                <a:lnTo>
                  <a:pt x="67" y="31"/>
                </a:lnTo>
                <a:lnTo>
                  <a:pt x="67" y="31"/>
                </a:lnTo>
                <a:close/>
                <a:moveTo>
                  <a:pt x="16" y="41"/>
                </a:moveTo>
                <a:lnTo>
                  <a:pt x="16" y="41"/>
                </a:lnTo>
                <a:lnTo>
                  <a:pt x="18" y="43"/>
                </a:lnTo>
                <a:lnTo>
                  <a:pt x="18" y="43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6" y="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4F72A98E-8DCE-4628-BB3D-CE2DBD263B7F}"/>
              </a:ext>
            </a:extLst>
          </p:cNvPr>
          <p:cNvSpPr txBox="1"/>
          <p:nvPr/>
        </p:nvSpPr>
        <p:spPr>
          <a:xfrm>
            <a:off x="976124" y="2835637"/>
            <a:ext cx="36122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solidFill>
                  <a:schemeClr val="tx1">
                    <a:lumMod val="85000"/>
                    <a:lumOff val="1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目 </a:t>
            </a:r>
            <a:r>
              <a:rPr lang="zh-TW" alt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錄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/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contents</a:t>
            </a:r>
            <a:endParaRPr lang="zh-CN" altLang="en-US" sz="13800" b="1" dirty="0">
              <a:solidFill>
                <a:schemeClr val="tx1">
                  <a:lumMod val="85000"/>
                  <a:lumOff val="1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D55CF35B-6AE7-4F29-A44E-438AACE68ECB}"/>
              </a:ext>
            </a:extLst>
          </p:cNvPr>
          <p:cNvGrpSpPr>
            <a:grpSpLocks noChangeAspect="1"/>
          </p:cNvGrpSpPr>
          <p:nvPr/>
        </p:nvGrpSpPr>
        <p:grpSpPr bwMode="auto">
          <a:xfrm flipV="1">
            <a:off x="6279132" y="1992076"/>
            <a:ext cx="739929" cy="763583"/>
            <a:chOff x="1308" y="1009"/>
            <a:chExt cx="1001" cy="1033"/>
          </a:xfrm>
          <a:solidFill>
            <a:schemeClr val="accent1"/>
          </a:solidFill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6E9DE40B-CADA-46F2-A7C5-B8BEE5571B34}"/>
                </a:ext>
              </a:extLst>
            </p:cNvPr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8F79501D-7F35-4A8F-9A24-0950A992C9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8C5C1BD4-7C9E-4709-976B-F565AECD0434}"/>
                </a:ext>
              </a:extLst>
            </p:cNvPr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14EEAC04-59A0-47AF-8A91-19E8067540F1}"/>
                </a:ext>
              </a:extLst>
            </p:cNvPr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4D283131-4385-4235-AF13-78D1730610D9}"/>
                </a:ext>
              </a:extLst>
            </p:cNvPr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A17F5C32-8BE9-431D-B761-746EB6F18265}"/>
                </a:ext>
              </a:extLst>
            </p:cNvPr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9644B1A2-7619-43D0-B09E-F4A5DC6F2145}"/>
                </a:ext>
              </a:extLst>
            </p:cNvPr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F69130E3-057B-40DC-A819-A5D74135F8AE}"/>
                </a:ext>
              </a:extLst>
            </p:cNvPr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15B9FE81-2A57-4BC1-AD8A-3DA288D4619E}"/>
                </a:ext>
              </a:extLst>
            </p:cNvPr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Group 4">
            <a:extLst>
              <a:ext uri="{FF2B5EF4-FFF2-40B4-BE49-F238E27FC236}">
                <a16:creationId xmlns:a16="http://schemas.microsoft.com/office/drawing/2014/main" id="{1C678382-0D3F-407F-A199-523640CC9A5D}"/>
              </a:ext>
            </a:extLst>
          </p:cNvPr>
          <p:cNvGrpSpPr>
            <a:grpSpLocks noChangeAspect="1"/>
          </p:cNvGrpSpPr>
          <p:nvPr/>
        </p:nvGrpSpPr>
        <p:grpSpPr bwMode="auto">
          <a:xfrm flipV="1">
            <a:off x="6292142" y="3416840"/>
            <a:ext cx="739929" cy="763583"/>
            <a:chOff x="1308" y="1009"/>
            <a:chExt cx="1001" cy="1033"/>
          </a:xfrm>
          <a:solidFill>
            <a:schemeClr val="accent4"/>
          </a:solidFill>
        </p:grpSpPr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6B0311C3-73A1-4843-BD7B-E171CE8F57AA}"/>
                </a:ext>
              </a:extLst>
            </p:cNvPr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6">
              <a:extLst>
                <a:ext uri="{FF2B5EF4-FFF2-40B4-BE49-F238E27FC236}">
                  <a16:creationId xmlns:a16="http://schemas.microsoft.com/office/drawing/2014/main" id="{9CCD258D-6C04-45B3-9EFF-876700F413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6E56ABD3-18D8-44F2-9466-A1C2941634B5}"/>
                </a:ext>
              </a:extLst>
            </p:cNvPr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86DF8775-2BD1-4F53-B532-6140E0400CBA}"/>
                </a:ext>
              </a:extLst>
            </p:cNvPr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468FF75B-0CAC-486F-B16A-B8217AA080C8}"/>
                </a:ext>
              </a:extLst>
            </p:cNvPr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1AF1CD2C-EA01-44A9-AF37-44B8251484D0}"/>
                </a:ext>
              </a:extLst>
            </p:cNvPr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C65C4BC5-6D65-4EF9-A05C-67DFDF7659F9}"/>
                </a:ext>
              </a:extLst>
            </p:cNvPr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CBD1551B-DCA1-4820-947A-7D506C198C08}"/>
                </a:ext>
              </a:extLst>
            </p:cNvPr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64F8E6C7-A827-4AED-9D9E-3FD7D25794FE}"/>
                </a:ext>
              </a:extLst>
            </p:cNvPr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Group 4">
            <a:extLst>
              <a:ext uri="{FF2B5EF4-FFF2-40B4-BE49-F238E27FC236}">
                <a16:creationId xmlns:a16="http://schemas.microsoft.com/office/drawing/2014/main" id="{AB130E96-7F58-49F4-8701-04F7C4CA96B4}"/>
              </a:ext>
            </a:extLst>
          </p:cNvPr>
          <p:cNvGrpSpPr>
            <a:grpSpLocks noChangeAspect="1"/>
          </p:cNvGrpSpPr>
          <p:nvPr/>
        </p:nvGrpSpPr>
        <p:grpSpPr bwMode="auto">
          <a:xfrm flipV="1">
            <a:off x="6239376" y="567923"/>
            <a:ext cx="739929" cy="763583"/>
            <a:chOff x="1308" y="1009"/>
            <a:chExt cx="1001" cy="1033"/>
          </a:xfrm>
          <a:solidFill>
            <a:schemeClr val="accent2"/>
          </a:solidFill>
        </p:grpSpPr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75429C15-34D8-4677-92DC-40D07BA9B0D6}"/>
                </a:ext>
              </a:extLst>
            </p:cNvPr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D103D441-BED3-4C78-8C04-5C4298FED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C6AF58AC-B220-4525-8B1F-D8EA71516451}"/>
                </a:ext>
              </a:extLst>
            </p:cNvPr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226DC5FC-0CAA-4CDA-A2C3-1037A5BD4B77}"/>
                </a:ext>
              </a:extLst>
            </p:cNvPr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375F8665-A99C-4629-9647-5AAF8628FAD5}"/>
                </a:ext>
              </a:extLst>
            </p:cNvPr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E97A3884-5515-4AA7-8D50-9A269CB8BCF8}"/>
                </a:ext>
              </a:extLst>
            </p:cNvPr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9C721F42-2BFF-4EE0-8A60-772F9A4B6D10}"/>
                </a:ext>
              </a:extLst>
            </p:cNvPr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A29867B1-A243-4A52-AA3B-ED2D241119F5}"/>
                </a:ext>
              </a:extLst>
            </p:cNvPr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5FD0AEB9-DBE6-415E-834C-4E800C6E5762}"/>
                </a:ext>
              </a:extLst>
            </p:cNvPr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Group 4">
            <a:extLst>
              <a:ext uri="{FF2B5EF4-FFF2-40B4-BE49-F238E27FC236}">
                <a16:creationId xmlns:a16="http://schemas.microsoft.com/office/drawing/2014/main" id="{56704C8B-AA42-4542-B00A-2B65F5365AB3}"/>
              </a:ext>
            </a:extLst>
          </p:cNvPr>
          <p:cNvGrpSpPr>
            <a:grpSpLocks noChangeAspect="1"/>
          </p:cNvGrpSpPr>
          <p:nvPr/>
        </p:nvGrpSpPr>
        <p:grpSpPr bwMode="auto">
          <a:xfrm flipV="1">
            <a:off x="6292142" y="4908308"/>
            <a:ext cx="732153" cy="755559"/>
            <a:chOff x="1308" y="1009"/>
            <a:chExt cx="1001" cy="1033"/>
          </a:xfrm>
          <a:solidFill>
            <a:schemeClr val="accent1"/>
          </a:solidFill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DE50D6A-B1E9-42D9-B44B-A678470E0C39}"/>
                </a:ext>
              </a:extLst>
            </p:cNvPr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D834DCBD-0E39-4545-A2BB-8E1265E76B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7">
              <a:extLst>
                <a:ext uri="{FF2B5EF4-FFF2-40B4-BE49-F238E27FC236}">
                  <a16:creationId xmlns:a16="http://schemas.microsoft.com/office/drawing/2014/main" id="{2FB18CF9-108D-4E46-89F1-FB735F4DE8DB}"/>
                </a:ext>
              </a:extLst>
            </p:cNvPr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17DC6995-2EF2-4229-9628-0C1A3EAC6F82}"/>
                </a:ext>
              </a:extLst>
            </p:cNvPr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93FE0982-F213-48A7-9982-6F27B178A4F8}"/>
                </a:ext>
              </a:extLst>
            </p:cNvPr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10">
              <a:extLst>
                <a:ext uri="{FF2B5EF4-FFF2-40B4-BE49-F238E27FC236}">
                  <a16:creationId xmlns:a16="http://schemas.microsoft.com/office/drawing/2014/main" id="{F8AECD8B-7779-4E7D-B392-C32D396ECFB5}"/>
                </a:ext>
              </a:extLst>
            </p:cNvPr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11">
              <a:extLst>
                <a:ext uri="{FF2B5EF4-FFF2-40B4-BE49-F238E27FC236}">
                  <a16:creationId xmlns:a16="http://schemas.microsoft.com/office/drawing/2014/main" id="{B6E4E52E-A70D-4D4E-8351-4D47A1216347}"/>
                </a:ext>
              </a:extLst>
            </p:cNvPr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12">
              <a:extLst>
                <a:ext uri="{FF2B5EF4-FFF2-40B4-BE49-F238E27FC236}">
                  <a16:creationId xmlns:a16="http://schemas.microsoft.com/office/drawing/2014/main" id="{482D0F78-2DFF-46E0-84CC-A67843538D36}"/>
                </a:ext>
              </a:extLst>
            </p:cNvPr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38DC5A71-72B3-4D97-9124-40A372A42679}"/>
                </a:ext>
              </a:extLst>
            </p:cNvPr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494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  <p:bldP spid="16" grpId="0" animBg="1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6"/>
          <p:cNvSpPr/>
          <p:nvPr/>
        </p:nvSpPr>
        <p:spPr bwMode="auto">
          <a:xfrm>
            <a:off x="1239005" y="1768075"/>
            <a:ext cx="2706381" cy="707886"/>
          </a:xfrm>
          <a:prstGeom prst="rect">
            <a:avLst/>
          </a:prstGeom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架構學校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課程計畫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規劃學校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課程地圖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4316433" y="2175933"/>
            <a:ext cx="1546805" cy="2288118"/>
            <a:chOff x="3510498" y="1715525"/>
            <a:chExt cx="1161003" cy="1715296"/>
          </a:xfrm>
          <a:solidFill>
            <a:schemeClr val="accent4"/>
          </a:solidFill>
        </p:grpSpPr>
        <p:sp>
          <p:nvSpPr>
            <p:cNvPr id="25637" name="Freeform 167"/>
            <p:cNvSpPr>
              <a:spLocks noEditPoints="1"/>
            </p:cNvSpPr>
            <p:nvPr/>
          </p:nvSpPr>
          <p:spPr bwMode="auto">
            <a:xfrm>
              <a:off x="3510498" y="1715525"/>
              <a:ext cx="1161003" cy="1373905"/>
            </a:xfrm>
            <a:custGeom>
              <a:avLst/>
              <a:gdLst>
                <a:gd name="T0" fmla="*/ 2147483647 w 138"/>
                <a:gd name="T1" fmla="*/ 2147483647 h 181"/>
                <a:gd name="T2" fmla="*/ 2147483647 w 138"/>
                <a:gd name="T3" fmla="*/ 2147483647 h 181"/>
                <a:gd name="T4" fmla="*/ 2147483647 w 138"/>
                <a:gd name="T5" fmla="*/ 2147483647 h 181"/>
                <a:gd name="T6" fmla="*/ 2147483647 w 138"/>
                <a:gd name="T7" fmla="*/ 2147483647 h 181"/>
                <a:gd name="T8" fmla="*/ 2147483647 w 138"/>
                <a:gd name="T9" fmla="*/ 2147483647 h 181"/>
                <a:gd name="T10" fmla="*/ 2147483647 w 138"/>
                <a:gd name="T11" fmla="*/ 2147483647 h 181"/>
                <a:gd name="T12" fmla="*/ 2147483647 w 138"/>
                <a:gd name="T13" fmla="*/ 2147483647 h 181"/>
                <a:gd name="T14" fmla="*/ 2147483647 w 138"/>
                <a:gd name="T15" fmla="*/ 2147483647 h 181"/>
                <a:gd name="T16" fmla="*/ 2147483647 w 138"/>
                <a:gd name="T17" fmla="*/ 2147483647 h 181"/>
                <a:gd name="T18" fmla="*/ 2147483647 w 138"/>
                <a:gd name="T19" fmla="*/ 2147483647 h 181"/>
                <a:gd name="T20" fmla="*/ 2147483647 w 138"/>
                <a:gd name="T21" fmla="*/ 2147483647 h 181"/>
                <a:gd name="T22" fmla="*/ 2147483647 w 138"/>
                <a:gd name="T23" fmla="*/ 2147483647 h 181"/>
                <a:gd name="T24" fmla="*/ 2147483647 w 138"/>
                <a:gd name="T25" fmla="*/ 2147483647 h 181"/>
                <a:gd name="T26" fmla="*/ 2147483647 w 138"/>
                <a:gd name="T27" fmla="*/ 2147483647 h 181"/>
                <a:gd name="T28" fmla="*/ 2147483647 w 138"/>
                <a:gd name="T29" fmla="*/ 2147483647 h 181"/>
                <a:gd name="T30" fmla="*/ 2147483647 w 138"/>
                <a:gd name="T31" fmla="*/ 2147483647 h 181"/>
                <a:gd name="T32" fmla="*/ 2147483647 w 138"/>
                <a:gd name="T33" fmla="*/ 2147483647 h 181"/>
                <a:gd name="T34" fmla="*/ 2147483647 w 138"/>
                <a:gd name="T35" fmla="*/ 2147483647 h 181"/>
                <a:gd name="T36" fmla="*/ 2147483647 w 138"/>
                <a:gd name="T37" fmla="*/ 2147483647 h 181"/>
                <a:gd name="T38" fmla="*/ 2147483647 w 138"/>
                <a:gd name="T39" fmla="*/ 2147483647 h 181"/>
                <a:gd name="T40" fmla="*/ 2147483647 w 138"/>
                <a:gd name="T41" fmla="*/ 2147483647 h 181"/>
                <a:gd name="T42" fmla="*/ 2147483647 w 138"/>
                <a:gd name="T43" fmla="*/ 2147483647 h 181"/>
                <a:gd name="T44" fmla="*/ 2147483647 w 138"/>
                <a:gd name="T45" fmla="*/ 2147483647 h 181"/>
                <a:gd name="T46" fmla="*/ 2147483647 w 138"/>
                <a:gd name="T47" fmla="*/ 2147483647 h 181"/>
                <a:gd name="T48" fmla="*/ 2147483647 w 138"/>
                <a:gd name="T49" fmla="*/ 2147483647 h 1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8" h="181">
                  <a:moveTo>
                    <a:pt x="135" y="52"/>
                  </a:moveTo>
                  <a:cubicBezTo>
                    <a:pt x="130" y="0"/>
                    <a:pt x="60" y="26"/>
                    <a:pt x="33" y="43"/>
                  </a:cubicBezTo>
                  <a:cubicBezTo>
                    <a:pt x="32" y="41"/>
                    <a:pt x="30" y="40"/>
                    <a:pt x="28" y="41"/>
                  </a:cubicBezTo>
                  <a:cubicBezTo>
                    <a:pt x="11" y="48"/>
                    <a:pt x="0" y="68"/>
                    <a:pt x="11" y="85"/>
                  </a:cubicBezTo>
                  <a:cubicBezTo>
                    <a:pt x="19" y="97"/>
                    <a:pt x="33" y="99"/>
                    <a:pt x="44" y="92"/>
                  </a:cubicBezTo>
                  <a:cubicBezTo>
                    <a:pt x="45" y="94"/>
                    <a:pt x="49" y="94"/>
                    <a:pt x="50" y="91"/>
                  </a:cubicBezTo>
                  <a:cubicBezTo>
                    <a:pt x="50" y="90"/>
                    <a:pt x="51" y="88"/>
                    <a:pt x="51" y="86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4"/>
                    <a:pt x="52" y="83"/>
                  </a:cubicBezTo>
                  <a:cubicBezTo>
                    <a:pt x="57" y="68"/>
                    <a:pt x="66" y="53"/>
                    <a:pt x="84" y="56"/>
                  </a:cubicBezTo>
                  <a:cubicBezTo>
                    <a:pt x="108" y="60"/>
                    <a:pt x="97" y="93"/>
                    <a:pt x="90" y="105"/>
                  </a:cubicBezTo>
                  <a:cubicBezTo>
                    <a:pt x="79" y="123"/>
                    <a:pt x="63" y="140"/>
                    <a:pt x="65" y="160"/>
                  </a:cubicBezTo>
                  <a:cubicBezTo>
                    <a:pt x="58" y="158"/>
                    <a:pt x="55" y="169"/>
                    <a:pt x="62" y="172"/>
                  </a:cubicBezTo>
                  <a:cubicBezTo>
                    <a:pt x="85" y="181"/>
                    <a:pt x="96" y="175"/>
                    <a:pt x="100" y="151"/>
                  </a:cubicBezTo>
                  <a:cubicBezTo>
                    <a:pt x="107" y="116"/>
                    <a:pt x="138" y="90"/>
                    <a:pt x="135" y="52"/>
                  </a:cubicBezTo>
                  <a:close/>
                  <a:moveTo>
                    <a:pt x="95" y="128"/>
                  </a:moveTo>
                  <a:cubicBezTo>
                    <a:pt x="92" y="135"/>
                    <a:pt x="90" y="141"/>
                    <a:pt x="89" y="148"/>
                  </a:cubicBezTo>
                  <a:cubicBezTo>
                    <a:pt x="87" y="161"/>
                    <a:pt x="83" y="164"/>
                    <a:pt x="73" y="163"/>
                  </a:cubicBezTo>
                  <a:cubicBezTo>
                    <a:pt x="74" y="125"/>
                    <a:pt x="127" y="101"/>
                    <a:pt x="103" y="60"/>
                  </a:cubicBezTo>
                  <a:cubicBezTo>
                    <a:pt x="86" y="32"/>
                    <a:pt x="50" y="58"/>
                    <a:pt x="44" y="83"/>
                  </a:cubicBezTo>
                  <a:cubicBezTo>
                    <a:pt x="36" y="87"/>
                    <a:pt x="26" y="86"/>
                    <a:pt x="20" y="78"/>
                  </a:cubicBezTo>
                  <a:cubicBezTo>
                    <a:pt x="13" y="66"/>
                    <a:pt x="22" y="56"/>
                    <a:pt x="30" y="49"/>
                  </a:cubicBezTo>
                  <a:cubicBezTo>
                    <a:pt x="31" y="50"/>
                    <a:pt x="32" y="50"/>
                    <a:pt x="34" y="49"/>
                  </a:cubicBezTo>
                  <a:cubicBezTo>
                    <a:pt x="56" y="37"/>
                    <a:pt x="120" y="13"/>
                    <a:pt x="123" y="57"/>
                  </a:cubicBezTo>
                  <a:cubicBezTo>
                    <a:pt x="124" y="82"/>
                    <a:pt x="106" y="107"/>
                    <a:pt x="9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38" name="Freeform 168"/>
            <p:cNvSpPr>
              <a:spLocks noEditPoints="1"/>
            </p:cNvSpPr>
            <p:nvPr/>
          </p:nvSpPr>
          <p:spPr bwMode="auto">
            <a:xfrm>
              <a:off x="4026499" y="3081100"/>
              <a:ext cx="405430" cy="349721"/>
            </a:xfrm>
            <a:custGeom>
              <a:avLst/>
              <a:gdLst>
                <a:gd name="T0" fmla="*/ 2147483647 w 49"/>
                <a:gd name="T1" fmla="*/ 2147483647 h 46"/>
                <a:gd name="T2" fmla="*/ 2147483647 w 49"/>
                <a:gd name="T3" fmla="*/ 2147483647 h 46"/>
                <a:gd name="T4" fmla="*/ 2147483647 w 49"/>
                <a:gd name="T5" fmla="*/ 2147483647 h 46"/>
                <a:gd name="T6" fmla="*/ 2147483647 w 49"/>
                <a:gd name="T7" fmla="*/ 2147483647 h 46"/>
                <a:gd name="T8" fmla="*/ 2147483647 w 49"/>
                <a:gd name="T9" fmla="*/ 2147483647 h 46"/>
                <a:gd name="T10" fmla="*/ 2147483647 w 49"/>
                <a:gd name="T11" fmla="*/ 2147483647 h 46"/>
                <a:gd name="T12" fmla="*/ 2147483647 w 49"/>
                <a:gd name="T13" fmla="*/ 2147483647 h 46"/>
                <a:gd name="T14" fmla="*/ 2147483647 w 49"/>
                <a:gd name="T15" fmla="*/ 2147483647 h 46"/>
                <a:gd name="T16" fmla="*/ 2147483647 w 49"/>
                <a:gd name="T17" fmla="*/ 2147483647 h 46"/>
                <a:gd name="T18" fmla="*/ 2147483647 w 49"/>
                <a:gd name="T19" fmla="*/ 2147483647 h 46"/>
                <a:gd name="T20" fmla="*/ 2147483647 w 49"/>
                <a:gd name="T21" fmla="*/ 2147483647 h 46"/>
                <a:gd name="T22" fmla="*/ 2147483647 w 49"/>
                <a:gd name="T23" fmla="*/ 2147483647 h 46"/>
                <a:gd name="T24" fmla="*/ 2147483647 w 49"/>
                <a:gd name="T25" fmla="*/ 2147483647 h 46"/>
                <a:gd name="T26" fmla="*/ 2147483647 w 49"/>
                <a:gd name="T27" fmla="*/ 2147483647 h 46"/>
                <a:gd name="T28" fmla="*/ 2147483647 w 49"/>
                <a:gd name="T29" fmla="*/ 2147483647 h 46"/>
                <a:gd name="T30" fmla="*/ 2147483647 w 49"/>
                <a:gd name="T31" fmla="*/ 2147483647 h 46"/>
                <a:gd name="T32" fmla="*/ 2147483647 w 49"/>
                <a:gd name="T33" fmla="*/ 214748364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9" h="46">
                  <a:moveTo>
                    <a:pt x="41" y="3"/>
                  </a:moveTo>
                  <a:cubicBezTo>
                    <a:pt x="36" y="0"/>
                    <a:pt x="28" y="0"/>
                    <a:pt x="23" y="3"/>
                  </a:cubicBezTo>
                  <a:cubicBezTo>
                    <a:pt x="8" y="4"/>
                    <a:pt x="0" y="19"/>
                    <a:pt x="1" y="35"/>
                  </a:cubicBezTo>
                  <a:cubicBezTo>
                    <a:pt x="2" y="37"/>
                    <a:pt x="2" y="39"/>
                    <a:pt x="5" y="40"/>
                  </a:cubicBezTo>
                  <a:cubicBezTo>
                    <a:pt x="14" y="44"/>
                    <a:pt x="25" y="46"/>
                    <a:pt x="35" y="41"/>
                  </a:cubicBezTo>
                  <a:cubicBezTo>
                    <a:pt x="43" y="37"/>
                    <a:pt x="47" y="29"/>
                    <a:pt x="48" y="21"/>
                  </a:cubicBezTo>
                  <a:cubicBezTo>
                    <a:pt x="49" y="14"/>
                    <a:pt x="47" y="7"/>
                    <a:pt x="41" y="3"/>
                  </a:cubicBezTo>
                  <a:close/>
                  <a:moveTo>
                    <a:pt x="36" y="20"/>
                  </a:moveTo>
                  <a:cubicBezTo>
                    <a:pt x="35" y="24"/>
                    <a:pt x="33" y="28"/>
                    <a:pt x="29" y="30"/>
                  </a:cubicBezTo>
                  <a:cubicBezTo>
                    <a:pt x="24" y="32"/>
                    <a:pt x="18" y="32"/>
                    <a:pt x="13" y="30"/>
                  </a:cubicBezTo>
                  <a:cubicBezTo>
                    <a:pt x="13" y="26"/>
                    <a:pt x="13" y="21"/>
                    <a:pt x="16" y="17"/>
                  </a:cubicBezTo>
                  <a:cubicBezTo>
                    <a:pt x="16" y="16"/>
                    <a:pt x="17" y="15"/>
                    <a:pt x="17" y="15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3" y="15"/>
                    <a:pt x="26" y="13"/>
                    <a:pt x="30" y="13"/>
                  </a:cubicBezTo>
                  <a:cubicBezTo>
                    <a:pt x="32" y="12"/>
                    <a:pt x="33" y="12"/>
                    <a:pt x="34" y="13"/>
                  </a:cubicBezTo>
                  <a:cubicBezTo>
                    <a:pt x="35" y="13"/>
                    <a:pt x="35" y="14"/>
                    <a:pt x="36" y="15"/>
                  </a:cubicBezTo>
                  <a:cubicBezTo>
                    <a:pt x="36" y="17"/>
                    <a:pt x="36" y="19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6567874" y="2296584"/>
            <a:ext cx="848521" cy="2110317"/>
            <a:chOff x="4818930" y="1615605"/>
            <a:chExt cx="635784" cy="1582069"/>
          </a:xfrm>
          <a:solidFill>
            <a:schemeClr val="accent2"/>
          </a:solidFill>
        </p:grpSpPr>
        <p:sp>
          <p:nvSpPr>
            <p:cNvPr id="25635" name="Freeform 169"/>
            <p:cNvSpPr>
              <a:spLocks noEditPoints="1"/>
            </p:cNvSpPr>
            <p:nvPr/>
          </p:nvSpPr>
          <p:spPr bwMode="auto">
            <a:xfrm>
              <a:off x="4818930" y="1615605"/>
              <a:ext cx="635784" cy="1199042"/>
            </a:xfrm>
            <a:custGeom>
              <a:avLst/>
              <a:gdLst>
                <a:gd name="T0" fmla="*/ 2147483647 w 75"/>
                <a:gd name="T1" fmla="*/ 2147483647 h 158"/>
                <a:gd name="T2" fmla="*/ 2147483647 w 75"/>
                <a:gd name="T3" fmla="*/ 2147483647 h 158"/>
                <a:gd name="T4" fmla="*/ 2147483647 w 75"/>
                <a:gd name="T5" fmla="*/ 2147483647 h 158"/>
                <a:gd name="T6" fmla="*/ 2147483647 w 75"/>
                <a:gd name="T7" fmla="*/ 2147483647 h 158"/>
                <a:gd name="T8" fmla="*/ 2147483647 w 75"/>
                <a:gd name="T9" fmla="*/ 2147483647 h 158"/>
                <a:gd name="T10" fmla="*/ 2147483647 w 75"/>
                <a:gd name="T11" fmla="*/ 2147483647 h 158"/>
                <a:gd name="T12" fmla="*/ 2147483647 w 75"/>
                <a:gd name="T13" fmla="*/ 2147483647 h 158"/>
                <a:gd name="T14" fmla="*/ 2147483647 w 75"/>
                <a:gd name="T15" fmla="*/ 2147483647 h 158"/>
                <a:gd name="T16" fmla="*/ 2147483647 w 75"/>
                <a:gd name="T17" fmla="*/ 2147483647 h 158"/>
                <a:gd name="T18" fmla="*/ 2147483647 w 75"/>
                <a:gd name="T19" fmla="*/ 2147483647 h 158"/>
                <a:gd name="T20" fmla="*/ 2147483647 w 75"/>
                <a:gd name="T21" fmla="*/ 2147483647 h 158"/>
                <a:gd name="T22" fmla="*/ 2147483647 w 75"/>
                <a:gd name="T23" fmla="*/ 2147483647 h 158"/>
                <a:gd name="T24" fmla="*/ 2147483647 w 75"/>
                <a:gd name="T25" fmla="*/ 2147483647 h 158"/>
                <a:gd name="T26" fmla="*/ 2147483647 w 75"/>
                <a:gd name="T27" fmla="*/ 2147483647 h 158"/>
                <a:gd name="T28" fmla="*/ 2147483647 w 75"/>
                <a:gd name="T29" fmla="*/ 2147483647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" h="158">
                  <a:moveTo>
                    <a:pt x="27" y="3"/>
                  </a:moveTo>
                  <a:cubicBezTo>
                    <a:pt x="0" y="4"/>
                    <a:pt x="0" y="40"/>
                    <a:pt x="3" y="59"/>
                  </a:cubicBezTo>
                  <a:cubicBezTo>
                    <a:pt x="5" y="79"/>
                    <a:pt x="10" y="99"/>
                    <a:pt x="16" y="118"/>
                  </a:cubicBezTo>
                  <a:cubicBezTo>
                    <a:pt x="17" y="120"/>
                    <a:pt x="21" y="132"/>
                    <a:pt x="25" y="142"/>
                  </a:cubicBezTo>
                  <a:cubicBezTo>
                    <a:pt x="24" y="145"/>
                    <a:pt x="24" y="147"/>
                    <a:pt x="24" y="150"/>
                  </a:cubicBezTo>
                  <a:cubicBezTo>
                    <a:pt x="24" y="152"/>
                    <a:pt x="25" y="154"/>
                    <a:pt x="27" y="155"/>
                  </a:cubicBezTo>
                  <a:cubicBezTo>
                    <a:pt x="27" y="156"/>
                    <a:pt x="28" y="158"/>
                    <a:pt x="30" y="157"/>
                  </a:cubicBezTo>
                  <a:cubicBezTo>
                    <a:pt x="32" y="156"/>
                    <a:pt x="34" y="154"/>
                    <a:pt x="34" y="152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40" y="128"/>
                    <a:pt x="75" y="0"/>
                    <a:pt x="27" y="3"/>
                  </a:cubicBezTo>
                  <a:close/>
                  <a:moveTo>
                    <a:pt x="15" y="38"/>
                  </a:moveTo>
                  <a:cubicBezTo>
                    <a:pt x="15" y="22"/>
                    <a:pt x="34" y="3"/>
                    <a:pt x="39" y="27"/>
                  </a:cubicBezTo>
                  <a:cubicBezTo>
                    <a:pt x="43" y="42"/>
                    <a:pt x="40" y="60"/>
                    <a:pt x="38" y="76"/>
                  </a:cubicBezTo>
                  <a:cubicBezTo>
                    <a:pt x="36" y="90"/>
                    <a:pt x="32" y="105"/>
                    <a:pt x="29" y="119"/>
                  </a:cubicBezTo>
                  <a:cubicBezTo>
                    <a:pt x="22" y="92"/>
                    <a:pt x="14" y="65"/>
                    <a:pt x="1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636" name="Freeform 170"/>
            <p:cNvSpPr>
              <a:spLocks noEditPoints="1"/>
            </p:cNvSpPr>
            <p:nvPr/>
          </p:nvSpPr>
          <p:spPr bwMode="auto">
            <a:xfrm>
              <a:off x="5021644" y="2931220"/>
              <a:ext cx="359355" cy="266454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2147483647 h 36"/>
                <a:gd name="T4" fmla="*/ 2147483647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2147483647 w 43"/>
                <a:gd name="T21" fmla="*/ 2147483647 h 36"/>
                <a:gd name="T22" fmla="*/ 2147483647 w 43"/>
                <a:gd name="T23" fmla="*/ 2147483647 h 36"/>
                <a:gd name="T24" fmla="*/ 2147483647 w 43"/>
                <a:gd name="T25" fmla="*/ 2147483647 h 36"/>
                <a:gd name="T26" fmla="*/ 2147483647 w 43"/>
                <a:gd name="T27" fmla="*/ 2147483647 h 36"/>
                <a:gd name="T28" fmla="*/ 2147483647 w 43"/>
                <a:gd name="T29" fmla="*/ 2147483647 h 36"/>
                <a:gd name="T30" fmla="*/ 2147483647 w 43"/>
                <a:gd name="T31" fmla="*/ 2147483647 h 36"/>
                <a:gd name="T32" fmla="*/ 2147483647 w 43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6">
                  <a:moveTo>
                    <a:pt x="33" y="5"/>
                  </a:moveTo>
                  <a:cubicBezTo>
                    <a:pt x="29" y="2"/>
                    <a:pt x="24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3" y="1"/>
                    <a:pt x="12" y="2"/>
                    <a:pt x="11" y="3"/>
                  </a:cubicBezTo>
                  <a:cubicBezTo>
                    <a:pt x="6" y="4"/>
                    <a:pt x="2" y="7"/>
                    <a:pt x="1" y="12"/>
                  </a:cubicBezTo>
                  <a:cubicBezTo>
                    <a:pt x="1" y="13"/>
                    <a:pt x="1" y="14"/>
                    <a:pt x="1" y="15"/>
                  </a:cubicBezTo>
                  <a:cubicBezTo>
                    <a:pt x="0" y="20"/>
                    <a:pt x="0" y="25"/>
                    <a:pt x="4" y="30"/>
                  </a:cubicBezTo>
                  <a:cubicBezTo>
                    <a:pt x="8" y="36"/>
                    <a:pt x="17" y="36"/>
                    <a:pt x="23" y="36"/>
                  </a:cubicBezTo>
                  <a:cubicBezTo>
                    <a:pt x="28" y="36"/>
                    <a:pt x="33" y="35"/>
                    <a:pt x="37" y="31"/>
                  </a:cubicBezTo>
                  <a:cubicBezTo>
                    <a:pt x="43" y="23"/>
                    <a:pt x="40" y="11"/>
                    <a:pt x="33" y="5"/>
                  </a:cubicBezTo>
                  <a:close/>
                  <a:moveTo>
                    <a:pt x="28" y="23"/>
                  </a:moveTo>
                  <a:cubicBezTo>
                    <a:pt x="28" y="24"/>
                    <a:pt x="27" y="25"/>
                    <a:pt x="25" y="25"/>
                  </a:cubicBezTo>
                  <a:cubicBezTo>
                    <a:pt x="20" y="25"/>
                    <a:pt x="16" y="26"/>
                    <a:pt x="12" y="23"/>
                  </a:cubicBezTo>
                  <a:cubicBezTo>
                    <a:pt x="9" y="22"/>
                    <a:pt x="9" y="20"/>
                    <a:pt x="10" y="17"/>
                  </a:cubicBezTo>
                  <a:cubicBezTo>
                    <a:pt x="15" y="15"/>
                    <a:pt x="19" y="11"/>
                    <a:pt x="25" y="14"/>
                  </a:cubicBezTo>
                  <a:cubicBezTo>
                    <a:pt x="28" y="16"/>
                    <a:pt x="29" y="21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625081" y="1645284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798" dirty="0">
                <a:solidFill>
                  <a:schemeClr val="accent4"/>
                </a:solidFill>
                <a:latin typeface="Cooper Std Black" pitchFamily="18" charset="0"/>
                <a:ea typeface="微软雅黑" panose="020B0503020204020204" pitchFamily="34" charset="-122"/>
              </a:rPr>
              <a:t>1</a:t>
            </a:r>
            <a:endParaRPr lang="zh-CN" altLang="en-US" sz="4798" dirty="0">
              <a:solidFill>
                <a:schemeClr val="accent4"/>
              </a:solidFill>
              <a:latin typeface="Cooper Std Black" pitchFamily="18" charset="0"/>
              <a:ea typeface="微软雅黑" panose="020B0503020204020204" pitchFamily="34" charset="-122"/>
            </a:endParaRPr>
          </a:p>
        </p:txBody>
      </p:sp>
      <p:sp>
        <p:nvSpPr>
          <p:cNvPr id="28" name="Rectangle 16"/>
          <p:cNvSpPr/>
          <p:nvPr/>
        </p:nvSpPr>
        <p:spPr bwMode="auto">
          <a:xfrm>
            <a:off x="1175879" y="2948516"/>
            <a:ext cx="2875796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確定學校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課程評鑑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機制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5081" y="270272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798" dirty="0">
                <a:solidFill>
                  <a:schemeClr val="accent4"/>
                </a:solidFill>
                <a:latin typeface="Cooper Std Black" pitchFamily="18" charset="0"/>
                <a:ea typeface="微软雅黑" panose="020B0503020204020204" pitchFamily="34" charset="-122"/>
              </a:rPr>
              <a:t>2</a:t>
            </a:r>
            <a:endParaRPr lang="zh-CN" altLang="en-US" sz="4798" dirty="0">
              <a:solidFill>
                <a:schemeClr val="accent4"/>
              </a:solidFill>
              <a:latin typeface="Cooper Std Black" pitchFamily="18" charset="0"/>
              <a:ea typeface="微软雅黑" panose="020B0503020204020204" pitchFamily="34" charset="-122"/>
            </a:endParaRPr>
          </a:p>
        </p:txBody>
      </p:sp>
      <p:sp>
        <p:nvSpPr>
          <p:cNvPr id="32" name="Rectangle 16"/>
          <p:cNvSpPr/>
          <p:nvPr/>
        </p:nvSpPr>
        <p:spPr bwMode="auto">
          <a:xfrm>
            <a:off x="1200967" y="3939949"/>
            <a:ext cx="3039391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決定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彈性學習課程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節數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5081" y="376016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798" dirty="0">
                <a:solidFill>
                  <a:schemeClr val="accent4"/>
                </a:solidFill>
                <a:latin typeface="Cooper Std Black" pitchFamily="18" charset="0"/>
                <a:ea typeface="微软雅黑" panose="020B0503020204020204" pitchFamily="34" charset="-122"/>
              </a:rPr>
              <a:t>3</a:t>
            </a:r>
            <a:endParaRPr lang="zh-CN" altLang="en-US" sz="4798" dirty="0">
              <a:solidFill>
                <a:schemeClr val="accent4"/>
              </a:solidFill>
              <a:latin typeface="Cooper Std Black" pitchFamily="18" charset="0"/>
              <a:ea typeface="微软雅黑" panose="020B0503020204020204" pitchFamily="34" charset="-122"/>
            </a:endParaRPr>
          </a:p>
        </p:txBody>
      </p:sp>
      <p:sp>
        <p:nvSpPr>
          <p:cNvPr id="36" name="Rectangle 16"/>
          <p:cNvSpPr/>
          <p:nvPr/>
        </p:nvSpPr>
        <p:spPr bwMode="auto">
          <a:xfrm>
            <a:off x="1239005" y="4931382"/>
            <a:ext cx="3077428" cy="892552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架構</a:t>
            </a:r>
            <a:r>
              <a:rPr lang="zh-TW" altLang="en-US" sz="2000" b="1" u="sng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階段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的彈性學習課程</a:t>
            </a: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5081" y="481760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798" dirty="0">
                <a:solidFill>
                  <a:schemeClr val="accent4"/>
                </a:solidFill>
                <a:latin typeface="Cooper Std Black" pitchFamily="18" charset="0"/>
                <a:ea typeface="微软雅黑" panose="020B0503020204020204" pitchFamily="34" charset="-122"/>
              </a:rPr>
              <a:t>4</a:t>
            </a:r>
            <a:endParaRPr lang="zh-CN" altLang="en-US" sz="4798" dirty="0">
              <a:solidFill>
                <a:schemeClr val="accent4"/>
              </a:solidFill>
              <a:latin typeface="Cooper Std Black" pitchFamily="18" charset="0"/>
              <a:ea typeface="微软雅黑" panose="020B0503020204020204" pitchFamily="34" charset="-122"/>
            </a:endParaRPr>
          </a:p>
        </p:txBody>
      </p:sp>
      <p:sp>
        <p:nvSpPr>
          <p:cNvPr id="40" name="Rectangle 16"/>
          <p:cNvSpPr/>
          <p:nvPr/>
        </p:nvSpPr>
        <p:spPr bwMode="auto">
          <a:xfrm>
            <a:off x="7640331" y="1410063"/>
            <a:ext cx="3009583" cy="1292662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软雅黑" pitchFamily="34" charset="-122"/>
              </a:rPr>
              <a:t>強化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sym typeface="微软雅黑" pitchFamily="34" charset="-122"/>
              </a:rPr>
              <a:t>課程發展委員會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sym typeface="微软雅黑" pitchFamily="34" charset="-122"/>
              </a:rPr>
              <a:t>之專業力（如：課程審查或課程評鑑等）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  <a:sym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698280" y="1645284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4798" dirty="0">
                <a:solidFill>
                  <a:schemeClr val="accent2"/>
                </a:solidFill>
                <a:ea typeface="微软雅黑" panose="020B0503020204020204" pitchFamily="34" charset="-122"/>
              </a:rPr>
              <a:t>1</a:t>
            </a:r>
            <a:endParaRPr lang="zh-CN" altLang="en-US" sz="4798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44" name="Rectangle 16"/>
          <p:cNvSpPr/>
          <p:nvPr/>
        </p:nvSpPr>
        <p:spPr bwMode="auto">
          <a:xfrm>
            <a:off x="7676528" y="2739835"/>
            <a:ext cx="3093572" cy="1077218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運用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新課綱核心小組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會議、教務會議、課發會或領域教學研究會，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討論及規劃</a:t>
            </a: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新課綱之課程教學與評量具體實施的配套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698280" y="270272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4798" dirty="0">
                <a:solidFill>
                  <a:schemeClr val="accent2"/>
                </a:solidFill>
                <a:ea typeface="微软雅黑" panose="020B0503020204020204" pitchFamily="34" charset="-122"/>
              </a:rPr>
              <a:t>2</a:t>
            </a:r>
            <a:endParaRPr lang="zh-CN" altLang="en-US" sz="7997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48" name="Rectangle 16"/>
          <p:cNvSpPr/>
          <p:nvPr/>
        </p:nvSpPr>
        <p:spPr bwMode="auto">
          <a:xfrm>
            <a:off x="7676528" y="3997541"/>
            <a:ext cx="2723719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持續增能學校教師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實踐新課綱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的能力</a:t>
            </a:r>
            <a:endParaRPr lang="zh-TW" altLang="en-US" sz="2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698280" y="376016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4798" dirty="0">
                <a:solidFill>
                  <a:schemeClr val="accent2"/>
                </a:solidFill>
                <a:ea typeface="微软雅黑" panose="020B0503020204020204" pitchFamily="34" charset="-122"/>
              </a:rPr>
              <a:t>3</a:t>
            </a:r>
            <a:endParaRPr lang="zh-CN" altLang="en-US" sz="4798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Rectangle 16"/>
          <p:cNvSpPr/>
          <p:nvPr/>
        </p:nvSpPr>
        <p:spPr bwMode="auto">
          <a:xfrm>
            <a:off x="7720290" y="4931382"/>
            <a:ext cx="2907407" cy="1200329"/>
          </a:xfrm>
          <a:prstGeom prst="rect">
            <a:avLst/>
          </a:prstGeom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預先準備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學年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度一年級及七年級之課程計畫規劃與撰寫（掌握備查規定如期送件並進行備課）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698280" y="4817605"/>
            <a:ext cx="575886" cy="83067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4798" dirty="0">
                <a:solidFill>
                  <a:schemeClr val="accent2"/>
                </a:solidFill>
                <a:ea typeface="微软雅黑" panose="020B0503020204020204" pitchFamily="34" charset="-122"/>
              </a:rPr>
              <a:t>4</a:t>
            </a:r>
            <a:endParaRPr lang="zh-CN" altLang="en-US" sz="4798" dirty="0">
              <a:solidFill>
                <a:schemeClr val="accent2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2965" y="564793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</a:rPr>
              <a:t>學校應掌握的關鍵事項</a:t>
            </a:r>
            <a:endParaRPr kumimoji="0" lang="zh-TW" altLang="en-US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8925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4" grpId="0"/>
      <p:bldP spid="38" grpId="0"/>
      <p:bldP spid="42" grpId="0"/>
      <p:bldP spid="46" grpId="0"/>
      <p:bldP spid="50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F196091-2978-4080-BC41-58D4BCADA0D3}"/>
              </a:ext>
            </a:extLst>
          </p:cNvPr>
          <p:cNvSpPr txBox="1"/>
          <p:nvPr/>
        </p:nvSpPr>
        <p:spPr>
          <a:xfrm>
            <a:off x="2030431" y="2635121"/>
            <a:ext cx="5704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dirty="0" smtClean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感謝</a:t>
            </a:r>
            <a:r>
              <a:rPr lang="zh-TW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聆聽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976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id="{1301699A-F7A4-4B1B-B20F-E446D2EB8EFE}"/>
              </a:ext>
            </a:extLst>
          </p:cNvPr>
          <p:cNvSpPr txBox="1"/>
          <p:nvPr/>
        </p:nvSpPr>
        <p:spPr>
          <a:xfrm>
            <a:off x="5557997" y="3529691"/>
            <a:ext cx="270121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學校</a:t>
            </a: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端對現有</a:t>
            </a:r>
            <a:r>
              <a:rPr lang="zh-TW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法令的</a:t>
            </a:r>
            <a:r>
              <a:rPr lang="zh-TW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了解</a:t>
            </a:r>
            <a:endParaRPr lang="zh-TW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3" name="文本框 25">
            <a:extLst>
              <a:ext uri="{FF2B5EF4-FFF2-40B4-BE49-F238E27FC236}">
                <a16:creationId xmlns:a16="http://schemas.microsoft.com/office/drawing/2014/main" id="{3B18FBED-50EC-4A2C-B87E-7AD18086145C}"/>
              </a:ext>
            </a:extLst>
          </p:cNvPr>
          <p:cNvSpPr txBox="1"/>
          <p:nvPr/>
        </p:nvSpPr>
        <p:spPr>
          <a:xfrm>
            <a:off x="5557996" y="2985440"/>
            <a:ext cx="283670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組織與</a:t>
            </a:r>
            <a:r>
              <a:rPr lang="zh-TW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法規</a:t>
            </a:r>
            <a:endParaRPr lang="zh-CN" altLang="en-US" sz="3200" dirty="0">
              <a:solidFill>
                <a:srgbClr val="5092E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BFC41E5-B144-4672-BFD4-F54938A37F23}"/>
              </a:ext>
            </a:extLst>
          </p:cNvPr>
          <p:cNvSpPr/>
          <p:nvPr/>
        </p:nvSpPr>
        <p:spPr>
          <a:xfrm>
            <a:off x="5602424" y="2589396"/>
            <a:ext cx="1573076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ONE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E220914B-EAD4-44D8-B7E7-16EBC713CF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30216" y="1835200"/>
            <a:ext cx="1565672" cy="2155697"/>
            <a:chOff x="1558" y="1280"/>
            <a:chExt cx="1315" cy="1810"/>
          </a:xfrm>
          <a:solidFill>
            <a:schemeClr val="accent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A493B61-CBEE-4373-A2FB-209592249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B22D548-17FC-4B4F-B342-CC310700F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7E3639C4-8F5B-46A4-8162-7D9D2FFB4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72756FB-CB07-4C24-812D-6D9379776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97B16132-325D-4C6F-9741-960F1D09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6EFD52DB-9C7C-4BAF-A8CC-9F5F0523F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CB6F9BB-6F10-4F3C-8EB1-FE39ED91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5273170-3D68-4D25-9BCC-8CEFCCB5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350C9C20-6DD6-4E83-8B3B-1AF0AB055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77405DD8-B175-4B43-B162-A5A9DECB8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31072511-A203-40B7-B064-2A760DC7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BEE57299-03CC-451E-BF86-A61CEB7F6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62387C69-38FB-449C-A4FE-202685FF1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Freeform 34">
            <a:extLst>
              <a:ext uri="{FF2B5EF4-FFF2-40B4-BE49-F238E27FC236}">
                <a16:creationId xmlns:a16="http://schemas.microsoft.com/office/drawing/2014/main" id="{65779202-A3C0-4ACF-A8E8-464CDF47DCFA}"/>
              </a:ext>
            </a:extLst>
          </p:cNvPr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>
            <a:extLst>
              <a:ext uri="{FF2B5EF4-FFF2-40B4-BE49-F238E27FC236}">
                <a16:creationId xmlns:a16="http://schemas.microsoft.com/office/drawing/2014/main" id="{BF5085DC-9782-4820-990E-8B114F11625C}"/>
              </a:ext>
            </a:extLst>
          </p:cNvPr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1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val 113"/>
          <p:cNvSpPr/>
          <p:nvPr/>
        </p:nvSpPr>
        <p:spPr>
          <a:xfrm>
            <a:off x="7373170" y="3941471"/>
            <a:ext cx="140081" cy="1401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399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5" name="Oval 118"/>
          <p:cNvSpPr/>
          <p:nvPr/>
        </p:nvSpPr>
        <p:spPr>
          <a:xfrm>
            <a:off x="6848300" y="4473743"/>
            <a:ext cx="546822" cy="54699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399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6" name="chenying0907 56"/>
          <p:cNvSpPr/>
          <p:nvPr/>
        </p:nvSpPr>
        <p:spPr bwMode="auto">
          <a:xfrm>
            <a:off x="4721918" y="3340345"/>
            <a:ext cx="2716684" cy="3403740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id-ID" sz="2399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grpSp>
        <p:nvGrpSpPr>
          <p:cNvPr id="4" name="chenying0907 8"/>
          <p:cNvGrpSpPr/>
          <p:nvPr/>
        </p:nvGrpSpPr>
        <p:grpSpPr>
          <a:xfrm>
            <a:off x="2356267" y="1530120"/>
            <a:ext cx="1716897" cy="344501"/>
            <a:chOff x="2190573" y="1830296"/>
            <a:chExt cx="1717427" cy="344501"/>
          </a:xfrm>
        </p:grpSpPr>
        <p:sp>
          <p:nvSpPr>
            <p:cNvPr id="158" name="文本框 157"/>
            <p:cNvSpPr txBox="1"/>
            <p:nvPr/>
          </p:nvSpPr>
          <p:spPr>
            <a:xfrm>
              <a:off x="2483511" y="1830296"/>
              <a:ext cx="1424489" cy="33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教學</a:t>
              </a:r>
              <a:endParaRPr lang="en-US" altLang="zh-CN" sz="15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chenying0907 30"/>
            <p:cNvSpPr>
              <a:spLocks noEditPoints="1"/>
            </p:cNvSpPr>
            <p:nvPr/>
          </p:nvSpPr>
          <p:spPr bwMode="auto">
            <a:xfrm>
              <a:off x="2190573" y="184999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3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chenying0907 7"/>
          <p:cNvGrpSpPr/>
          <p:nvPr/>
        </p:nvGrpSpPr>
        <p:grpSpPr>
          <a:xfrm>
            <a:off x="1249788" y="3664490"/>
            <a:ext cx="1716897" cy="344499"/>
            <a:chOff x="1224138" y="4002266"/>
            <a:chExt cx="1717427" cy="344499"/>
          </a:xfrm>
        </p:grpSpPr>
        <p:sp>
          <p:nvSpPr>
            <p:cNvPr id="161" name="文本框 160"/>
            <p:cNvSpPr txBox="1"/>
            <p:nvPr/>
          </p:nvSpPr>
          <p:spPr>
            <a:xfrm>
              <a:off x="1517076" y="4002266"/>
              <a:ext cx="1424489" cy="33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課程</a:t>
              </a:r>
              <a:endParaRPr lang="en-US" altLang="zh-CN" sz="15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chenying0907 30"/>
            <p:cNvSpPr>
              <a:spLocks noEditPoints="1"/>
            </p:cNvSpPr>
            <p:nvPr/>
          </p:nvSpPr>
          <p:spPr bwMode="auto">
            <a:xfrm>
              <a:off x="1224138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3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chenying0907 9"/>
          <p:cNvGrpSpPr/>
          <p:nvPr/>
        </p:nvGrpSpPr>
        <p:grpSpPr>
          <a:xfrm>
            <a:off x="7881048" y="1404934"/>
            <a:ext cx="1716897" cy="344501"/>
            <a:chOff x="7881599" y="1929503"/>
            <a:chExt cx="1717427" cy="344501"/>
          </a:xfrm>
        </p:grpSpPr>
        <p:sp>
          <p:nvSpPr>
            <p:cNvPr id="164" name="文本框 163"/>
            <p:cNvSpPr txBox="1"/>
            <p:nvPr/>
          </p:nvSpPr>
          <p:spPr>
            <a:xfrm>
              <a:off x="8174537" y="1929503"/>
              <a:ext cx="1424489" cy="33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教</a:t>
              </a:r>
              <a:r>
                <a:rPr lang="zh-TW" altLang="en-US" sz="1599" dirty="0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科用</a:t>
              </a:r>
              <a:r>
                <a:rPr lang="zh-TW" altLang="en-US" sz="15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書</a:t>
              </a:r>
              <a:endParaRPr lang="en-US" altLang="zh-CN" sz="15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chenying0907 30"/>
            <p:cNvSpPr>
              <a:spLocks noEditPoints="1"/>
            </p:cNvSpPr>
            <p:nvPr/>
          </p:nvSpPr>
          <p:spPr bwMode="auto">
            <a:xfrm>
              <a:off x="7881599" y="194919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3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chenying0907 10"/>
          <p:cNvGrpSpPr/>
          <p:nvPr/>
        </p:nvGrpSpPr>
        <p:grpSpPr>
          <a:xfrm>
            <a:off x="8593073" y="4002268"/>
            <a:ext cx="1716897" cy="344499"/>
            <a:chOff x="8593843" y="4002266"/>
            <a:chExt cx="1717427" cy="344499"/>
          </a:xfrm>
        </p:grpSpPr>
        <p:sp>
          <p:nvSpPr>
            <p:cNvPr id="167" name="文本框 166"/>
            <p:cNvSpPr txBox="1"/>
            <p:nvPr/>
          </p:nvSpPr>
          <p:spPr>
            <a:xfrm>
              <a:off x="8886781" y="4002266"/>
              <a:ext cx="1424489" cy="3384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1599" dirty="0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評量與</a:t>
              </a:r>
              <a:r>
                <a:rPr lang="zh-TW" altLang="en-US" sz="15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設備</a:t>
              </a:r>
              <a:endParaRPr lang="en-US" altLang="zh-CN" sz="15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chenying0907 30"/>
            <p:cNvSpPr>
              <a:spLocks noEditPoints="1"/>
            </p:cNvSpPr>
            <p:nvPr/>
          </p:nvSpPr>
          <p:spPr bwMode="auto">
            <a:xfrm>
              <a:off x="8593843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3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chenying0907 3"/>
          <p:cNvGrpSpPr/>
          <p:nvPr/>
        </p:nvGrpSpPr>
        <p:grpSpPr>
          <a:xfrm>
            <a:off x="6557194" y="3969080"/>
            <a:ext cx="1505950" cy="1521588"/>
            <a:chOff x="6557336" y="3969080"/>
            <a:chExt cx="1506414" cy="1521587"/>
          </a:xfrm>
        </p:grpSpPr>
        <p:sp>
          <p:nvSpPr>
            <p:cNvPr id="172" name="椭圆 31"/>
            <p:cNvSpPr/>
            <p:nvPr/>
          </p:nvSpPr>
          <p:spPr>
            <a:xfrm rot="15654318">
              <a:off x="6549749" y="3976667"/>
              <a:ext cx="1521587" cy="150641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399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chenying0907 172"/>
            <p:cNvGrpSpPr/>
            <p:nvPr/>
          </p:nvGrpSpPr>
          <p:grpSpPr>
            <a:xfrm>
              <a:off x="6945920" y="4376565"/>
              <a:ext cx="674484" cy="711466"/>
              <a:chOff x="4197350" y="2182813"/>
              <a:chExt cx="608013" cy="641350"/>
            </a:xfrm>
            <a:solidFill>
              <a:srgbClr val="005188"/>
            </a:solidFill>
          </p:grpSpPr>
          <p:sp>
            <p:nvSpPr>
              <p:cNvPr id="174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chenying0907 6"/>
          <p:cNvGrpSpPr/>
          <p:nvPr/>
        </p:nvGrpSpPr>
        <p:grpSpPr>
          <a:xfrm>
            <a:off x="3616833" y="3890310"/>
            <a:ext cx="1312804" cy="1326436"/>
            <a:chOff x="3616066" y="3890310"/>
            <a:chExt cx="1313209" cy="1326436"/>
          </a:xfrm>
        </p:grpSpPr>
        <p:sp>
          <p:nvSpPr>
            <p:cNvPr id="170" name="椭圆 31"/>
            <p:cNvSpPr/>
            <p:nvPr/>
          </p:nvSpPr>
          <p:spPr>
            <a:xfrm rot="15654318">
              <a:off x="3609453" y="3896923"/>
              <a:ext cx="1326436" cy="131320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399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chenying0907 219"/>
            <p:cNvGrpSpPr/>
            <p:nvPr/>
          </p:nvGrpSpPr>
          <p:grpSpPr>
            <a:xfrm>
              <a:off x="3903477" y="4174350"/>
              <a:ext cx="723795" cy="739644"/>
              <a:chOff x="5268913" y="4124325"/>
              <a:chExt cx="652463" cy="666751"/>
            </a:xfrm>
            <a:solidFill>
              <a:srgbClr val="005188"/>
            </a:solidFill>
          </p:grpSpPr>
          <p:sp>
            <p:nvSpPr>
              <p:cNvPr id="221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chenying0907 4"/>
          <p:cNvGrpSpPr/>
          <p:nvPr/>
        </p:nvGrpSpPr>
        <p:grpSpPr>
          <a:xfrm>
            <a:off x="6306773" y="2492307"/>
            <a:ext cx="1241320" cy="1254210"/>
            <a:chOff x="6306836" y="2492307"/>
            <a:chExt cx="1241703" cy="1254210"/>
          </a:xfrm>
        </p:grpSpPr>
        <p:sp>
          <p:nvSpPr>
            <p:cNvPr id="171" name="椭圆 31"/>
            <p:cNvSpPr/>
            <p:nvPr/>
          </p:nvSpPr>
          <p:spPr>
            <a:xfrm rot="15654318">
              <a:off x="6300583" y="2498560"/>
              <a:ext cx="1254210" cy="124170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399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chenying0907 240"/>
            <p:cNvGrpSpPr/>
            <p:nvPr/>
          </p:nvGrpSpPr>
          <p:grpSpPr>
            <a:xfrm>
              <a:off x="6679994" y="2888964"/>
              <a:ext cx="483459" cy="489186"/>
              <a:chOff x="4194175" y="1193800"/>
              <a:chExt cx="669926" cy="677863"/>
            </a:xfrm>
            <a:solidFill>
              <a:srgbClr val="005188"/>
            </a:solidFill>
          </p:grpSpPr>
          <p:sp>
            <p:nvSpPr>
              <p:cNvPr id="242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chenying0907 5"/>
          <p:cNvGrpSpPr/>
          <p:nvPr/>
        </p:nvGrpSpPr>
        <p:grpSpPr>
          <a:xfrm>
            <a:off x="4572509" y="2317938"/>
            <a:ext cx="1450867" cy="1465933"/>
            <a:chOff x="4572038" y="2317937"/>
            <a:chExt cx="1451315" cy="1465933"/>
          </a:xfrm>
        </p:grpSpPr>
        <p:sp>
          <p:nvSpPr>
            <p:cNvPr id="169" name="椭圆 31"/>
            <p:cNvSpPr/>
            <p:nvPr/>
          </p:nvSpPr>
          <p:spPr>
            <a:xfrm rot="15654318">
              <a:off x="4564729" y="2325246"/>
              <a:ext cx="1465933" cy="145131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399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chenying0907 279"/>
            <p:cNvGrpSpPr/>
            <p:nvPr/>
          </p:nvGrpSpPr>
          <p:grpSpPr>
            <a:xfrm>
              <a:off x="4928436" y="2645937"/>
              <a:ext cx="774866" cy="794236"/>
              <a:chOff x="3282950" y="1154113"/>
              <a:chExt cx="698501" cy="715963"/>
            </a:xfrm>
            <a:solidFill>
              <a:srgbClr val="005188"/>
            </a:solidFill>
          </p:grpSpPr>
          <p:sp>
            <p:nvSpPr>
              <p:cNvPr id="281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399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47" y="4171481"/>
            <a:ext cx="2786203" cy="1848603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135" y="2120425"/>
            <a:ext cx="3596952" cy="1201016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4813" y="1889615"/>
            <a:ext cx="3017782" cy="1847248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9246" y="4480233"/>
            <a:ext cx="3271511" cy="475529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73896" y="5130485"/>
            <a:ext cx="3036071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36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id="{1301699A-F7A4-4B1B-B20F-E446D2EB8EFE}"/>
              </a:ext>
            </a:extLst>
          </p:cNvPr>
          <p:cNvSpPr txBox="1"/>
          <p:nvPr/>
        </p:nvSpPr>
        <p:spPr>
          <a:xfrm>
            <a:off x="5602423" y="3529692"/>
            <a:ext cx="265678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滿足孩子更大的學習需求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3" name="文本框 25">
            <a:extLst>
              <a:ext uri="{FF2B5EF4-FFF2-40B4-BE49-F238E27FC236}">
                <a16:creationId xmlns:a16="http://schemas.microsoft.com/office/drawing/2014/main" id="{3B18FBED-50EC-4A2C-B87E-7AD18086145C}"/>
              </a:ext>
            </a:extLst>
          </p:cNvPr>
          <p:cNvSpPr txBox="1"/>
          <p:nvPr/>
        </p:nvSpPr>
        <p:spPr>
          <a:xfrm>
            <a:off x="5557996" y="2985440"/>
            <a:ext cx="283670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TW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課程</a:t>
            </a:r>
            <a:r>
              <a:rPr lang="zh-TW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與教學</a:t>
            </a:r>
            <a:endParaRPr lang="zh-CN" altLang="en-US" sz="3200" dirty="0">
              <a:solidFill>
                <a:srgbClr val="5092E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BFC41E5-B144-4672-BFD4-F54938A37F23}"/>
              </a:ext>
            </a:extLst>
          </p:cNvPr>
          <p:cNvSpPr/>
          <p:nvPr/>
        </p:nvSpPr>
        <p:spPr>
          <a:xfrm>
            <a:off x="5602424" y="2589396"/>
            <a:ext cx="1573076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TWO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E220914B-EAD4-44D8-B7E7-16EBC713CF3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730216" y="1835200"/>
            <a:ext cx="1565672" cy="2155697"/>
            <a:chOff x="1558" y="1280"/>
            <a:chExt cx="1315" cy="1810"/>
          </a:xfrm>
          <a:solidFill>
            <a:schemeClr val="accent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0A493B61-CBEE-4373-A2FB-209592249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B22D548-17FC-4B4F-B342-CC310700F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7E3639C4-8F5B-46A4-8162-7D9D2FFB4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872756FB-CB07-4C24-812D-6D9379776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97B16132-325D-4C6F-9741-960F1D09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6EFD52DB-9C7C-4BAF-A8CC-9F5F0523F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8CB6F9BB-6F10-4F3C-8EB1-FE39ED911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75273170-3D68-4D25-9BCC-8CEFCCB5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350C9C20-6DD6-4E83-8B3B-1AF0AB055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77405DD8-B175-4B43-B162-A5A9DECB8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31072511-A203-40B7-B064-2A760DC72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BEE57299-03CC-451E-BF86-A61CEB7F6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62387C69-38FB-449C-A4FE-202685FF1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Freeform 34">
            <a:extLst>
              <a:ext uri="{FF2B5EF4-FFF2-40B4-BE49-F238E27FC236}">
                <a16:creationId xmlns:a16="http://schemas.microsoft.com/office/drawing/2014/main" id="{65779202-A3C0-4ACF-A8E8-464CDF47DCFA}"/>
              </a:ext>
            </a:extLst>
          </p:cNvPr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>
            <a:extLst>
              <a:ext uri="{FF2B5EF4-FFF2-40B4-BE49-F238E27FC236}">
                <a16:creationId xmlns:a16="http://schemas.microsoft.com/office/drawing/2014/main" id="{BF5085DC-9782-4820-990E-8B114F11625C}"/>
              </a:ext>
            </a:extLst>
          </p:cNvPr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275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0"/>
          <p:cNvGrpSpPr/>
          <p:nvPr/>
        </p:nvGrpSpPr>
        <p:grpSpPr>
          <a:xfrm>
            <a:off x="954912" y="1957179"/>
            <a:ext cx="3202830" cy="3649107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8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3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5826 w 20580"/>
                  <a:gd name="connsiteY2" fmla="*/ 0 h 21600"/>
                  <a:gd name="connsiteX3" fmla="*/ 3 w 20580"/>
                  <a:gd name="connsiteY3" fmla="*/ 0 h 21600"/>
                  <a:gd name="connsiteX4" fmla="*/ 777 w 20580"/>
                  <a:gd name="connsiteY4" fmla="*/ 1843 h 21600"/>
                  <a:gd name="connsiteX5" fmla="*/ 1362 w 20580"/>
                  <a:gd name="connsiteY5" fmla="*/ 16761 h 21600"/>
                  <a:gd name="connsiteX6" fmla="*/ 39 w 20580"/>
                  <a:gd name="connsiteY6" fmla="*/ 21376 h 21600"/>
                  <a:gd name="connsiteX0" fmla="*/ 19781 w 20580"/>
                  <a:gd name="connsiteY0" fmla="*/ 22107 h 22107"/>
                  <a:gd name="connsiteX1" fmla="*/ 19879 w 20580"/>
                  <a:gd name="connsiteY1" fmla="*/ 17614 h 22107"/>
                  <a:gd name="connsiteX2" fmla="*/ 16092 w 20580"/>
                  <a:gd name="connsiteY2" fmla="*/ 1554 h 22107"/>
                  <a:gd name="connsiteX3" fmla="*/ 15826 w 20580"/>
                  <a:gd name="connsiteY3" fmla="*/ 507 h 22107"/>
                  <a:gd name="connsiteX4" fmla="*/ 3 w 20580"/>
                  <a:gd name="connsiteY4" fmla="*/ 507 h 22107"/>
                  <a:gd name="connsiteX5" fmla="*/ 777 w 20580"/>
                  <a:gd name="connsiteY5" fmla="*/ 2350 h 22107"/>
                  <a:gd name="connsiteX6" fmla="*/ 1362 w 20580"/>
                  <a:gd name="connsiteY6" fmla="*/ 17268 h 22107"/>
                  <a:gd name="connsiteX7" fmla="*/ 39 w 20580"/>
                  <a:gd name="connsiteY7" fmla="*/ 21883 h 22107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7646 w 20580"/>
                  <a:gd name="connsiteY2" fmla="*/ 7130 h 21600"/>
                  <a:gd name="connsiteX3" fmla="*/ 16092 w 20580"/>
                  <a:gd name="connsiteY3" fmla="*/ 1047 h 21600"/>
                  <a:gd name="connsiteX4" fmla="*/ 15826 w 20580"/>
                  <a:gd name="connsiteY4" fmla="*/ 0 h 21600"/>
                  <a:gd name="connsiteX5" fmla="*/ 3 w 20580"/>
                  <a:gd name="connsiteY5" fmla="*/ 0 h 21600"/>
                  <a:gd name="connsiteX6" fmla="*/ 777 w 20580"/>
                  <a:gd name="connsiteY6" fmla="*/ 1843 h 21600"/>
                  <a:gd name="connsiteX7" fmla="*/ 1362 w 20580"/>
                  <a:gd name="connsiteY7" fmla="*/ 16761 h 21600"/>
                  <a:gd name="connsiteX8" fmla="*/ 39 w 20580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7432 w 20655"/>
                  <a:gd name="connsiteY2" fmla="*/ 7098 h 21600"/>
                  <a:gd name="connsiteX3" fmla="*/ 16092 w 20655"/>
                  <a:gd name="connsiteY3" fmla="*/ 1047 h 21600"/>
                  <a:gd name="connsiteX4" fmla="*/ 15826 w 20655"/>
                  <a:gd name="connsiteY4" fmla="*/ 0 h 21600"/>
                  <a:gd name="connsiteX5" fmla="*/ 3 w 20655"/>
                  <a:gd name="connsiteY5" fmla="*/ 0 h 21600"/>
                  <a:gd name="connsiteX6" fmla="*/ 777 w 20655"/>
                  <a:gd name="connsiteY6" fmla="*/ 1843 h 21600"/>
                  <a:gd name="connsiteX7" fmla="*/ 1362 w 20655"/>
                  <a:gd name="connsiteY7" fmla="*/ 16761 h 21600"/>
                  <a:gd name="connsiteX8" fmla="*/ 39 w 20655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chemeClr val="accent4"/>
              </a:solidFill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50784" tIns="50784" rIns="50784" bIns="50784" numCol="1" anchor="ctr">
                <a:noAutofit/>
              </a:bodyPr>
              <a:lstStyle/>
              <a:p>
                <a:pPr defTabSz="457051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3999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7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grpFill/>
            <a:ln w="38100">
              <a:solidFill>
                <a:srgbClr val="46537A"/>
              </a:solidFill>
              <a:miter lim="400000"/>
            </a:ln>
          </p:spPr>
          <p:txBody>
            <a:bodyPr lIns="50784" tIns="50784" rIns="50784" bIns="50784" anchor="ctr"/>
            <a:lstStyle/>
            <a:p>
              <a:pPr defTabSz="457051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9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17362" y="575613"/>
            <a:ext cx="3614669" cy="523192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/>
            <a:r>
              <a:rPr kumimoji="1" lang="zh-TW" altLang="en-US" sz="2800" b="1" dirty="0" smtClean="0">
                <a:solidFill>
                  <a:schemeClr val="accent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DFPShaoNvW5-GB" charset="-122"/>
              </a:rPr>
              <a:t>健全學校課程發</a:t>
            </a:r>
            <a:r>
              <a:rPr kumimoji="1" lang="zh-TW" altLang="en-US" sz="2800" b="1" dirty="0">
                <a:solidFill>
                  <a:schemeClr val="accent4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DFPShaoNvW5-GB" charset="-122"/>
              </a:rPr>
              <a:t>展</a:t>
            </a:r>
            <a:endParaRPr kumimoji="1" lang="zh-CN" altLang="en-US" sz="2800" b="1" dirty="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DFPShaoNvW5-GB" charset="-122"/>
            </a:endParaRPr>
          </a:p>
        </p:txBody>
      </p:sp>
      <p:grpSp>
        <p:nvGrpSpPr>
          <p:cNvPr id="13" name="群組 33"/>
          <p:cNvGrpSpPr>
            <a:grpSpLocks/>
          </p:cNvGrpSpPr>
          <p:nvPr/>
        </p:nvGrpSpPr>
        <p:grpSpPr bwMode="auto">
          <a:xfrm>
            <a:off x="6909605" y="1392216"/>
            <a:ext cx="2051050" cy="1849438"/>
            <a:chOff x="3692906" y="2633213"/>
            <a:chExt cx="2050681" cy="1849936"/>
          </a:xfrm>
        </p:grpSpPr>
        <p:sp>
          <p:nvSpPr>
            <p:cNvPr id="14" name="Shape 818"/>
            <p:cNvSpPr>
              <a:spLocks noChangeArrowheads="1"/>
            </p:cNvSpPr>
            <p:nvPr/>
          </p:nvSpPr>
          <p:spPr bwMode="auto">
            <a:xfrm>
              <a:off x="3692906" y="2633213"/>
              <a:ext cx="2050681" cy="1849936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EBDFF">
                <a:alpha val="49803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5" name="Shape 819"/>
            <p:cNvSpPr txBox="1">
              <a:spLocks noChangeArrowheads="1"/>
            </p:cNvSpPr>
            <p:nvPr/>
          </p:nvSpPr>
          <p:spPr bwMode="auto">
            <a:xfrm>
              <a:off x="3895299" y="2930528"/>
              <a:ext cx="1656184" cy="1308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2850" tIns="40625" rIns="112850" bIns="40625" anchor="ctr"/>
            <a:lstStyle/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課程領導與</a:t>
              </a:r>
              <a:r>
                <a:rPr lang="en-US" altLang="zh-TW" sz="2800" b="1" dirty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/>
              </a:r>
              <a:br>
                <a:rPr lang="en-US" altLang="zh-TW" sz="2800" b="1" dirty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</a:br>
              <a:r>
                <a:rPr lang="en-US" altLang="zh-TW" sz="28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學習社群</a:t>
              </a:r>
              <a:endParaRPr lang="en-US" altLang="zh-TW" sz="28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16" name="群組 32"/>
          <p:cNvGrpSpPr>
            <a:grpSpLocks/>
          </p:cNvGrpSpPr>
          <p:nvPr/>
        </p:nvGrpSpPr>
        <p:grpSpPr bwMode="auto">
          <a:xfrm>
            <a:off x="4540593" y="1390629"/>
            <a:ext cx="2051050" cy="1851025"/>
            <a:chOff x="1907627" y="3489254"/>
            <a:chExt cx="2218281" cy="1849936"/>
          </a:xfrm>
        </p:grpSpPr>
        <p:sp>
          <p:nvSpPr>
            <p:cNvPr id="17" name="Shape 816"/>
            <p:cNvSpPr>
              <a:spLocks noChangeArrowheads="1"/>
            </p:cNvSpPr>
            <p:nvPr/>
          </p:nvSpPr>
          <p:spPr bwMode="auto">
            <a:xfrm>
              <a:off x="1907627" y="3489254"/>
              <a:ext cx="2218281" cy="1849936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CCFFCC">
                <a:alpha val="49803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18" name="Shape 817"/>
            <p:cNvSpPr txBox="1">
              <a:spLocks noChangeArrowheads="1"/>
            </p:cNvSpPr>
            <p:nvPr/>
          </p:nvSpPr>
          <p:spPr bwMode="auto">
            <a:xfrm>
              <a:off x="2095099" y="3806581"/>
              <a:ext cx="1800200" cy="1308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2850" tIns="40625" rIns="112850" bIns="40625" anchor="ctr"/>
            <a:lstStyle/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30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學校課程計畫</a:t>
              </a:r>
              <a:endParaRPr lang="en-US" altLang="zh-TW" sz="30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19" name="群組 31"/>
          <p:cNvGrpSpPr>
            <a:grpSpLocks/>
          </p:cNvGrpSpPr>
          <p:nvPr/>
        </p:nvGrpSpPr>
        <p:grpSpPr bwMode="auto">
          <a:xfrm>
            <a:off x="5541890" y="3460471"/>
            <a:ext cx="2051050" cy="1849438"/>
            <a:chOff x="323528" y="2564904"/>
            <a:chExt cx="2051050" cy="1848701"/>
          </a:xfrm>
        </p:grpSpPr>
        <p:sp>
          <p:nvSpPr>
            <p:cNvPr id="20" name="Shape 814"/>
            <p:cNvSpPr/>
            <p:nvPr/>
          </p:nvSpPr>
          <p:spPr bwMode="auto">
            <a:xfrm>
              <a:off x="323528" y="2564904"/>
              <a:ext cx="2051050" cy="1848701"/>
            </a:xfrm>
            <a:prstGeom prst="hexagon">
              <a:avLst/>
            </a:prstGeom>
            <a:solidFill>
              <a:srgbClr val="FFC000">
                <a:alpha val="49803"/>
              </a:srgbClr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/>
            <a:lstStyle/>
            <a:p>
              <a:pPr eaLnBrk="1" hangingPunct="1">
                <a:spcBef>
                  <a:spcPts val="0"/>
                </a:spcBef>
                <a:defRPr/>
              </a:pPr>
              <a:endParaRPr b="1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21" name="Shape 815"/>
            <p:cNvSpPr txBox="1">
              <a:spLocks noChangeArrowheads="1"/>
            </p:cNvSpPr>
            <p:nvPr/>
          </p:nvSpPr>
          <p:spPr bwMode="auto">
            <a:xfrm>
              <a:off x="611560" y="2852936"/>
              <a:ext cx="1450050" cy="1308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2850" tIns="38100" rIns="112850" bIns="38100" anchor="ctr"/>
            <a:lstStyle/>
            <a:p>
              <a:pPr algn="ctr" eaLnBrk="1" hangingPunct="1">
                <a:lnSpc>
                  <a:spcPct val="90000"/>
                </a:lnSpc>
                <a:buSzPct val="25000"/>
              </a:pPr>
              <a:r>
                <a:rPr lang="en-US" altLang="zh-TW" sz="30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學校</a:t>
              </a:r>
              <a:r>
                <a:rPr lang="en-US" altLang="zh-TW" sz="3000" b="1" dirty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/>
              </a:r>
              <a:br>
                <a:rPr lang="en-US" altLang="zh-TW" sz="3000" b="1" dirty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</a:br>
              <a:r>
                <a:rPr lang="en-US" altLang="zh-TW" sz="30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課發會運作</a:t>
              </a:r>
              <a:endParaRPr lang="en-US" altLang="zh-TW" sz="30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22" name="群組 34"/>
          <p:cNvGrpSpPr>
            <a:grpSpLocks/>
          </p:cNvGrpSpPr>
          <p:nvPr/>
        </p:nvGrpSpPr>
        <p:grpSpPr bwMode="auto">
          <a:xfrm>
            <a:off x="8428903" y="3467891"/>
            <a:ext cx="2049463" cy="1870075"/>
            <a:chOff x="5273264" y="3593692"/>
            <a:chExt cx="2050681" cy="1868749"/>
          </a:xfrm>
          <a:solidFill>
            <a:srgbClr val="FFCCFF"/>
          </a:solidFill>
        </p:grpSpPr>
        <p:sp>
          <p:nvSpPr>
            <p:cNvPr id="23" name="Shape 820"/>
            <p:cNvSpPr>
              <a:spLocks noChangeArrowheads="1"/>
            </p:cNvSpPr>
            <p:nvPr/>
          </p:nvSpPr>
          <p:spPr bwMode="auto">
            <a:xfrm>
              <a:off x="5273264" y="3593692"/>
              <a:ext cx="2050681" cy="1868749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 dirty="0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24" name="Shape 821"/>
            <p:cNvSpPr txBox="1">
              <a:spLocks noChangeArrowheads="1"/>
            </p:cNvSpPr>
            <p:nvPr/>
          </p:nvSpPr>
          <p:spPr bwMode="auto">
            <a:xfrm>
              <a:off x="5481210" y="3878589"/>
              <a:ext cx="1654449" cy="1321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2850" tIns="40625" rIns="112850" bIns="40625" anchor="ctr"/>
            <a:lstStyle/>
            <a:p>
              <a:pPr algn="ctr" eaLnBrk="1" hangingPunct="1">
                <a:buClr>
                  <a:srgbClr val="000000"/>
                </a:buClr>
                <a:buFont typeface="Arial" pitchFamily="34" charset="0"/>
                <a:buNone/>
              </a:pPr>
              <a:endParaRPr lang="zh-TW" altLang="en-US" sz="32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2800" b="1" dirty="0" err="1" smtClean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教學研究與</a:t>
              </a:r>
              <a:endParaRPr lang="en-US" altLang="zh-TW" sz="28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2800" b="1" dirty="0" err="1" smtClean="0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公開授課</a:t>
              </a:r>
              <a:endParaRPr lang="en-US" altLang="zh-TW" sz="28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/>
              <a:endParaRPr lang="zh-TW" altLang="en-US" sz="28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</p:txBody>
        </p:sp>
      </p:grpSp>
      <p:grpSp>
        <p:nvGrpSpPr>
          <p:cNvPr id="25" name="群組 35"/>
          <p:cNvGrpSpPr>
            <a:grpSpLocks/>
          </p:cNvGrpSpPr>
          <p:nvPr/>
        </p:nvGrpSpPr>
        <p:grpSpPr bwMode="auto">
          <a:xfrm>
            <a:off x="9187567" y="1315873"/>
            <a:ext cx="2205248" cy="1980770"/>
            <a:chOff x="6802215" y="4561547"/>
            <a:chExt cx="2050681" cy="1849936"/>
          </a:xfrm>
        </p:grpSpPr>
        <p:sp>
          <p:nvSpPr>
            <p:cNvPr id="26" name="Shape 822"/>
            <p:cNvSpPr>
              <a:spLocks noChangeArrowheads="1"/>
            </p:cNvSpPr>
            <p:nvPr/>
          </p:nvSpPr>
          <p:spPr bwMode="auto">
            <a:xfrm>
              <a:off x="6802215" y="4561547"/>
              <a:ext cx="2050681" cy="1849936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CCCCFF">
                <a:alpha val="49803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lIns="91425" tIns="91425" rIns="91425" bIns="91425" anchor="ctr"/>
            <a:lstStyle/>
            <a:p>
              <a:pPr eaLnBrk="1" hangingPunct="1"/>
              <a:endParaRPr lang="zh-TW" altLang="en-US" b="1">
                <a:latin typeface="標楷體" pitchFamily="65" charset="-120"/>
                <a:ea typeface="標楷體" pitchFamily="65" charset="-120"/>
              </a:endParaRPr>
            </a:p>
          </p:txBody>
        </p:sp>
        <p:sp>
          <p:nvSpPr>
            <p:cNvPr id="27" name="Shape 823"/>
            <p:cNvSpPr txBox="1">
              <a:spLocks noChangeArrowheads="1"/>
            </p:cNvSpPr>
            <p:nvPr/>
          </p:nvSpPr>
          <p:spPr bwMode="auto">
            <a:xfrm>
              <a:off x="6919635" y="4886701"/>
              <a:ext cx="1800200" cy="1308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2850" tIns="40625" rIns="112850" bIns="40625" anchor="ctr"/>
            <a:lstStyle/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家長參與及</a:t>
              </a:r>
              <a:endParaRPr lang="en-US" altLang="zh-TW" sz="28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  <a:p>
              <a:pPr algn="ctr" eaLnBrk="1" hangingPunct="1">
                <a:buClr>
                  <a:srgbClr val="000000"/>
                </a:buClr>
                <a:buSzPct val="25000"/>
                <a:buFont typeface="Arial" pitchFamily="34" charset="0"/>
                <a:buNone/>
              </a:pPr>
              <a:r>
                <a:rPr lang="en-US" altLang="zh-TW" sz="2800" b="1" dirty="0" err="1">
                  <a:solidFill>
                    <a:srgbClr val="0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  <a:sym typeface="Arial" pitchFamily="34" charset="0"/>
                </a:rPr>
                <a:t>社區協作</a:t>
              </a:r>
              <a:endParaRPr lang="en-US" altLang="zh-TW" sz="28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084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00143 -0.095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5147483" y="3560620"/>
            <a:ext cx="2238376" cy="1369601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4808965" y="2272826"/>
            <a:ext cx="2146071" cy="1758168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96474" y="2901104"/>
            <a:ext cx="581087" cy="5812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9908" y="3774831"/>
            <a:ext cx="3257653" cy="1440366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lvl="0" algn="just">
              <a:buSzPct val="25000"/>
            </a:pPr>
            <a:r>
              <a:rPr lang="en-US" altLang="zh-TW" sz="2400" b="1" dirty="0">
                <a:solidFill>
                  <a:srgbClr val="0C0C0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rPr>
              <a:t>由國家統一規劃，以養成學生的基本學力，並奠定適性發展的基礎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40876" y="2960983"/>
            <a:ext cx="1415716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TW" altLang="en-US" sz="2399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部定課</a:t>
            </a:r>
            <a:r>
              <a:rPr lang="zh-TW" altLang="en-US" sz="239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2399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54462" y="2861277"/>
            <a:ext cx="581087" cy="581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r>
              <a:rPr lang="en-US" altLang="zh-CN" sz="27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7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693222" y="2921156"/>
            <a:ext cx="1415716" cy="461508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zh-TW" altLang="en-US" sz="2399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校定課</a:t>
            </a:r>
            <a:r>
              <a:rPr lang="zh-TW" altLang="en-US" sz="23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2399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Shape 851"/>
          <p:cNvSpPr>
            <a:spLocks noChangeArrowheads="1"/>
          </p:cNvSpPr>
          <p:nvPr/>
        </p:nvSpPr>
        <p:spPr bwMode="auto">
          <a:xfrm>
            <a:off x="241156" y="1264164"/>
            <a:ext cx="8569325" cy="754062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lIns="91425" tIns="45700" rIns="91425" bIns="457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SzPct val="25000"/>
            </a:pPr>
            <a:r>
              <a:rPr kumimoji="1"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rPr>
              <a:t>學校本位課程要</a:t>
            </a:r>
            <a:r>
              <a:rPr kumimoji="1" lang="zh-TW" altLang="en-US" sz="32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rPr>
              <a:t>適切整合</a:t>
            </a:r>
            <a:r>
              <a:rPr kumimoji="1" lang="zh-TW" altLang="en-US" sz="3200" b="1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rPr>
              <a:t>部定課程及校訂課程</a:t>
            </a:r>
            <a:endParaRPr kumimoji="1" lang="en-US" altLang="zh-TW" sz="32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  <a:sym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54462" y="3658421"/>
            <a:ext cx="39026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ct val="25000"/>
            </a:pPr>
            <a:r>
              <a:rPr lang="en-US" altLang="zh-TW" sz="2400" b="1" dirty="0">
                <a:solidFill>
                  <a:srgbClr val="0C0C0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  <a:sym typeface="Arial" pitchFamily="34" charset="0"/>
              </a:rPr>
              <a:t>由學校安排，以形塑學校教育願景及強化學生適性發展</a:t>
            </a:r>
            <a:endParaRPr lang="en-US" altLang="zh-TW" sz="2400" b="1" dirty="0">
              <a:solidFill>
                <a:srgbClr val="0C0C0C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3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185"/>
          <p:cNvGrpSpPr/>
          <p:nvPr>
            <p:custDataLst>
              <p:tags r:id="rId1"/>
            </p:custDataLst>
          </p:nvPr>
        </p:nvGrpSpPr>
        <p:grpSpPr>
          <a:xfrm flipH="1">
            <a:off x="1670508" y="2269856"/>
            <a:ext cx="2264084" cy="3041540"/>
            <a:chOff x="6078538" y="1790701"/>
            <a:chExt cx="2744788" cy="3686175"/>
          </a:xfrm>
          <a:solidFill>
            <a:schemeClr val="accent4"/>
          </a:solidFill>
        </p:grpSpPr>
        <p:sp>
          <p:nvSpPr>
            <p:cNvPr id="187" name="自由: 形状 186"/>
            <p:cNvSpPr>
              <a:spLocks/>
            </p:cNvSpPr>
            <p:nvPr/>
          </p:nvSpPr>
          <p:spPr bwMode="auto">
            <a:xfrm>
              <a:off x="6263781" y="1846247"/>
              <a:ext cx="333863" cy="166075"/>
            </a:xfrm>
            <a:custGeom>
              <a:avLst/>
              <a:gdLst>
                <a:gd name="connsiteX0" fmla="*/ 44360 w 333863"/>
                <a:gd name="connsiteY0" fmla="*/ 0 h 166075"/>
                <a:gd name="connsiteX1" fmla="*/ 333863 w 333863"/>
                <a:gd name="connsiteY1" fmla="*/ 159155 h 166075"/>
                <a:gd name="connsiteX2" fmla="*/ 331529 w 333863"/>
                <a:gd name="connsiteY2" fmla="*/ 166075 h 166075"/>
                <a:gd name="connsiteX3" fmla="*/ 301177 w 333863"/>
                <a:gd name="connsiteY3" fmla="*/ 156849 h 166075"/>
                <a:gd name="connsiteX4" fmla="*/ 231136 w 333863"/>
                <a:gd name="connsiteY4" fmla="*/ 122250 h 166075"/>
                <a:gd name="connsiteX5" fmla="*/ 133079 w 333863"/>
                <a:gd name="connsiteY5" fmla="*/ 161462 h 166075"/>
                <a:gd name="connsiteX6" fmla="*/ 0 w 333863"/>
                <a:gd name="connsiteY6" fmla="*/ 96877 h 166075"/>
                <a:gd name="connsiteX7" fmla="*/ 44360 w 333863"/>
                <a:gd name="connsiteY7" fmla="*/ 0 h 166075"/>
                <a:gd name="connsiteX8" fmla="*/ 59855 w 333863"/>
                <a:gd name="connsiteY8" fmla="*/ 49230 h 166075"/>
                <a:gd name="connsiteX9" fmla="*/ 57646 w 333863"/>
                <a:gd name="connsiteY9" fmla="*/ 53626 h 166075"/>
                <a:gd name="connsiteX10" fmla="*/ 106238 w 333863"/>
                <a:gd name="connsiteY10" fmla="*/ 77805 h 166075"/>
                <a:gd name="connsiteX11" fmla="*/ 108446 w 333863"/>
                <a:gd name="connsiteY11" fmla="*/ 71211 h 166075"/>
                <a:gd name="connsiteX12" fmla="*/ 59855 w 333863"/>
                <a:gd name="connsiteY12" fmla="*/ 49230 h 166075"/>
                <a:gd name="connsiteX13" fmla="*/ 52312 w 333863"/>
                <a:gd name="connsiteY13" fmla="*/ 90505 h 166075"/>
                <a:gd name="connsiteX14" fmla="*/ 48121 w 333863"/>
                <a:gd name="connsiteY14" fmla="*/ 94814 h 166075"/>
                <a:gd name="connsiteX15" fmla="*/ 98414 w 333863"/>
                <a:gd name="connsiteY15" fmla="*/ 120668 h 166075"/>
                <a:gd name="connsiteX16" fmla="*/ 100509 w 333863"/>
                <a:gd name="connsiteY16" fmla="*/ 114205 h 166075"/>
                <a:gd name="connsiteX17" fmla="*/ 52312 w 333863"/>
                <a:gd name="connsiteY17" fmla="*/ 90505 h 16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863" h="166075">
                  <a:moveTo>
                    <a:pt x="44360" y="0"/>
                  </a:moveTo>
                  <a:cubicBezTo>
                    <a:pt x="142417" y="46132"/>
                    <a:pt x="240475" y="99184"/>
                    <a:pt x="333863" y="159155"/>
                  </a:cubicBezTo>
                  <a:cubicBezTo>
                    <a:pt x="333863" y="161462"/>
                    <a:pt x="333863" y="163768"/>
                    <a:pt x="331529" y="166075"/>
                  </a:cubicBezTo>
                  <a:cubicBezTo>
                    <a:pt x="322190" y="163768"/>
                    <a:pt x="310516" y="161462"/>
                    <a:pt x="301177" y="156849"/>
                  </a:cubicBezTo>
                  <a:cubicBezTo>
                    <a:pt x="277830" y="145316"/>
                    <a:pt x="252149" y="136089"/>
                    <a:pt x="231136" y="122250"/>
                  </a:cubicBezTo>
                  <a:cubicBezTo>
                    <a:pt x="196116" y="101490"/>
                    <a:pt x="149421" y="119943"/>
                    <a:pt x="133079" y="161462"/>
                  </a:cubicBezTo>
                  <a:cubicBezTo>
                    <a:pt x="88719" y="138396"/>
                    <a:pt x="42025" y="117637"/>
                    <a:pt x="0" y="96877"/>
                  </a:cubicBezTo>
                  <a:cubicBezTo>
                    <a:pt x="14008" y="62278"/>
                    <a:pt x="28017" y="32292"/>
                    <a:pt x="44360" y="0"/>
                  </a:cubicBezTo>
                  <a:close/>
                  <a:moveTo>
                    <a:pt x="59855" y="49230"/>
                  </a:moveTo>
                  <a:cubicBezTo>
                    <a:pt x="59855" y="49230"/>
                    <a:pt x="57646" y="51428"/>
                    <a:pt x="57646" y="53626"/>
                  </a:cubicBezTo>
                  <a:cubicBezTo>
                    <a:pt x="73107" y="62419"/>
                    <a:pt x="88568" y="71211"/>
                    <a:pt x="106238" y="77805"/>
                  </a:cubicBezTo>
                  <a:cubicBezTo>
                    <a:pt x="106238" y="75607"/>
                    <a:pt x="108446" y="73409"/>
                    <a:pt x="108446" y="71211"/>
                  </a:cubicBezTo>
                  <a:cubicBezTo>
                    <a:pt x="92985" y="64617"/>
                    <a:pt x="77525" y="55824"/>
                    <a:pt x="59855" y="49230"/>
                  </a:cubicBezTo>
                  <a:close/>
                  <a:moveTo>
                    <a:pt x="52312" y="90505"/>
                  </a:moveTo>
                  <a:cubicBezTo>
                    <a:pt x="50217" y="92660"/>
                    <a:pt x="50217" y="92660"/>
                    <a:pt x="48121" y="94814"/>
                  </a:cubicBezTo>
                  <a:cubicBezTo>
                    <a:pt x="64885" y="103432"/>
                    <a:pt x="81650" y="112050"/>
                    <a:pt x="98414" y="120668"/>
                  </a:cubicBezTo>
                  <a:cubicBezTo>
                    <a:pt x="98414" y="118514"/>
                    <a:pt x="100509" y="116359"/>
                    <a:pt x="100509" y="114205"/>
                  </a:cubicBezTo>
                  <a:cubicBezTo>
                    <a:pt x="83745" y="107741"/>
                    <a:pt x="69076" y="99123"/>
                    <a:pt x="52312" y="905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自由: 形状 187"/>
            <p:cNvSpPr>
              <a:spLocks/>
            </p:cNvSpPr>
            <p:nvPr/>
          </p:nvSpPr>
          <p:spPr bwMode="auto">
            <a:xfrm>
              <a:off x="6078538" y="1790701"/>
              <a:ext cx="1081718" cy="674688"/>
            </a:xfrm>
            <a:custGeom>
              <a:avLst/>
              <a:gdLst>
                <a:gd name="connsiteX0" fmla="*/ 4307 w 1081718"/>
                <a:gd name="connsiteY0" fmla="*/ 0 h 674688"/>
                <a:gd name="connsiteX1" fmla="*/ 34454 w 1081718"/>
                <a:gd name="connsiteY1" fmla="*/ 4297 h 674688"/>
                <a:gd name="connsiteX2" fmla="*/ 185188 w 1081718"/>
                <a:gd name="connsiteY2" fmla="*/ 34379 h 674688"/>
                <a:gd name="connsiteX3" fmla="*/ 320848 w 1081718"/>
                <a:gd name="connsiteY3" fmla="*/ 90245 h 674688"/>
                <a:gd name="connsiteX4" fmla="*/ 534029 w 1081718"/>
                <a:gd name="connsiteY4" fmla="*/ 212720 h 674688"/>
                <a:gd name="connsiteX5" fmla="*/ 555563 w 1081718"/>
                <a:gd name="connsiteY5" fmla="*/ 219166 h 674688"/>
                <a:gd name="connsiteX6" fmla="*/ 678303 w 1081718"/>
                <a:gd name="connsiteY6" fmla="*/ 298668 h 674688"/>
                <a:gd name="connsiteX7" fmla="*/ 704143 w 1081718"/>
                <a:gd name="connsiteY7" fmla="*/ 322303 h 674688"/>
                <a:gd name="connsiteX8" fmla="*/ 990538 w 1081718"/>
                <a:gd name="connsiteY8" fmla="*/ 502793 h 674688"/>
                <a:gd name="connsiteX9" fmla="*/ 1057291 w 1081718"/>
                <a:gd name="connsiteY9" fmla="*/ 550064 h 674688"/>
                <a:gd name="connsiteX10" fmla="*/ 1076671 w 1081718"/>
                <a:gd name="connsiteY10" fmla="*/ 620971 h 674688"/>
                <a:gd name="connsiteX11" fmla="*/ 1007765 w 1081718"/>
                <a:gd name="connsiteY11" fmla="*/ 674688 h 674688"/>
                <a:gd name="connsiteX12" fmla="*/ 988384 w 1081718"/>
                <a:gd name="connsiteY12" fmla="*/ 668242 h 674688"/>
                <a:gd name="connsiteX13" fmla="*/ 751517 w 1081718"/>
                <a:gd name="connsiteY13" fmla="*/ 515685 h 674688"/>
                <a:gd name="connsiteX14" fmla="*/ 669690 w 1081718"/>
                <a:gd name="connsiteY14" fmla="*/ 461968 h 674688"/>
                <a:gd name="connsiteX15" fmla="*/ 639543 w 1081718"/>
                <a:gd name="connsiteY15" fmla="*/ 466265 h 674688"/>
                <a:gd name="connsiteX16" fmla="*/ 562023 w 1081718"/>
                <a:gd name="connsiteY16" fmla="*/ 517834 h 674688"/>
                <a:gd name="connsiteX17" fmla="*/ 415595 w 1081718"/>
                <a:gd name="connsiteY17" fmla="*/ 434035 h 674688"/>
                <a:gd name="connsiteX18" fmla="*/ 441435 w 1081718"/>
                <a:gd name="connsiteY18" fmla="*/ 339493 h 674688"/>
                <a:gd name="connsiteX19" fmla="*/ 378989 w 1081718"/>
                <a:gd name="connsiteY19" fmla="*/ 300816 h 674688"/>
                <a:gd name="connsiteX20" fmla="*/ 312235 w 1081718"/>
                <a:gd name="connsiteY20" fmla="*/ 242802 h 674688"/>
                <a:gd name="connsiteX21" fmla="*/ 251941 w 1081718"/>
                <a:gd name="connsiteY21" fmla="*/ 206274 h 674688"/>
                <a:gd name="connsiteX22" fmla="*/ 165808 w 1081718"/>
                <a:gd name="connsiteY22" fmla="*/ 165449 h 674688"/>
                <a:gd name="connsiteX23" fmla="*/ 146428 w 1081718"/>
                <a:gd name="connsiteY23" fmla="*/ 146111 h 674688"/>
                <a:gd name="connsiteX24" fmla="*/ 45220 w 1081718"/>
                <a:gd name="connsiteY24" fmla="*/ 49420 h 674688"/>
                <a:gd name="connsiteX25" fmla="*/ 0 w 1081718"/>
                <a:gd name="connsiteY25" fmla="*/ 6446 h 674688"/>
                <a:gd name="connsiteX26" fmla="*/ 4307 w 1081718"/>
                <a:gd name="connsiteY26" fmla="*/ 0 h 674688"/>
                <a:gd name="connsiteX27" fmla="*/ 95501 w 1081718"/>
                <a:gd name="connsiteY27" fmla="*/ 33921 h 674688"/>
                <a:gd name="connsiteX28" fmla="*/ 78345 w 1081718"/>
                <a:gd name="connsiteY28" fmla="*/ 40433 h 674688"/>
                <a:gd name="connsiteX29" fmla="*/ 84778 w 1081718"/>
                <a:gd name="connsiteY29" fmla="*/ 57798 h 674688"/>
                <a:gd name="connsiteX30" fmla="*/ 151259 w 1081718"/>
                <a:gd name="connsiteY30" fmla="*/ 125089 h 674688"/>
                <a:gd name="connsiteX31" fmla="*/ 170559 w 1081718"/>
                <a:gd name="connsiteY31" fmla="*/ 125089 h 674688"/>
                <a:gd name="connsiteX32" fmla="*/ 198438 w 1081718"/>
                <a:gd name="connsiteY32" fmla="*/ 66481 h 674688"/>
                <a:gd name="connsiteX33" fmla="*/ 183427 w 1081718"/>
                <a:gd name="connsiteY33" fmla="*/ 49115 h 674688"/>
                <a:gd name="connsiteX34" fmla="*/ 95501 w 1081718"/>
                <a:gd name="connsiteY34" fmla="*/ 33921 h 674688"/>
                <a:gd name="connsiteX35" fmla="*/ 229602 w 1081718"/>
                <a:gd name="connsiteY35" fmla="*/ 55545 h 674688"/>
                <a:gd name="connsiteX36" fmla="*/ 185242 w 1081718"/>
                <a:gd name="connsiteY36" fmla="*/ 152422 h 674688"/>
                <a:gd name="connsiteX37" fmla="*/ 318321 w 1081718"/>
                <a:gd name="connsiteY37" fmla="*/ 217007 h 674688"/>
                <a:gd name="connsiteX38" fmla="*/ 416378 w 1081718"/>
                <a:gd name="connsiteY38" fmla="*/ 177795 h 674688"/>
                <a:gd name="connsiteX39" fmla="*/ 486419 w 1081718"/>
                <a:gd name="connsiteY39" fmla="*/ 212394 h 674688"/>
                <a:gd name="connsiteX40" fmla="*/ 516771 w 1081718"/>
                <a:gd name="connsiteY40" fmla="*/ 221620 h 674688"/>
                <a:gd name="connsiteX41" fmla="*/ 519105 w 1081718"/>
                <a:gd name="connsiteY41" fmla="*/ 214700 h 674688"/>
                <a:gd name="connsiteX42" fmla="*/ 229602 w 1081718"/>
                <a:gd name="connsiteY42" fmla="*/ 55545 h 674688"/>
                <a:gd name="connsiteX43" fmla="*/ 420688 w 1081718"/>
                <a:gd name="connsiteY43" fmla="*/ 255587 h 674688"/>
                <a:gd name="connsiteX44" fmla="*/ 478829 w 1081718"/>
                <a:gd name="connsiteY44" fmla="*/ 292213 h 674688"/>
                <a:gd name="connsiteX45" fmla="*/ 487442 w 1081718"/>
                <a:gd name="connsiteY45" fmla="*/ 382701 h 674688"/>
                <a:gd name="connsiteX46" fmla="*/ 480982 w 1081718"/>
                <a:gd name="connsiteY46" fmla="*/ 438717 h 674688"/>
                <a:gd name="connsiteX47" fmla="*/ 547736 w 1081718"/>
                <a:gd name="connsiteY47" fmla="*/ 458107 h 674688"/>
                <a:gd name="connsiteX48" fmla="*/ 636023 w 1081718"/>
                <a:gd name="connsiteY48" fmla="*/ 376237 h 674688"/>
                <a:gd name="connsiteX49" fmla="*/ 638176 w 1081718"/>
                <a:gd name="connsiteY49" fmla="*/ 361156 h 674688"/>
                <a:gd name="connsiteX50" fmla="*/ 552042 w 1081718"/>
                <a:gd name="connsiteY50" fmla="*/ 277132 h 674688"/>
                <a:gd name="connsiteX51" fmla="*/ 420688 w 1081718"/>
                <a:gd name="connsiteY51" fmla="*/ 255587 h 67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81718" h="674688">
                  <a:moveTo>
                    <a:pt x="4307" y="0"/>
                  </a:moveTo>
                  <a:cubicBezTo>
                    <a:pt x="12920" y="0"/>
                    <a:pt x="23687" y="2149"/>
                    <a:pt x="34454" y="4297"/>
                  </a:cubicBezTo>
                  <a:cubicBezTo>
                    <a:pt x="83981" y="15041"/>
                    <a:pt x="135661" y="30082"/>
                    <a:pt x="185188" y="34379"/>
                  </a:cubicBezTo>
                  <a:cubicBezTo>
                    <a:pt x="236868" y="40825"/>
                    <a:pt x="279935" y="64461"/>
                    <a:pt x="320848" y="90245"/>
                  </a:cubicBezTo>
                  <a:cubicBezTo>
                    <a:pt x="391909" y="128921"/>
                    <a:pt x="462969" y="171895"/>
                    <a:pt x="534029" y="212720"/>
                  </a:cubicBezTo>
                  <a:cubicBezTo>
                    <a:pt x="540489" y="217018"/>
                    <a:pt x="549103" y="219166"/>
                    <a:pt x="555563" y="219166"/>
                  </a:cubicBezTo>
                  <a:cubicBezTo>
                    <a:pt x="611550" y="225612"/>
                    <a:pt x="650310" y="253545"/>
                    <a:pt x="678303" y="298668"/>
                  </a:cubicBezTo>
                  <a:cubicBezTo>
                    <a:pt x="684763" y="309411"/>
                    <a:pt x="693377" y="318006"/>
                    <a:pt x="704143" y="322303"/>
                  </a:cubicBezTo>
                  <a:cubicBezTo>
                    <a:pt x="798890" y="384615"/>
                    <a:pt x="895791" y="442630"/>
                    <a:pt x="990538" y="502793"/>
                  </a:cubicBezTo>
                  <a:cubicBezTo>
                    <a:pt x="1014225" y="517834"/>
                    <a:pt x="1035758" y="532875"/>
                    <a:pt x="1057291" y="550064"/>
                  </a:cubicBezTo>
                  <a:cubicBezTo>
                    <a:pt x="1080978" y="569402"/>
                    <a:pt x="1087438" y="595187"/>
                    <a:pt x="1076671" y="620971"/>
                  </a:cubicBezTo>
                  <a:cubicBezTo>
                    <a:pt x="1063751" y="651053"/>
                    <a:pt x="1035758" y="674688"/>
                    <a:pt x="1007765" y="674688"/>
                  </a:cubicBezTo>
                  <a:cubicBezTo>
                    <a:pt x="1001305" y="674688"/>
                    <a:pt x="994844" y="672539"/>
                    <a:pt x="988384" y="668242"/>
                  </a:cubicBezTo>
                  <a:cubicBezTo>
                    <a:pt x="908711" y="616674"/>
                    <a:pt x="831190" y="567254"/>
                    <a:pt x="751517" y="515685"/>
                  </a:cubicBezTo>
                  <a:cubicBezTo>
                    <a:pt x="725677" y="498496"/>
                    <a:pt x="697683" y="481306"/>
                    <a:pt x="669690" y="461968"/>
                  </a:cubicBezTo>
                  <a:cubicBezTo>
                    <a:pt x="656770" y="453373"/>
                    <a:pt x="650310" y="457671"/>
                    <a:pt x="639543" y="466265"/>
                  </a:cubicBezTo>
                  <a:cubicBezTo>
                    <a:pt x="615856" y="485604"/>
                    <a:pt x="590016" y="507090"/>
                    <a:pt x="562023" y="517834"/>
                  </a:cubicBezTo>
                  <a:cubicBezTo>
                    <a:pt x="495269" y="541470"/>
                    <a:pt x="426362" y="504942"/>
                    <a:pt x="415595" y="434035"/>
                  </a:cubicBezTo>
                  <a:cubicBezTo>
                    <a:pt x="409135" y="403953"/>
                    <a:pt x="402675" y="365277"/>
                    <a:pt x="441435" y="339493"/>
                  </a:cubicBezTo>
                  <a:cubicBezTo>
                    <a:pt x="417749" y="324452"/>
                    <a:pt x="398369" y="313709"/>
                    <a:pt x="378989" y="300816"/>
                  </a:cubicBezTo>
                  <a:cubicBezTo>
                    <a:pt x="353148" y="285776"/>
                    <a:pt x="331615" y="266437"/>
                    <a:pt x="312235" y="242802"/>
                  </a:cubicBezTo>
                  <a:cubicBezTo>
                    <a:pt x="299315" y="225612"/>
                    <a:pt x="273475" y="217018"/>
                    <a:pt x="251941" y="206274"/>
                  </a:cubicBezTo>
                  <a:cubicBezTo>
                    <a:pt x="223948" y="191233"/>
                    <a:pt x="193801" y="178341"/>
                    <a:pt x="165808" y="165449"/>
                  </a:cubicBezTo>
                  <a:cubicBezTo>
                    <a:pt x="159348" y="161152"/>
                    <a:pt x="152888" y="152557"/>
                    <a:pt x="146428" y="146111"/>
                  </a:cubicBezTo>
                  <a:cubicBezTo>
                    <a:pt x="118434" y="107434"/>
                    <a:pt x="86134" y="75204"/>
                    <a:pt x="45220" y="49420"/>
                  </a:cubicBezTo>
                  <a:cubicBezTo>
                    <a:pt x="27994" y="36528"/>
                    <a:pt x="15074" y="21487"/>
                    <a:pt x="0" y="6446"/>
                  </a:cubicBezTo>
                  <a:cubicBezTo>
                    <a:pt x="2154" y="4297"/>
                    <a:pt x="2154" y="2149"/>
                    <a:pt x="4307" y="0"/>
                  </a:cubicBezTo>
                  <a:close/>
                  <a:moveTo>
                    <a:pt x="95501" y="33921"/>
                  </a:moveTo>
                  <a:cubicBezTo>
                    <a:pt x="91212" y="31750"/>
                    <a:pt x="82634" y="36091"/>
                    <a:pt x="78345" y="40433"/>
                  </a:cubicBezTo>
                  <a:cubicBezTo>
                    <a:pt x="76200" y="42603"/>
                    <a:pt x="80489" y="53457"/>
                    <a:pt x="84778" y="57798"/>
                  </a:cubicBezTo>
                  <a:cubicBezTo>
                    <a:pt x="106224" y="79505"/>
                    <a:pt x="129813" y="103382"/>
                    <a:pt x="151259" y="125089"/>
                  </a:cubicBezTo>
                  <a:cubicBezTo>
                    <a:pt x="157692" y="133772"/>
                    <a:pt x="166270" y="138113"/>
                    <a:pt x="170559" y="125089"/>
                  </a:cubicBezTo>
                  <a:cubicBezTo>
                    <a:pt x="181282" y="107724"/>
                    <a:pt x="187716" y="88188"/>
                    <a:pt x="198438" y="66481"/>
                  </a:cubicBezTo>
                  <a:cubicBezTo>
                    <a:pt x="192005" y="59969"/>
                    <a:pt x="189860" y="51286"/>
                    <a:pt x="183427" y="49115"/>
                  </a:cubicBezTo>
                  <a:cubicBezTo>
                    <a:pt x="155548" y="42603"/>
                    <a:pt x="125524" y="38262"/>
                    <a:pt x="95501" y="33921"/>
                  </a:cubicBezTo>
                  <a:close/>
                  <a:moveTo>
                    <a:pt x="229602" y="55545"/>
                  </a:moveTo>
                  <a:cubicBezTo>
                    <a:pt x="213259" y="87837"/>
                    <a:pt x="199250" y="117823"/>
                    <a:pt x="185242" y="152422"/>
                  </a:cubicBezTo>
                  <a:cubicBezTo>
                    <a:pt x="227267" y="173182"/>
                    <a:pt x="273961" y="193941"/>
                    <a:pt x="318321" y="217007"/>
                  </a:cubicBezTo>
                  <a:cubicBezTo>
                    <a:pt x="334663" y="175488"/>
                    <a:pt x="381358" y="157035"/>
                    <a:pt x="416378" y="177795"/>
                  </a:cubicBezTo>
                  <a:cubicBezTo>
                    <a:pt x="437391" y="191634"/>
                    <a:pt x="463072" y="200861"/>
                    <a:pt x="486419" y="212394"/>
                  </a:cubicBezTo>
                  <a:cubicBezTo>
                    <a:pt x="495758" y="217007"/>
                    <a:pt x="507432" y="219313"/>
                    <a:pt x="516771" y="221620"/>
                  </a:cubicBezTo>
                  <a:cubicBezTo>
                    <a:pt x="519105" y="219313"/>
                    <a:pt x="519105" y="217007"/>
                    <a:pt x="519105" y="214700"/>
                  </a:cubicBezTo>
                  <a:cubicBezTo>
                    <a:pt x="425717" y="154729"/>
                    <a:pt x="327659" y="101677"/>
                    <a:pt x="229602" y="55545"/>
                  </a:cubicBezTo>
                  <a:close/>
                  <a:moveTo>
                    <a:pt x="420688" y="255587"/>
                  </a:moveTo>
                  <a:cubicBezTo>
                    <a:pt x="440068" y="268514"/>
                    <a:pt x="459448" y="279286"/>
                    <a:pt x="478829" y="292213"/>
                  </a:cubicBezTo>
                  <a:cubicBezTo>
                    <a:pt x="513282" y="315912"/>
                    <a:pt x="515435" y="352538"/>
                    <a:pt x="487442" y="382701"/>
                  </a:cubicBezTo>
                  <a:cubicBezTo>
                    <a:pt x="476675" y="393473"/>
                    <a:pt x="474522" y="427945"/>
                    <a:pt x="480982" y="438717"/>
                  </a:cubicBezTo>
                  <a:cubicBezTo>
                    <a:pt x="493902" y="460262"/>
                    <a:pt x="519742" y="466725"/>
                    <a:pt x="547736" y="458107"/>
                  </a:cubicBezTo>
                  <a:cubicBezTo>
                    <a:pt x="590803" y="443026"/>
                    <a:pt x="612336" y="408554"/>
                    <a:pt x="636023" y="376237"/>
                  </a:cubicBezTo>
                  <a:cubicBezTo>
                    <a:pt x="638176" y="371928"/>
                    <a:pt x="638176" y="367620"/>
                    <a:pt x="638176" y="361156"/>
                  </a:cubicBezTo>
                  <a:cubicBezTo>
                    <a:pt x="636023" y="322376"/>
                    <a:pt x="590803" y="277132"/>
                    <a:pt x="552042" y="277132"/>
                  </a:cubicBezTo>
                  <a:cubicBezTo>
                    <a:pt x="506822" y="279286"/>
                    <a:pt x="463755" y="274977"/>
                    <a:pt x="420688" y="2555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组合 188"/>
            <p:cNvGrpSpPr/>
            <p:nvPr/>
          </p:nvGrpSpPr>
          <p:grpSpPr>
            <a:xfrm>
              <a:off x="6670676" y="1868488"/>
              <a:ext cx="2152650" cy="3608388"/>
              <a:chOff x="6670676" y="1868488"/>
              <a:chExt cx="2152650" cy="3608388"/>
            </a:xfrm>
            <a:grpFill/>
          </p:grpSpPr>
          <p:sp>
            <p:nvSpPr>
              <p:cNvPr id="191" name="chenying0907 5"/>
              <p:cNvSpPr>
                <a:spLocks/>
              </p:cNvSpPr>
              <p:nvPr/>
            </p:nvSpPr>
            <p:spPr bwMode="auto">
              <a:xfrm>
                <a:off x="8281988" y="4449763"/>
                <a:ext cx="314325" cy="1027113"/>
              </a:xfrm>
              <a:custGeom>
                <a:avLst/>
                <a:gdLst>
                  <a:gd name="T0" fmla="*/ 36 w 146"/>
                  <a:gd name="T1" fmla="*/ 124 h 478"/>
                  <a:gd name="T2" fmla="*/ 60 w 146"/>
                  <a:gd name="T3" fmla="*/ 218 h 478"/>
                  <a:gd name="T4" fmla="*/ 78 w 146"/>
                  <a:gd name="T5" fmla="*/ 328 h 478"/>
                  <a:gd name="T6" fmla="*/ 91 w 146"/>
                  <a:gd name="T7" fmla="*/ 474 h 478"/>
                  <a:gd name="T8" fmla="*/ 91 w 146"/>
                  <a:gd name="T9" fmla="*/ 477 h 478"/>
                  <a:gd name="T10" fmla="*/ 146 w 146"/>
                  <a:gd name="T11" fmla="*/ 478 h 478"/>
                  <a:gd name="T12" fmla="*/ 145 w 146"/>
                  <a:gd name="T13" fmla="*/ 472 h 478"/>
                  <a:gd name="T14" fmla="*/ 141 w 146"/>
                  <a:gd name="T15" fmla="*/ 395 h 478"/>
                  <a:gd name="T16" fmla="*/ 128 w 146"/>
                  <a:gd name="T17" fmla="*/ 284 h 478"/>
                  <a:gd name="T18" fmla="*/ 107 w 146"/>
                  <a:gd name="T19" fmla="*/ 174 h 478"/>
                  <a:gd name="T20" fmla="*/ 89 w 146"/>
                  <a:gd name="T21" fmla="*/ 106 h 478"/>
                  <a:gd name="T22" fmla="*/ 55 w 146"/>
                  <a:gd name="T23" fmla="*/ 12 h 478"/>
                  <a:gd name="T24" fmla="*/ 42 w 146"/>
                  <a:gd name="T25" fmla="*/ 2 h 478"/>
                  <a:gd name="T26" fmla="*/ 7 w 146"/>
                  <a:gd name="T27" fmla="*/ 12 h 478"/>
                  <a:gd name="T28" fmla="*/ 2 w 146"/>
                  <a:gd name="T29" fmla="*/ 27 h 478"/>
                  <a:gd name="T30" fmla="*/ 36 w 146"/>
                  <a:gd name="T31" fmla="*/ 1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478">
                    <a:moveTo>
                      <a:pt x="36" y="124"/>
                    </a:moveTo>
                    <a:cubicBezTo>
                      <a:pt x="46" y="155"/>
                      <a:pt x="54" y="186"/>
                      <a:pt x="60" y="218"/>
                    </a:cubicBezTo>
                    <a:cubicBezTo>
                      <a:pt x="68" y="254"/>
                      <a:pt x="74" y="291"/>
                      <a:pt x="78" y="328"/>
                    </a:cubicBezTo>
                    <a:cubicBezTo>
                      <a:pt x="84" y="377"/>
                      <a:pt x="87" y="425"/>
                      <a:pt x="91" y="474"/>
                    </a:cubicBezTo>
                    <a:cubicBezTo>
                      <a:pt x="91" y="475"/>
                      <a:pt x="91" y="476"/>
                      <a:pt x="91" y="477"/>
                    </a:cubicBezTo>
                    <a:cubicBezTo>
                      <a:pt x="110" y="477"/>
                      <a:pt x="128" y="477"/>
                      <a:pt x="146" y="478"/>
                    </a:cubicBezTo>
                    <a:cubicBezTo>
                      <a:pt x="146" y="476"/>
                      <a:pt x="146" y="474"/>
                      <a:pt x="145" y="472"/>
                    </a:cubicBezTo>
                    <a:cubicBezTo>
                      <a:pt x="144" y="446"/>
                      <a:pt x="144" y="421"/>
                      <a:pt x="141" y="395"/>
                    </a:cubicBezTo>
                    <a:cubicBezTo>
                      <a:pt x="138" y="358"/>
                      <a:pt x="134" y="321"/>
                      <a:pt x="128" y="284"/>
                    </a:cubicBezTo>
                    <a:cubicBezTo>
                      <a:pt x="123" y="247"/>
                      <a:pt x="115" y="211"/>
                      <a:pt x="107" y="174"/>
                    </a:cubicBezTo>
                    <a:cubicBezTo>
                      <a:pt x="102" y="151"/>
                      <a:pt x="96" y="128"/>
                      <a:pt x="89" y="106"/>
                    </a:cubicBezTo>
                    <a:cubicBezTo>
                      <a:pt x="79" y="74"/>
                      <a:pt x="67" y="43"/>
                      <a:pt x="55" y="12"/>
                    </a:cubicBezTo>
                    <a:cubicBezTo>
                      <a:pt x="54" y="7"/>
                      <a:pt x="47" y="3"/>
                      <a:pt x="42" y="2"/>
                    </a:cubicBezTo>
                    <a:cubicBezTo>
                      <a:pt x="29" y="0"/>
                      <a:pt x="17" y="4"/>
                      <a:pt x="7" y="12"/>
                    </a:cubicBezTo>
                    <a:cubicBezTo>
                      <a:pt x="2" y="15"/>
                      <a:pt x="0" y="20"/>
                      <a:pt x="2" y="27"/>
                    </a:cubicBezTo>
                    <a:cubicBezTo>
                      <a:pt x="14" y="59"/>
                      <a:pt x="26" y="91"/>
                      <a:pt x="36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chenying0907 6"/>
              <p:cNvSpPr>
                <a:spLocks/>
              </p:cNvSpPr>
              <p:nvPr/>
            </p:nvSpPr>
            <p:spPr bwMode="auto">
              <a:xfrm>
                <a:off x="7874001" y="4373563"/>
                <a:ext cx="317500" cy="1095375"/>
              </a:xfrm>
              <a:custGeom>
                <a:avLst/>
                <a:gdLst>
                  <a:gd name="T0" fmla="*/ 54 w 147"/>
                  <a:gd name="T1" fmla="*/ 510 h 510"/>
                  <a:gd name="T2" fmla="*/ 54 w 147"/>
                  <a:gd name="T3" fmla="*/ 508 h 510"/>
                  <a:gd name="T4" fmla="*/ 69 w 147"/>
                  <a:gd name="T5" fmla="*/ 312 h 510"/>
                  <a:gd name="T6" fmla="*/ 92 w 147"/>
                  <a:gd name="T7" fmla="*/ 183 h 510"/>
                  <a:gd name="T8" fmla="*/ 121 w 147"/>
                  <a:gd name="T9" fmla="*/ 80 h 510"/>
                  <a:gd name="T10" fmla="*/ 143 w 147"/>
                  <a:gd name="T11" fmla="*/ 21 h 510"/>
                  <a:gd name="T12" fmla="*/ 137 w 147"/>
                  <a:gd name="T13" fmla="*/ 5 h 510"/>
                  <a:gd name="T14" fmla="*/ 89 w 147"/>
                  <a:gd name="T15" fmla="*/ 29 h 510"/>
                  <a:gd name="T16" fmla="*/ 49 w 147"/>
                  <a:gd name="T17" fmla="*/ 153 h 510"/>
                  <a:gd name="T18" fmla="*/ 18 w 147"/>
                  <a:gd name="T19" fmla="*/ 300 h 510"/>
                  <a:gd name="T20" fmla="*/ 2 w 147"/>
                  <a:gd name="T21" fmla="*/ 457 h 510"/>
                  <a:gd name="T22" fmla="*/ 0 w 147"/>
                  <a:gd name="T23" fmla="*/ 509 h 510"/>
                  <a:gd name="T24" fmla="*/ 54 w 147"/>
                  <a:gd name="T2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10">
                    <a:moveTo>
                      <a:pt x="54" y="510"/>
                    </a:moveTo>
                    <a:cubicBezTo>
                      <a:pt x="54" y="509"/>
                      <a:pt x="54" y="509"/>
                      <a:pt x="54" y="508"/>
                    </a:cubicBezTo>
                    <a:cubicBezTo>
                      <a:pt x="55" y="443"/>
                      <a:pt x="59" y="377"/>
                      <a:pt x="69" y="312"/>
                    </a:cubicBezTo>
                    <a:cubicBezTo>
                      <a:pt x="76" y="269"/>
                      <a:pt x="83" y="226"/>
                      <a:pt x="92" y="183"/>
                    </a:cubicBezTo>
                    <a:cubicBezTo>
                      <a:pt x="100" y="148"/>
                      <a:pt x="111" y="114"/>
                      <a:pt x="121" y="80"/>
                    </a:cubicBezTo>
                    <a:cubicBezTo>
                      <a:pt x="127" y="60"/>
                      <a:pt x="135" y="41"/>
                      <a:pt x="143" y="21"/>
                    </a:cubicBezTo>
                    <a:cubicBezTo>
                      <a:pt x="147" y="11"/>
                      <a:pt x="146" y="7"/>
                      <a:pt x="137" y="5"/>
                    </a:cubicBezTo>
                    <a:cubicBezTo>
                      <a:pt x="120" y="0"/>
                      <a:pt x="94" y="12"/>
                      <a:pt x="89" y="29"/>
                    </a:cubicBezTo>
                    <a:cubicBezTo>
                      <a:pt x="75" y="70"/>
                      <a:pt x="59" y="111"/>
                      <a:pt x="49" y="153"/>
                    </a:cubicBezTo>
                    <a:cubicBezTo>
                      <a:pt x="36" y="202"/>
                      <a:pt x="26" y="251"/>
                      <a:pt x="18" y="300"/>
                    </a:cubicBezTo>
                    <a:cubicBezTo>
                      <a:pt x="10" y="352"/>
                      <a:pt x="7" y="405"/>
                      <a:pt x="2" y="457"/>
                    </a:cubicBezTo>
                    <a:cubicBezTo>
                      <a:pt x="1" y="475"/>
                      <a:pt x="1" y="492"/>
                      <a:pt x="0" y="509"/>
                    </a:cubicBezTo>
                    <a:cubicBezTo>
                      <a:pt x="18" y="509"/>
                      <a:pt x="36" y="509"/>
                      <a:pt x="54" y="5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自由: 形状 192"/>
              <p:cNvSpPr>
                <a:spLocks/>
              </p:cNvSpPr>
              <p:nvPr/>
            </p:nvSpPr>
            <p:spPr bwMode="auto">
              <a:xfrm>
                <a:off x="7306450" y="1868488"/>
                <a:ext cx="1314779" cy="1057273"/>
              </a:xfrm>
              <a:custGeom>
                <a:avLst/>
                <a:gdLst>
                  <a:gd name="connsiteX0" fmla="*/ 627997 w 1314779"/>
                  <a:gd name="connsiteY0" fmla="*/ 366713 h 1057273"/>
                  <a:gd name="connsiteX1" fmla="*/ 615073 w 1314779"/>
                  <a:gd name="connsiteY1" fmla="*/ 383913 h 1057273"/>
                  <a:gd name="connsiteX2" fmla="*/ 606457 w 1314779"/>
                  <a:gd name="connsiteY2" fmla="*/ 418312 h 1057273"/>
                  <a:gd name="connsiteX3" fmla="*/ 550452 w 1314779"/>
                  <a:gd name="connsiteY3" fmla="*/ 527960 h 1057273"/>
                  <a:gd name="connsiteX4" fmla="*/ 427672 w 1314779"/>
                  <a:gd name="connsiteY4" fmla="*/ 629008 h 1057273"/>
                  <a:gd name="connsiteX5" fmla="*/ 207961 w 1314779"/>
                  <a:gd name="connsiteY5" fmla="*/ 624708 h 1057273"/>
                  <a:gd name="connsiteX6" fmla="*/ 126108 w 1314779"/>
                  <a:gd name="connsiteY6" fmla="*/ 568809 h 1057273"/>
                  <a:gd name="connsiteX7" fmla="*/ 104567 w 1314779"/>
                  <a:gd name="connsiteY7" fmla="*/ 519360 h 1057273"/>
                  <a:gd name="connsiteX8" fmla="*/ 104567 w 1314779"/>
                  <a:gd name="connsiteY8" fmla="*/ 536560 h 1057273"/>
                  <a:gd name="connsiteX9" fmla="*/ 111029 w 1314779"/>
                  <a:gd name="connsiteY9" fmla="*/ 575259 h 1057273"/>
                  <a:gd name="connsiteX10" fmla="*/ 261812 w 1314779"/>
                  <a:gd name="connsiteY10" fmla="*/ 820355 h 1057273"/>
                  <a:gd name="connsiteX11" fmla="*/ 509525 w 1314779"/>
                  <a:gd name="connsiteY11" fmla="*/ 966552 h 1057273"/>
                  <a:gd name="connsiteX12" fmla="*/ 701234 w 1314779"/>
                  <a:gd name="connsiteY12" fmla="*/ 1009551 h 1057273"/>
                  <a:gd name="connsiteX13" fmla="*/ 989875 w 1314779"/>
                  <a:gd name="connsiteY13" fmla="*/ 964402 h 1057273"/>
                  <a:gd name="connsiteX14" fmla="*/ 1067420 w 1314779"/>
                  <a:gd name="connsiteY14" fmla="*/ 930003 h 1057273"/>
                  <a:gd name="connsiteX15" fmla="*/ 1205278 w 1314779"/>
                  <a:gd name="connsiteY15" fmla="*/ 568809 h 1057273"/>
                  <a:gd name="connsiteX16" fmla="*/ 1175121 w 1314779"/>
                  <a:gd name="connsiteY16" fmla="*/ 457011 h 1057273"/>
                  <a:gd name="connsiteX17" fmla="*/ 1168659 w 1314779"/>
                  <a:gd name="connsiteY17" fmla="*/ 459161 h 1057273"/>
                  <a:gd name="connsiteX18" fmla="*/ 1142811 w 1314779"/>
                  <a:gd name="connsiteY18" fmla="*/ 538710 h 1057273"/>
                  <a:gd name="connsiteX19" fmla="*/ 1048033 w 1314779"/>
                  <a:gd name="connsiteY19" fmla="*/ 629008 h 1057273"/>
                  <a:gd name="connsiteX20" fmla="*/ 864941 w 1314779"/>
                  <a:gd name="connsiteY20" fmla="*/ 641908 h 1057273"/>
                  <a:gd name="connsiteX21" fmla="*/ 742161 w 1314779"/>
                  <a:gd name="connsiteY21" fmla="*/ 581709 h 1057273"/>
                  <a:gd name="connsiteX22" fmla="*/ 638767 w 1314779"/>
                  <a:gd name="connsiteY22" fmla="*/ 383913 h 1057273"/>
                  <a:gd name="connsiteX23" fmla="*/ 627997 w 1314779"/>
                  <a:gd name="connsiteY23" fmla="*/ 366713 h 1057273"/>
                  <a:gd name="connsiteX24" fmla="*/ 298470 w 1314779"/>
                  <a:gd name="connsiteY24" fmla="*/ 293012 h 1057273"/>
                  <a:gd name="connsiteX25" fmla="*/ 201519 w 1314779"/>
                  <a:gd name="connsiteY25" fmla="*/ 307267 h 1057273"/>
                  <a:gd name="connsiteX26" fmla="*/ 169202 w 1314779"/>
                  <a:gd name="connsiteY26" fmla="*/ 356755 h 1057273"/>
                  <a:gd name="connsiteX27" fmla="*/ 207982 w 1314779"/>
                  <a:gd name="connsiteY27" fmla="*/ 503067 h 1057273"/>
                  <a:gd name="connsiteX28" fmla="*/ 229527 w 1314779"/>
                  <a:gd name="connsiteY28" fmla="*/ 524584 h 1057273"/>
                  <a:gd name="connsiteX29" fmla="*/ 328632 w 1314779"/>
                  <a:gd name="connsiteY29" fmla="*/ 546100 h 1057273"/>
                  <a:gd name="connsiteX30" fmla="*/ 328632 w 1314779"/>
                  <a:gd name="connsiteY30" fmla="*/ 541797 h 1057273"/>
                  <a:gd name="connsiteX31" fmla="*/ 341559 w 1314779"/>
                  <a:gd name="connsiteY31" fmla="*/ 541797 h 1057273"/>
                  <a:gd name="connsiteX32" fmla="*/ 444973 w 1314779"/>
                  <a:gd name="connsiteY32" fmla="*/ 500915 h 1057273"/>
                  <a:gd name="connsiteX33" fmla="*/ 511761 w 1314779"/>
                  <a:gd name="connsiteY33" fmla="*/ 378271 h 1057273"/>
                  <a:gd name="connsiteX34" fmla="*/ 481599 w 1314779"/>
                  <a:gd name="connsiteY34" fmla="*/ 315873 h 1057273"/>
                  <a:gd name="connsiteX35" fmla="*/ 395420 w 1314779"/>
                  <a:gd name="connsiteY35" fmla="*/ 296508 h 1057273"/>
                  <a:gd name="connsiteX36" fmla="*/ 298470 w 1314779"/>
                  <a:gd name="connsiteY36" fmla="*/ 293012 h 1057273"/>
                  <a:gd name="connsiteX37" fmla="*/ 924856 w 1314779"/>
                  <a:gd name="connsiteY37" fmla="*/ 290513 h 1057273"/>
                  <a:gd name="connsiteX38" fmla="*/ 771789 w 1314779"/>
                  <a:gd name="connsiteY38" fmla="*/ 318425 h 1057273"/>
                  <a:gd name="connsiteX39" fmla="*/ 743763 w 1314779"/>
                  <a:gd name="connsiteY39" fmla="*/ 346336 h 1057273"/>
                  <a:gd name="connsiteX40" fmla="*/ 750231 w 1314779"/>
                  <a:gd name="connsiteY40" fmla="*/ 400012 h 1057273"/>
                  <a:gd name="connsiteX41" fmla="*/ 782569 w 1314779"/>
                  <a:gd name="connsiteY41" fmla="*/ 464423 h 1057273"/>
                  <a:gd name="connsiteX42" fmla="*/ 853712 w 1314779"/>
                  <a:gd name="connsiteY42" fmla="*/ 535275 h 1057273"/>
                  <a:gd name="connsiteX43" fmla="*/ 1021870 w 1314779"/>
                  <a:gd name="connsiteY43" fmla="*/ 530981 h 1057273"/>
                  <a:gd name="connsiteX44" fmla="*/ 1045584 w 1314779"/>
                  <a:gd name="connsiteY44" fmla="*/ 509510 h 1057273"/>
                  <a:gd name="connsiteX45" fmla="*/ 1086545 w 1314779"/>
                  <a:gd name="connsiteY45" fmla="*/ 359218 h 1057273"/>
                  <a:gd name="connsiteX46" fmla="*/ 1064987 w 1314779"/>
                  <a:gd name="connsiteY46" fmla="*/ 318425 h 1057273"/>
                  <a:gd name="connsiteX47" fmla="*/ 924856 w 1314779"/>
                  <a:gd name="connsiteY47" fmla="*/ 290513 h 1057273"/>
                  <a:gd name="connsiteX48" fmla="*/ 619606 w 1314779"/>
                  <a:gd name="connsiteY48" fmla="*/ 51359 h 1057273"/>
                  <a:gd name="connsiteX49" fmla="*/ 509656 w 1314779"/>
                  <a:gd name="connsiteY49" fmla="*/ 57796 h 1057273"/>
                  <a:gd name="connsiteX50" fmla="*/ 309161 w 1314779"/>
                  <a:gd name="connsiteY50" fmla="*/ 152209 h 1057273"/>
                  <a:gd name="connsiteX51" fmla="*/ 259576 w 1314779"/>
                  <a:gd name="connsiteY51" fmla="*/ 190832 h 1057273"/>
                  <a:gd name="connsiteX52" fmla="*/ 270356 w 1314779"/>
                  <a:gd name="connsiteY52" fmla="*/ 192978 h 1057273"/>
                  <a:gd name="connsiteX53" fmla="*/ 283291 w 1314779"/>
                  <a:gd name="connsiteY53" fmla="*/ 192978 h 1057273"/>
                  <a:gd name="connsiteX54" fmla="*/ 526903 w 1314779"/>
                  <a:gd name="connsiteY54" fmla="*/ 225164 h 1057273"/>
                  <a:gd name="connsiteX55" fmla="*/ 654099 w 1314779"/>
                  <a:gd name="connsiteY55" fmla="*/ 244476 h 1057273"/>
                  <a:gd name="connsiteX56" fmla="*/ 679970 w 1314779"/>
                  <a:gd name="connsiteY56" fmla="*/ 244476 h 1057273"/>
                  <a:gd name="connsiteX57" fmla="*/ 695061 w 1314779"/>
                  <a:gd name="connsiteY57" fmla="*/ 240185 h 1057273"/>
                  <a:gd name="connsiteX58" fmla="*/ 867530 w 1314779"/>
                  <a:gd name="connsiteY58" fmla="*/ 197270 h 1057273"/>
                  <a:gd name="connsiteX59" fmla="*/ 958076 w 1314779"/>
                  <a:gd name="connsiteY59" fmla="*/ 192978 h 1057273"/>
                  <a:gd name="connsiteX60" fmla="*/ 958076 w 1314779"/>
                  <a:gd name="connsiteY60" fmla="*/ 188687 h 1057273"/>
                  <a:gd name="connsiteX61" fmla="*/ 953764 w 1314779"/>
                  <a:gd name="connsiteY61" fmla="*/ 184395 h 1057273"/>
                  <a:gd name="connsiteX62" fmla="*/ 619606 w 1314779"/>
                  <a:gd name="connsiteY62" fmla="*/ 51359 h 1057273"/>
                  <a:gd name="connsiteX63" fmla="*/ 636855 w 1314779"/>
                  <a:gd name="connsiteY63" fmla="*/ 0 h 1057273"/>
                  <a:gd name="connsiteX64" fmla="*/ 1082295 w 1314779"/>
                  <a:gd name="connsiteY64" fmla="*/ 176119 h 1057273"/>
                  <a:gd name="connsiteX65" fmla="*/ 1099510 w 1314779"/>
                  <a:gd name="connsiteY65" fmla="*/ 191154 h 1057273"/>
                  <a:gd name="connsiteX66" fmla="*/ 1185586 w 1314779"/>
                  <a:gd name="connsiteY66" fmla="*/ 240553 h 1057273"/>
                  <a:gd name="connsiteX67" fmla="*/ 1228624 w 1314779"/>
                  <a:gd name="connsiteY67" fmla="*/ 307135 h 1057273"/>
                  <a:gd name="connsiteX68" fmla="*/ 1237231 w 1314779"/>
                  <a:gd name="connsiteY68" fmla="*/ 356534 h 1057273"/>
                  <a:gd name="connsiteX69" fmla="*/ 1314699 w 1314779"/>
                  <a:gd name="connsiteY69" fmla="*/ 605678 h 1057273"/>
                  <a:gd name="connsiteX70" fmla="*/ 1198497 w 1314779"/>
                  <a:gd name="connsiteY70" fmla="*/ 893483 h 1057273"/>
                  <a:gd name="connsiteX71" fmla="*/ 1065080 w 1314779"/>
                  <a:gd name="connsiteY71" fmla="*/ 992282 h 1057273"/>
                  <a:gd name="connsiteX72" fmla="*/ 1037106 w 1314779"/>
                  <a:gd name="connsiteY72" fmla="*/ 1000873 h 1057273"/>
                  <a:gd name="connsiteX73" fmla="*/ 918752 w 1314779"/>
                  <a:gd name="connsiteY73" fmla="*/ 1028794 h 1057273"/>
                  <a:gd name="connsiteX74" fmla="*/ 813309 w 1314779"/>
                  <a:gd name="connsiteY74" fmla="*/ 1048124 h 1057273"/>
                  <a:gd name="connsiteX75" fmla="*/ 664829 w 1314779"/>
                  <a:gd name="connsiteY75" fmla="*/ 1056715 h 1057273"/>
                  <a:gd name="connsiteX76" fmla="*/ 150528 w 1314779"/>
                  <a:gd name="connsiteY76" fmla="*/ 839788 h 1057273"/>
                  <a:gd name="connsiteX77" fmla="*/ 17111 w 1314779"/>
                  <a:gd name="connsiteY77" fmla="*/ 625009 h 1057273"/>
                  <a:gd name="connsiteX78" fmla="*/ 32174 w 1314779"/>
                  <a:gd name="connsiteY78" fmla="*/ 365125 h 1057273"/>
                  <a:gd name="connsiteX79" fmla="*/ 34326 w 1314779"/>
                  <a:gd name="connsiteY79" fmla="*/ 330761 h 1057273"/>
                  <a:gd name="connsiteX80" fmla="*/ 25718 w 1314779"/>
                  <a:gd name="connsiteY80" fmla="*/ 298544 h 1057273"/>
                  <a:gd name="connsiteX81" fmla="*/ 70908 w 1314779"/>
                  <a:gd name="connsiteY81" fmla="*/ 231962 h 1057273"/>
                  <a:gd name="connsiteX82" fmla="*/ 126857 w 1314779"/>
                  <a:gd name="connsiteY82" fmla="*/ 221223 h 1057273"/>
                  <a:gd name="connsiteX83" fmla="*/ 148376 w 1314779"/>
                  <a:gd name="connsiteY83" fmla="*/ 210484 h 1057273"/>
                  <a:gd name="connsiteX84" fmla="*/ 449640 w 1314779"/>
                  <a:gd name="connsiteY84" fmla="*/ 32217 h 1057273"/>
                  <a:gd name="connsiteX85" fmla="*/ 501286 w 1314779"/>
                  <a:gd name="connsiteY85" fmla="*/ 19330 h 1057273"/>
                  <a:gd name="connsiteX86" fmla="*/ 636855 w 1314779"/>
                  <a:gd name="connsiteY86" fmla="*/ 0 h 105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314779" h="1057273">
                    <a:moveTo>
                      <a:pt x="627997" y="366713"/>
                    </a:moveTo>
                    <a:cubicBezTo>
                      <a:pt x="623689" y="373163"/>
                      <a:pt x="617227" y="377463"/>
                      <a:pt x="615073" y="383913"/>
                    </a:cubicBezTo>
                    <a:cubicBezTo>
                      <a:pt x="610765" y="394663"/>
                      <a:pt x="610765" y="407562"/>
                      <a:pt x="606457" y="418312"/>
                    </a:cubicBezTo>
                    <a:cubicBezTo>
                      <a:pt x="589225" y="454861"/>
                      <a:pt x="569838" y="491411"/>
                      <a:pt x="550452" y="527960"/>
                    </a:cubicBezTo>
                    <a:cubicBezTo>
                      <a:pt x="522450" y="577409"/>
                      <a:pt x="483677" y="613959"/>
                      <a:pt x="427672" y="629008"/>
                    </a:cubicBezTo>
                    <a:cubicBezTo>
                      <a:pt x="354435" y="648358"/>
                      <a:pt x="281198" y="646208"/>
                      <a:pt x="207961" y="624708"/>
                    </a:cubicBezTo>
                    <a:cubicBezTo>
                      <a:pt x="175650" y="616109"/>
                      <a:pt x="143340" y="601059"/>
                      <a:pt x="126108" y="568809"/>
                    </a:cubicBezTo>
                    <a:cubicBezTo>
                      <a:pt x="117491" y="553760"/>
                      <a:pt x="111029" y="536560"/>
                      <a:pt x="104567" y="519360"/>
                    </a:cubicBezTo>
                    <a:cubicBezTo>
                      <a:pt x="104567" y="527960"/>
                      <a:pt x="102413" y="532260"/>
                      <a:pt x="104567" y="536560"/>
                    </a:cubicBezTo>
                    <a:cubicBezTo>
                      <a:pt x="106721" y="549460"/>
                      <a:pt x="106721" y="562360"/>
                      <a:pt x="111029" y="575259"/>
                    </a:cubicBezTo>
                    <a:cubicBezTo>
                      <a:pt x="136878" y="672007"/>
                      <a:pt x="188575" y="753706"/>
                      <a:pt x="261812" y="820355"/>
                    </a:cubicBezTo>
                    <a:cubicBezTo>
                      <a:pt x="335049" y="887004"/>
                      <a:pt x="416902" y="934303"/>
                      <a:pt x="509525" y="966552"/>
                    </a:cubicBezTo>
                    <a:cubicBezTo>
                      <a:pt x="571992" y="990202"/>
                      <a:pt x="636613" y="1005251"/>
                      <a:pt x="701234" y="1009551"/>
                    </a:cubicBezTo>
                    <a:cubicBezTo>
                      <a:pt x="800320" y="1016001"/>
                      <a:pt x="897251" y="1003101"/>
                      <a:pt x="989875" y="964402"/>
                    </a:cubicBezTo>
                    <a:cubicBezTo>
                      <a:pt x="1015723" y="953652"/>
                      <a:pt x="1045879" y="947202"/>
                      <a:pt x="1067420" y="930003"/>
                    </a:cubicBezTo>
                    <a:cubicBezTo>
                      <a:pt x="1183737" y="837554"/>
                      <a:pt x="1231126" y="717157"/>
                      <a:pt x="1205278" y="568809"/>
                    </a:cubicBezTo>
                    <a:cubicBezTo>
                      <a:pt x="1198816" y="532260"/>
                      <a:pt x="1185891" y="495711"/>
                      <a:pt x="1175121" y="457011"/>
                    </a:cubicBezTo>
                    <a:cubicBezTo>
                      <a:pt x="1172967" y="459161"/>
                      <a:pt x="1170813" y="459161"/>
                      <a:pt x="1168659" y="459161"/>
                    </a:cubicBezTo>
                    <a:cubicBezTo>
                      <a:pt x="1160043" y="484961"/>
                      <a:pt x="1151427" y="512910"/>
                      <a:pt x="1142811" y="538710"/>
                    </a:cubicBezTo>
                    <a:cubicBezTo>
                      <a:pt x="1129886" y="588159"/>
                      <a:pt x="1095422" y="616109"/>
                      <a:pt x="1048033" y="629008"/>
                    </a:cubicBezTo>
                    <a:cubicBezTo>
                      <a:pt x="987721" y="646208"/>
                      <a:pt x="927408" y="650508"/>
                      <a:pt x="864941" y="641908"/>
                    </a:cubicBezTo>
                    <a:cubicBezTo>
                      <a:pt x="817552" y="635458"/>
                      <a:pt x="772317" y="618258"/>
                      <a:pt x="742161" y="581709"/>
                    </a:cubicBezTo>
                    <a:cubicBezTo>
                      <a:pt x="692618" y="523660"/>
                      <a:pt x="656000" y="457011"/>
                      <a:pt x="638767" y="383913"/>
                    </a:cubicBezTo>
                    <a:cubicBezTo>
                      <a:pt x="636613" y="377463"/>
                      <a:pt x="632305" y="373163"/>
                      <a:pt x="627997" y="366713"/>
                    </a:cubicBezTo>
                    <a:close/>
                    <a:moveTo>
                      <a:pt x="298470" y="293012"/>
                    </a:moveTo>
                    <a:cubicBezTo>
                      <a:pt x="266153" y="295433"/>
                      <a:pt x="233836" y="300812"/>
                      <a:pt x="201519" y="307267"/>
                    </a:cubicBezTo>
                    <a:cubicBezTo>
                      <a:pt x="175665" y="313722"/>
                      <a:pt x="162738" y="330935"/>
                      <a:pt x="169202" y="356755"/>
                    </a:cubicBezTo>
                    <a:cubicBezTo>
                      <a:pt x="179974" y="404091"/>
                      <a:pt x="192901" y="453579"/>
                      <a:pt x="207982" y="503067"/>
                    </a:cubicBezTo>
                    <a:cubicBezTo>
                      <a:pt x="210136" y="511674"/>
                      <a:pt x="220909" y="522432"/>
                      <a:pt x="229527" y="524584"/>
                    </a:cubicBezTo>
                    <a:cubicBezTo>
                      <a:pt x="261844" y="533190"/>
                      <a:pt x="296315" y="539645"/>
                      <a:pt x="328632" y="546100"/>
                    </a:cubicBezTo>
                    <a:cubicBezTo>
                      <a:pt x="328632" y="543948"/>
                      <a:pt x="328632" y="543948"/>
                      <a:pt x="328632" y="541797"/>
                    </a:cubicBezTo>
                    <a:cubicBezTo>
                      <a:pt x="332941" y="541797"/>
                      <a:pt x="337250" y="541797"/>
                      <a:pt x="341559" y="541797"/>
                    </a:cubicBezTo>
                    <a:cubicBezTo>
                      <a:pt x="380339" y="537494"/>
                      <a:pt x="421274" y="535342"/>
                      <a:pt x="444973" y="500915"/>
                    </a:cubicBezTo>
                    <a:cubicBezTo>
                      <a:pt x="470827" y="462186"/>
                      <a:pt x="492371" y="419153"/>
                      <a:pt x="511761" y="378271"/>
                    </a:cubicBezTo>
                    <a:cubicBezTo>
                      <a:pt x="524688" y="354603"/>
                      <a:pt x="507453" y="322328"/>
                      <a:pt x="481599" y="315873"/>
                    </a:cubicBezTo>
                    <a:cubicBezTo>
                      <a:pt x="453591" y="307267"/>
                      <a:pt x="423428" y="300812"/>
                      <a:pt x="395420" y="296508"/>
                    </a:cubicBezTo>
                    <a:cubicBezTo>
                      <a:pt x="363103" y="291129"/>
                      <a:pt x="330786" y="290591"/>
                      <a:pt x="298470" y="293012"/>
                    </a:cubicBezTo>
                    <a:close/>
                    <a:moveTo>
                      <a:pt x="924856" y="290513"/>
                    </a:moveTo>
                    <a:cubicBezTo>
                      <a:pt x="870959" y="301248"/>
                      <a:pt x="821374" y="309836"/>
                      <a:pt x="771789" y="318425"/>
                    </a:cubicBezTo>
                    <a:cubicBezTo>
                      <a:pt x="756698" y="320572"/>
                      <a:pt x="743763" y="331307"/>
                      <a:pt x="743763" y="346336"/>
                    </a:cubicBezTo>
                    <a:cubicBezTo>
                      <a:pt x="743763" y="363512"/>
                      <a:pt x="743763" y="382836"/>
                      <a:pt x="750231" y="400012"/>
                    </a:cubicBezTo>
                    <a:cubicBezTo>
                      <a:pt x="756698" y="423629"/>
                      <a:pt x="769634" y="445099"/>
                      <a:pt x="782569" y="464423"/>
                    </a:cubicBezTo>
                    <a:cubicBezTo>
                      <a:pt x="799816" y="494481"/>
                      <a:pt x="817063" y="524540"/>
                      <a:pt x="853712" y="535275"/>
                    </a:cubicBezTo>
                    <a:cubicBezTo>
                      <a:pt x="911921" y="552451"/>
                      <a:pt x="965817" y="546010"/>
                      <a:pt x="1021870" y="530981"/>
                    </a:cubicBezTo>
                    <a:cubicBezTo>
                      <a:pt x="1030493" y="528834"/>
                      <a:pt x="1041272" y="518099"/>
                      <a:pt x="1045584" y="509510"/>
                    </a:cubicBezTo>
                    <a:cubicBezTo>
                      <a:pt x="1060675" y="460129"/>
                      <a:pt x="1073610" y="410747"/>
                      <a:pt x="1086545" y="359218"/>
                    </a:cubicBezTo>
                    <a:cubicBezTo>
                      <a:pt x="1093013" y="339895"/>
                      <a:pt x="1084390" y="322719"/>
                      <a:pt x="1064987" y="318425"/>
                    </a:cubicBezTo>
                    <a:cubicBezTo>
                      <a:pt x="1017558" y="309836"/>
                      <a:pt x="970129" y="301248"/>
                      <a:pt x="924856" y="290513"/>
                    </a:cubicBezTo>
                    <a:close/>
                    <a:moveTo>
                      <a:pt x="619606" y="51359"/>
                    </a:moveTo>
                    <a:cubicBezTo>
                      <a:pt x="582956" y="49213"/>
                      <a:pt x="546306" y="51359"/>
                      <a:pt x="509656" y="57796"/>
                    </a:cubicBezTo>
                    <a:cubicBezTo>
                      <a:pt x="436357" y="72816"/>
                      <a:pt x="371681" y="111440"/>
                      <a:pt x="309161" y="152209"/>
                    </a:cubicBezTo>
                    <a:cubicBezTo>
                      <a:pt x="291914" y="162938"/>
                      <a:pt x="276823" y="175812"/>
                      <a:pt x="259576" y="190832"/>
                    </a:cubicBezTo>
                    <a:cubicBezTo>
                      <a:pt x="266044" y="192978"/>
                      <a:pt x="268200" y="192978"/>
                      <a:pt x="270356" y="192978"/>
                    </a:cubicBezTo>
                    <a:cubicBezTo>
                      <a:pt x="274667" y="192978"/>
                      <a:pt x="278979" y="192978"/>
                      <a:pt x="283291" y="192978"/>
                    </a:cubicBezTo>
                    <a:cubicBezTo>
                      <a:pt x="367369" y="184395"/>
                      <a:pt x="451448" y="192978"/>
                      <a:pt x="526903" y="225164"/>
                    </a:cubicBezTo>
                    <a:cubicBezTo>
                      <a:pt x="570021" y="242330"/>
                      <a:pt x="610982" y="244476"/>
                      <a:pt x="654099" y="244476"/>
                    </a:cubicBezTo>
                    <a:cubicBezTo>
                      <a:pt x="662723" y="244476"/>
                      <a:pt x="671346" y="244476"/>
                      <a:pt x="679970" y="244476"/>
                    </a:cubicBezTo>
                    <a:cubicBezTo>
                      <a:pt x="684281" y="244476"/>
                      <a:pt x="690749" y="244476"/>
                      <a:pt x="695061" y="240185"/>
                    </a:cubicBezTo>
                    <a:cubicBezTo>
                      <a:pt x="748957" y="210144"/>
                      <a:pt x="807166" y="203707"/>
                      <a:pt x="867530" y="197270"/>
                    </a:cubicBezTo>
                    <a:cubicBezTo>
                      <a:pt x="897712" y="195124"/>
                      <a:pt x="927894" y="195124"/>
                      <a:pt x="958076" y="192978"/>
                    </a:cubicBezTo>
                    <a:cubicBezTo>
                      <a:pt x="958076" y="190832"/>
                      <a:pt x="958076" y="188687"/>
                      <a:pt x="958076" y="188687"/>
                    </a:cubicBezTo>
                    <a:cubicBezTo>
                      <a:pt x="955920" y="186541"/>
                      <a:pt x="955920" y="186541"/>
                      <a:pt x="953764" y="184395"/>
                    </a:cubicBezTo>
                    <a:cubicBezTo>
                      <a:pt x="854595" y="109294"/>
                      <a:pt x="744646" y="62088"/>
                      <a:pt x="619606" y="51359"/>
                    </a:cubicBezTo>
                    <a:close/>
                    <a:moveTo>
                      <a:pt x="636855" y="0"/>
                    </a:moveTo>
                    <a:cubicBezTo>
                      <a:pt x="806854" y="6443"/>
                      <a:pt x="955334" y="68730"/>
                      <a:pt x="1082295" y="176119"/>
                    </a:cubicBezTo>
                    <a:cubicBezTo>
                      <a:pt x="1088751" y="182563"/>
                      <a:pt x="1095206" y="186858"/>
                      <a:pt x="1099510" y="191154"/>
                    </a:cubicBezTo>
                    <a:cubicBezTo>
                      <a:pt x="1123181" y="216927"/>
                      <a:pt x="1149004" y="234110"/>
                      <a:pt x="1185586" y="240553"/>
                    </a:cubicBezTo>
                    <a:cubicBezTo>
                      <a:pt x="1224320" y="246997"/>
                      <a:pt x="1235079" y="268475"/>
                      <a:pt x="1228624" y="307135"/>
                    </a:cubicBezTo>
                    <a:cubicBezTo>
                      <a:pt x="1224320" y="324317"/>
                      <a:pt x="1226472" y="339352"/>
                      <a:pt x="1237231" y="356534"/>
                    </a:cubicBezTo>
                    <a:cubicBezTo>
                      <a:pt x="1282421" y="433855"/>
                      <a:pt x="1312547" y="515471"/>
                      <a:pt x="1314699" y="605678"/>
                    </a:cubicBezTo>
                    <a:cubicBezTo>
                      <a:pt x="1316851" y="719512"/>
                      <a:pt x="1275965" y="814015"/>
                      <a:pt x="1198497" y="893483"/>
                    </a:cubicBezTo>
                    <a:cubicBezTo>
                      <a:pt x="1157611" y="934291"/>
                      <a:pt x="1114574" y="968656"/>
                      <a:pt x="1065080" y="992282"/>
                    </a:cubicBezTo>
                    <a:cubicBezTo>
                      <a:pt x="1056473" y="996577"/>
                      <a:pt x="1045713" y="1000873"/>
                      <a:pt x="1037106" y="1000873"/>
                    </a:cubicBezTo>
                    <a:cubicBezTo>
                      <a:pt x="994068" y="998725"/>
                      <a:pt x="957486" y="1022351"/>
                      <a:pt x="918752" y="1028794"/>
                    </a:cubicBezTo>
                    <a:cubicBezTo>
                      <a:pt x="882170" y="1035237"/>
                      <a:pt x="847740" y="1045976"/>
                      <a:pt x="813309" y="1048124"/>
                    </a:cubicBezTo>
                    <a:cubicBezTo>
                      <a:pt x="763816" y="1054568"/>
                      <a:pt x="714323" y="1058863"/>
                      <a:pt x="664829" y="1056715"/>
                    </a:cubicBezTo>
                    <a:cubicBezTo>
                      <a:pt x="469007" y="1045976"/>
                      <a:pt x="292553" y="979395"/>
                      <a:pt x="150528" y="839788"/>
                    </a:cubicBezTo>
                    <a:cubicBezTo>
                      <a:pt x="88123" y="779650"/>
                      <a:pt x="42934" y="708773"/>
                      <a:pt x="17111" y="625009"/>
                    </a:cubicBezTo>
                    <a:cubicBezTo>
                      <a:pt x="-8712" y="536949"/>
                      <a:pt x="-6560" y="448889"/>
                      <a:pt x="32174" y="365125"/>
                    </a:cubicBezTo>
                    <a:cubicBezTo>
                      <a:pt x="36478" y="354386"/>
                      <a:pt x="36478" y="341500"/>
                      <a:pt x="34326" y="330761"/>
                    </a:cubicBezTo>
                    <a:cubicBezTo>
                      <a:pt x="34326" y="320022"/>
                      <a:pt x="27870" y="309283"/>
                      <a:pt x="25718" y="298544"/>
                    </a:cubicBezTo>
                    <a:cubicBezTo>
                      <a:pt x="19263" y="264179"/>
                      <a:pt x="34326" y="240553"/>
                      <a:pt x="70908" y="231962"/>
                    </a:cubicBezTo>
                    <a:cubicBezTo>
                      <a:pt x="90275" y="229814"/>
                      <a:pt x="107490" y="225519"/>
                      <a:pt x="126857" y="221223"/>
                    </a:cubicBezTo>
                    <a:cubicBezTo>
                      <a:pt x="133313" y="219075"/>
                      <a:pt x="141920" y="214780"/>
                      <a:pt x="148376" y="210484"/>
                    </a:cubicBezTo>
                    <a:cubicBezTo>
                      <a:pt x="236603" y="131016"/>
                      <a:pt x="337742" y="73025"/>
                      <a:pt x="449640" y="32217"/>
                    </a:cubicBezTo>
                    <a:cubicBezTo>
                      <a:pt x="466855" y="27921"/>
                      <a:pt x="484071" y="21478"/>
                      <a:pt x="501286" y="19330"/>
                    </a:cubicBezTo>
                    <a:cubicBezTo>
                      <a:pt x="546475" y="12887"/>
                      <a:pt x="591665" y="6443"/>
                      <a:pt x="6368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chenying0907 12"/>
              <p:cNvSpPr>
                <a:spLocks/>
              </p:cNvSpPr>
              <p:nvPr/>
            </p:nvSpPr>
            <p:spPr bwMode="auto">
              <a:xfrm>
                <a:off x="7443788" y="2952751"/>
                <a:ext cx="1379538" cy="1371600"/>
              </a:xfrm>
              <a:custGeom>
                <a:avLst/>
                <a:gdLst>
                  <a:gd name="T0" fmla="*/ 423 w 641"/>
                  <a:gd name="T1" fmla="*/ 557 h 638"/>
                  <a:gd name="T2" fmla="*/ 448 w 641"/>
                  <a:gd name="T3" fmla="*/ 559 h 638"/>
                  <a:gd name="T4" fmla="*/ 532 w 641"/>
                  <a:gd name="T5" fmla="*/ 557 h 638"/>
                  <a:gd name="T6" fmla="*/ 558 w 641"/>
                  <a:gd name="T7" fmla="*/ 550 h 638"/>
                  <a:gd name="T8" fmla="*/ 583 w 641"/>
                  <a:gd name="T9" fmla="*/ 507 h 638"/>
                  <a:gd name="T10" fmla="*/ 579 w 641"/>
                  <a:gd name="T11" fmla="*/ 405 h 638"/>
                  <a:gd name="T12" fmla="*/ 539 w 641"/>
                  <a:gd name="T13" fmla="*/ 250 h 638"/>
                  <a:gd name="T14" fmla="*/ 500 w 641"/>
                  <a:gd name="T15" fmla="*/ 174 h 638"/>
                  <a:gd name="T16" fmla="*/ 470 w 641"/>
                  <a:gd name="T17" fmla="*/ 152 h 638"/>
                  <a:gd name="T18" fmla="*/ 463 w 641"/>
                  <a:gd name="T19" fmla="*/ 122 h 638"/>
                  <a:gd name="T20" fmla="*/ 501 w 641"/>
                  <a:gd name="T21" fmla="*/ 114 h 638"/>
                  <a:gd name="T22" fmla="*/ 562 w 641"/>
                  <a:gd name="T23" fmla="*/ 170 h 638"/>
                  <a:gd name="T24" fmla="*/ 619 w 641"/>
                  <a:gd name="T25" fmla="*/ 318 h 638"/>
                  <a:gd name="T26" fmla="*/ 640 w 641"/>
                  <a:gd name="T27" fmla="*/ 482 h 638"/>
                  <a:gd name="T28" fmla="*/ 627 w 641"/>
                  <a:gd name="T29" fmla="*/ 543 h 638"/>
                  <a:gd name="T30" fmla="*/ 565 w 641"/>
                  <a:gd name="T31" fmla="*/ 591 h 638"/>
                  <a:gd name="T32" fmla="*/ 435 w 641"/>
                  <a:gd name="T33" fmla="*/ 600 h 638"/>
                  <a:gd name="T34" fmla="*/ 426 w 641"/>
                  <a:gd name="T35" fmla="*/ 599 h 638"/>
                  <a:gd name="T36" fmla="*/ 416 w 641"/>
                  <a:gd name="T37" fmla="*/ 607 h 638"/>
                  <a:gd name="T38" fmla="*/ 405 w 641"/>
                  <a:gd name="T39" fmla="*/ 629 h 638"/>
                  <a:gd name="T40" fmla="*/ 367 w 641"/>
                  <a:gd name="T41" fmla="*/ 636 h 638"/>
                  <a:gd name="T42" fmla="*/ 360 w 641"/>
                  <a:gd name="T43" fmla="*/ 627 h 638"/>
                  <a:gd name="T44" fmla="*/ 364 w 641"/>
                  <a:gd name="T45" fmla="*/ 604 h 638"/>
                  <a:gd name="T46" fmla="*/ 355 w 641"/>
                  <a:gd name="T47" fmla="*/ 593 h 638"/>
                  <a:gd name="T48" fmla="*/ 281 w 641"/>
                  <a:gd name="T49" fmla="*/ 584 h 638"/>
                  <a:gd name="T50" fmla="*/ 207 w 641"/>
                  <a:gd name="T51" fmla="*/ 576 h 638"/>
                  <a:gd name="T52" fmla="*/ 183 w 641"/>
                  <a:gd name="T53" fmla="*/ 583 h 638"/>
                  <a:gd name="T54" fmla="*/ 7 w 641"/>
                  <a:gd name="T55" fmla="*/ 561 h 638"/>
                  <a:gd name="T56" fmla="*/ 10 w 641"/>
                  <a:gd name="T57" fmla="*/ 544 h 638"/>
                  <a:gd name="T58" fmla="*/ 53 w 641"/>
                  <a:gd name="T59" fmla="*/ 531 h 638"/>
                  <a:gd name="T60" fmla="*/ 66 w 641"/>
                  <a:gd name="T61" fmla="*/ 538 h 638"/>
                  <a:gd name="T62" fmla="*/ 122 w 641"/>
                  <a:gd name="T63" fmla="*/ 579 h 638"/>
                  <a:gd name="T64" fmla="*/ 141 w 641"/>
                  <a:gd name="T65" fmla="*/ 574 h 638"/>
                  <a:gd name="T66" fmla="*/ 169 w 641"/>
                  <a:gd name="T67" fmla="*/ 544 h 638"/>
                  <a:gd name="T68" fmla="*/ 193 w 641"/>
                  <a:gd name="T69" fmla="*/ 535 h 638"/>
                  <a:gd name="T70" fmla="*/ 285 w 641"/>
                  <a:gd name="T71" fmla="*/ 541 h 638"/>
                  <a:gd name="T72" fmla="*/ 359 w 641"/>
                  <a:gd name="T73" fmla="*/ 551 h 638"/>
                  <a:gd name="T74" fmla="*/ 372 w 641"/>
                  <a:gd name="T75" fmla="*/ 540 h 638"/>
                  <a:gd name="T76" fmla="*/ 376 w 641"/>
                  <a:gd name="T77" fmla="*/ 456 h 638"/>
                  <a:gd name="T78" fmla="*/ 365 w 641"/>
                  <a:gd name="T79" fmla="*/ 320 h 638"/>
                  <a:gd name="T80" fmla="*/ 323 w 641"/>
                  <a:gd name="T81" fmla="*/ 165 h 638"/>
                  <a:gd name="T82" fmla="*/ 263 w 641"/>
                  <a:gd name="T83" fmla="*/ 25 h 638"/>
                  <a:gd name="T84" fmla="*/ 266 w 641"/>
                  <a:gd name="T85" fmla="*/ 12 h 638"/>
                  <a:gd name="T86" fmla="*/ 302 w 641"/>
                  <a:gd name="T87" fmla="*/ 1 h 638"/>
                  <a:gd name="T88" fmla="*/ 315 w 641"/>
                  <a:gd name="T89" fmla="*/ 9 h 638"/>
                  <a:gd name="T90" fmla="*/ 372 w 641"/>
                  <a:gd name="T91" fmla="*/ 136 h 638"/>
                  <a:gd name="T92" fmla="*/ 402 w 641"/>
                  <a:gd name="T93" fmla="*/ 228 h 638"/>
                  <a:gd name="T94" fmla="*/ 422 w 641"/>
                  <a:gd name="T95" fmla="*/ 335 h 638"/>
                  <a:gd name="T96" fmla="*/ 429 w 641"/>
                  <a:gd name="T97" fmla="*/ 456 h 638"/>
                  <a:gd name="T98" fmla="*/ 423 w 641"/>
                  <a:gd name="T99" fmla="*/ 550 h 638"/>
                  <a:gd name="T100" fmla="*/ 423 w 641"/>
                  <a:gd name="T101" fmla="*/ 55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1" h="638">
                    <a:moveTo>
                      <a:pt x="423" y="557"/>
                    </a:moveTo>
                    <a:cubicBezTo>
                      <a:pt x="432" y="557"/>
                      <a:pt x="440" y="559"/>
                      <a:pt x="448" y="559"/>
                    </a:cubicBezTo>
                    <a:cubicBezTo>
                      <a:pt x="476" y="558"/>
                      <a:pt x="504" y="558"/>
                      <a:pt x="532" y="557"/>
                    </a:cubicBezTo>
                    <a:cubicBezTo>
                      <a:pt x="541" y="556"/>
                      <a:pt x="550" y="553"/>
                      <a:pt x="558" y="550"/>
                    </a:cubicBezTo>
                    <a:cubicBezTo>
                      <a:pt x="579" y="543"/>
                      <a:pt x="582" y="524"/>
                      <a:pt x="583" y="507"/>
                    </a:cubicBezTo>
                    <a:cubicBezTo>
                      <a:pt x="586" y="473"/>
                      <a:pt x="585" y="439"/>
                      <a:pt x="579" y="405"/>
                    </a:cubicBezTo>
                    <a:cubicBezTo>
                      <a:pt x="571" y="352"/>
                      <a:pt x="558" y="300"/>
                      <a:pt x="539" y="250"/>
                    </a:cubicBezTo>
                    <a:cubicBezTo>
                      <a:pt x="529" y="223"/>
                      <a:pt x="517" y="197"/>
                      <a:pt x="500" y="174"/>
                    </a:cubicBezTo>
                    <a:cubicBezTo>
                      <a:pt x="492" y="164"/>
                      <a:pt x="483" y="155"/>
                      <a:pt x="470" y="152"/>
                    </a:cubicBezTo>
                    <a:cubicBezTo>
                      <a:pt x="455" y="147"/>
                      <a:pt x="451" y="133"/>
                      <a:pt x="463" y="122"/>
                    </a:cubicBezTo>
                    <a:cubicBezTo>
                      <a:pt x="474" y="112"/>
                      <a:pt x="487" y="110"/>
                      <a:pt x="501" y="114"/>
                    </a:cubicBezTo>
                    <a:cubicBezTo>
                      <a:pt x="530" y="123"/>
                      <a:pt x="548" y="145"/>
                      <a:pt x="562" y="170"/>
                    </a:cubicBezTo>
                    <a:cubicBezTo>
                      <a:pt x="589" y="216"/>
                      <a:pt x="606" y="266"/>
                      <a:pt x="619" y="318"/>
                    </a:cubicBezTo>
                    <a:cubicBezTo>
                      <a:pt x="632" y="372"/>
                      <a:pt x="641" y="427"/>
                      <a:pt x="640" y="482"/>
                    </a:cubicBezTo>
                    <a:cubicBezTo>
                      <a:pt x="639" y="503"/>
                      <a:pt x="636" y="524"/>
                      <a:pt x="627" y="543"/>
                    </a:cubicBezTo>
                    <a:cubicBezTo>
                      <a:pt x="615" y="569"/>
                      <a:pt x="592" y="583"/>
                      <a:pt x="565" y="591"/>
                    </a:cubicBezTo>
                    <a:cubicBezTo>
                      <a:pt x="523" y="603"/>
                      <a:pt x="479" y="604"/>
                      <a:pt x="435" y="600"/>
                    </a:cubicBezTo>
                    <a:cubicBezTo>
                      <a:pt x="432" y="599"/>
                      <a:pt x="429" y="599"/>
                      <a:pt x="426" y="599"/>
                    </a:cubicBezTo>
                    <a:cubicBezTo>
                      <a:pt x="419" y="598"/>
                      <a:pt x="417" y="600"/>
                      <a:pt x="416" y="607"/>
                    </a:cubicBezTo>
                    <a:cubicBezTo>
                      <a:pt x="414" y="615"/>
                      <a:pt x="414" y="625"/>
                      <a:pt x="405" y="629"/>
                    </a:cubicBezTo>
                    <a:cubicBezTo>
                      <a:pt x="393" y="635"/>
                      <a:pt x="381" y="638"/>
                      <a:pt x="367" y="636"/>
                    </a:cubicBezTo>
                    <a:cubicBezTo>
                      <a:pt x="362" y="636"/>
                      <a:pt x="360" y="633"/>
                      <a:pt x="360" y="627"/>
                    </a:cubicBezTo>
                    <a:cubicBezTo>
                      <a:pt x="361" y="619"/>
                      <a:pt x="362" y="611"/>
                      <a:pt x="364" y="604"/>
                    </a:cubicBezTo>
                    <a:cubicBezTo>
                      <a:pt x="367" y="595"/>
                      <a:pt x="363" y="593"/>
                      <a:pt x="355" y="593"/>
                    </a:cubicBezTo>
                    <a:cubicBezTo>
                      <a:pt x="331" y="590"/>
                      <a:pt x="306" y="587"/>
                      <a:pt x="281" y="584"/>
                    </a:cubicBezTo>
                    <a:cubicBezTo>
                      <a:pt x="257" y="582"/>
                      <a:pt x="232" y="579"/>
                      <a:pt x="207" y="576"/>
                    </a:cubicBezTo>
                    <a:cubicBezTo>
                      <a:pt x="197" y="575"/>
                      <a:pt x="191" y="578"/>
                      <a:pt x="183" y="583"/>
                    </a:cubicBezTo>
                    <a:cubicBezTo>
                      <a:pt x="130" y="625"/>
                      <a:pt x="47" y="613"/>
                      <a:pt x="7" y="561"/>
                    </a:cubicBezTo>
                    <a:cubicBezTo>
                      <a:pt x="0" y="552"/>
                      <a:pt x="1" y="549"/>
                      <a:pt x="10" y="544"/>
                    </a:cubicBezTo>
                    <a:cubicBezTo>
                      <a:pt x="23" y="536"/>
                      <a:pt x="37" y="530"/>
                      <a:pt x="53" y="531"/>
                    </a:cubicBezTo>
                    <a:cubicBezTo>
                      <a:pt x="57" y="531"/>
                      <a:pt x="63" y="534"/>
                      <a:pt x="66" y="538"/>
                    </a:cubicBezTo>
                    <a:cubicBezTo>
                      <a:pt x="80" y="558"/>
                      <a:pt x="100" y="570"/>
                      <a:pt x="122" y="579"/>
                    </a:cubicBezTo>
                    <a:cubicBezTo>
                      <a:pt x="129" y="582"/>
                      <a:pt x="134" y="580"/>
                      <a:pt x="141" y="574"/>
                    </a:cubicBezTo>
                    <a:cubicBezTo>
                      <a:pt x="150" y="564"/>
                      <a:pt x="161" y="556"/>
                      <a:pt x="169" y="544"/>
                    </a:cubicBezTo>
                    <a:cubicBezTo>
                      <a:pt x="173" y="538"/>
                      <a:pt x="185" y="535"/>
                      <a:pt x="193" y="535"/>
                    </a:cubicBezTo>
                    <a:cubicBezTo>
                      <a:pt x="224" y="536"/>
                      <a:pt x="254" y="538"/>
                      <a:pt x="285" y="541"/>
                    </a:cubicBezTo>
                    <a:cubicBezTo>
                      <a:pt x="310" y="544"/>
                      <a:pt x="334" y="548"/>
                      <a:pt x="359" y="551"/>
                    </a:cubicBezTo>
                    <a:cubicBezTo>
                      <a:pt x="371" y="552"/>
                      <a:pt x="371" y="552"/>
                      <a:pt x="372" y="540"/>
                    </a:cubicBezTo>
                    <a:cubicBezTo>
                      <a:pt x="373" y="512"/>
                      <a:pt x="377" y="484"/>
                      <a:pt x="376" y="456"/>
                    </a:cubicBezTo>
                    <a:cubicBezTo>
                      <a:pt x="374" y="411"/>
                      <a:pt x="372" y="365"/>
                      <a:pt x="365" y="320"/>
                    </a:cubicBezTo>
                    <a:cubicBezTo>
                      <a:pt x="357" y="267"/>
                      <a:pt x="343" y="215"/>
                      <a:pt x="323" y="165"/>
                    </a:cubicBezTo>
                    <a:cubicBezTo>
                      <a:pt x="304" y="118"/>
                      <a:pt x="283" y="72"/>
                      <a:pt x="263" y="25"/>
                    </a:cubicBezTo>
                    <a:cubicBezTo>
                      <a:pt x="260" y="19"/>
                      <a:pt x="262" y="14"/>
                      <a:pt x="266" y="12"/>
                    </a:cubicBezTo>
                    <a:cubicBezTo>
                      <a:pt x="278" y="8"/>
                      <a:pt x="290" y="4"/>
                      <a:pt x="302" y="1"/>
                    </a:cubicBezTo>
                    <a:cubicBezTo>
                      <a:pt x="306" y="0"/>
                      <a:pt x="314" y="5"/>
                      <a:pt x="315" y="9"/>
                    </a:cubicBezTo>
                    <a:cubicBezTo>
                      <a:pt x="335" y="51"/>
                      <a:pt x="355" y="93"/>
                      <a:pt x="372" y="136"/>
                    </a:cubicBezTo>
                    <a:cubicBezTo>
                      <a:pt x="384" y="166"/>
                      <a:pt x="394" y="197"/>
                      <a:pt x="402" y="228"/>
                    </a:cubicBezTo>
                    <a:cubicBezTo>
                      <a:pt x="411" y="263"/>
                      <a:pt x="418" y="299"/>
                      <a:pt x="422" y="335"/>
                    </a:cubicBezTo>
                    <a:cubicBezTo>
                      <a:pt x="427" y="375"/>
                      <a:pt x="429" y="416"/>
                      <a:pt x="429" y="456"/>
                    </a:cubicBezTo>
                    <a:cubicBezTo>
                      <a:pt x="430" y="487"/>
                      <a:pt x="425" y="519"/>
                      <a:pt x="423" y="550"/>
                    </a:cubicBezTo>
                    <a:cubicBezTo>
                      <a:pt x="423" y="552"/>
                      <a:pt x="423" y="553"/>
                      <a:pt x="423" y="5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chenying0907 19"/>
              <p:cNvSpPr>
                <a:spLocks/>
              </p:cNvSpPr>
              <p:nvPr/>
            </p:nvSpPr>
            <p:spPr bwMode="auto">
              <a:xfrm>
                <a:off x="6670676" y="2278063"/>
                <a:ext cx="1325563" cy="1062038"/>
              </a:xfrm>
              <a:custGeom>
                <a:avLst/>
                <a:gdLst>
                  <a:gd name="T0" fmla="*/ 473 w 616"/>
                  <a:gd name="T1" fmla="*/ 492 h 494"/>
                  <a:gd name="T2" fmla="*/ 370 w 616"/>
                  <a:gd name="T3" fmla="*/ 480 h 494"/>
                  <a:gd name="T4" fmla="*/ 196 w 616"/>
                  <a:gd name="T5" fmla="*/ 361 h 494"/>
                  <a:gd name="T6" fmla="*/ 83 w 616"/>
                  <a:gd name="T7" fmla="*/ 179 h 494"/>
                  <a:gd name="T8" fmla="*/ 7 w 616"/>
                  <a:gd name="T9" fmla="*/ 32 h 494"/>
                  <a:gd name="T10" fmla="*/ 14 w 616"/>
                  <a:gd name="T11" fmla="*/ 11 h 494"/>
                  <a:gd name="T12" fmla="*/ 19 w 616"/>
                  <a:gd name="T13" fmla="*/ 9 h 494"/>
                  <a:gd name="T14" fmla="*/ 64 w 616"/>
                  <a:gd name="T15" fmla="*/ 24 h 494"/>
                  <a:gd name="T16" fmla="*/ 122 w 616"/>
                  <a:gd name="T17" fmla="*/ 133 h 494"/>
                  <a:gd name="T18" fmla="*/ 199 w 616"/>
                  <a:gd name="T19" fmla="*/ 276 h 494"/>
                  <a:gd name="T20" fmla="*/ 296 w 616"/>
                  <a:gd name="T21" fmla="*/ 394 h 494"/>
                  <a:gd name="T22" fmla="*/ 405 w 616"/>
                  <a:gd name="T23" fmla="*/ 455 h 494"/>
                  <a:gd name="T24" fmla="*/ 526 w 616"/>
                  <a:gd name="T25" fmla="*/ 468 h 494"/>
                  <a:gd name="T26" fmla="*/ 595 w 616"/>
                  <a:gd name="T27" fmla="*/ 459 h 494"/>
                  <a:gd name="T28" fmla="*/ 603 w 616"/>
                  <a:gd name="T29" fmla="*/ 458 h 494"/>
                  <a:gd name="T30" fmla="*/ 616 w 616"/>
                  <a:gd name="T31" fmla="*/ 462 h 494"/>
                  <a:gd name="T32" fmla="*/ 608 w 616"/>
                  <a:gd name="T33" fmla="*/ 473 h 494"/>
                  <a:gd name="T34" fmla="*/ 589 w 616"/>
                  <a:gd name="T35" fmla="*/ 480 h 494"/>
                  <a:gd name="T36" fmla="*/ 473 w 616"/>
                  <a:gd name="T37" fmla="*/ 492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6" h="494">
                    <a:moveTo>
                      <a:pt x="473" y="492"/>
                    </a:moveTo>
                    <a:cubicBezTo>
                      <a:pt x="439" y="494"/>
                      <a:pt x="404" y="489"/>
                      <a:pt x="370" y="480"/>
                    </a:cubicBezTo>
                    <a:cubicBezTo>
                      <a:pt x="299" y="460"/>
                      <a:pt x="242" y="418"/>
                      <a:pt x="196" y="361"/>
                    </a:cubicBezTo>
                    <a:cubicBezTo>
                      <a:pt x="150" y="305"/>
                      <a:pt x="116" y="242"/>
                      <a:pt x="83" y="179"/>
                    </a:cubicBezTo>
                    <a:cubicBezTo>
                      <a:pt x="58" y="130"/>
                      <a:pt x="32" y="81"/>
                      <a:pt x="7" y="32"/>
                    </a:cubicBezTo>
                    <a:cubicBezTo>
                      <a:pt x="0" y="20"/>
                      <a:pt x="1" y="16"/>
                      <a:pt x="14" y="11"/>
                    </a:cubicBezTo>
                    <a:cubicBezTo>
                      <a:pt x="16" y="11"/>
                      <a:pt x="17" y="10"/>
                      <a:pt x="19" y="9"/>
                    </a:cubicBezTo>
                    <a:cubicBezTo>
                      <a:pt x="43" y="0"/>
                      <a:pt x="52" y="2"/>
                      <a:pt x="64" y="24"/>
                    </a:cubicBezTo>
                    <a:cubicBezTo>
                      <a:pt x="84" y="60"/>
                      <a:pt x="103" y="97"/>
                      <a:pt x="122" y="133"/>
                    </a:cubicBezTo>
                    <a:cubicBezTo>
                      <a:pt x="147" y="181"/>
                      <a:pt x="173" y="228"/>
                      <a:pt x="199" y="276"/>
                    </a:cubicBezTo>
                    <a:cubicBezTo>
                      <a:pt x="224" y="321"/>
                      <a:pt x="258" y="360"/>
                      <a:pt x="296" y="394"/>
                    </a:cubicBezTo>
                    <a:cubicBezTo>
                      <a:pt x="328" y="422"/>
                      <a:pt x="364" y="442"/>
                      <a:pt x="405" y="455"/>
                    </a:cubicBezTo>
                    <a:cubicBezTo>
                      <a:pt x="445" y="466"/>
                      <a:pt x="485" y="471"/>
                      <a:pt x="526" y="468"/>
                    </a:cubicBezTo>
                    <a:cubicBezTo>
                      <a:pt x="549" y="467"/>
                      <a:pt x="572" y="462"/>
                      <a:pt x="595" y="459"/>
                    </a:cubicBezTo>
                    <a:cubicBezTo>
                      <a:pt x="598" y="458"/>
                      <a:pt x="601" y="458"/>
                      <a:pt x="603" y="458"/>
                    </a:cubicBezTo>
                    <a:cubicBezTo>
                      <a:pt x="608" y="459"/>
                      <a:pt x="612" y="460"/>
                      <a:pt x="616" y="462"/>
                    </a:cubicBezTo>
                    <a:cubicBezTo>
                      <a:pt x="613" y="466"/>
                      <a:pt x="612" y="471"/>
                      <a:pt x="608" y="473"/>
                    </a:cubicBezTo>
                    <a:cubicBezTo>
                      <a:pt x="602" y="476"/>
                      <a:pt x="596" y="479"/>
                      <a:pt x="589" y="480"/>
                    </a:cubicBezTo>
                    <a:cubicBezTo>
                      <a:pt x="551" y="487"/>
                      <a:pt x="513" y="493"/>
                      <a:pt x="473" y="4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chenying0907 127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92 w 239"/>
                  <a:gd name="T3" fmla="*/ 80 h 121"/>
                  <a:gd name="T4" fmla="*/ 168 w 239"/>
                  <a:gd name="T5" fmla="*/ 90 h 121"/>
                  <a:gd name="T6" fmla="*/ 137 w 239"/>
                  <a:gd name="T7" fmla="*/ 93 h 121"/>
                  <a:gd name="T8" fmla="*/ 137 w 239"/>
                  <a:gd name="T9" fmla="*/ 108 h 121"/>
                  <a:gd name="T10" fmla="*/ 197 w 239"/>
                  <a:gd name="T11" fmla="*/ 113 h 121"/>
                  <a:gd name="T12" fmla="*/ 235 w 239"/>
                  <a:gd name="T13" fmla="*/ 30 h 121"/>
                  <a:gd name="T14" fmla="*/ 223 w 239"/>
                  <a:gd name="T15" fmla="*/ 23 h 121"/>
                  <a:gd name="T16" fmla="*/ 211 w 239"/>
                  <a:gd name="T17" fmla="*/ 28 h 121"/>
                  <a:gd name="T18" fmla="*/ 137 w 239"/>
                  <a:gd name="T19" fmla="*/ 56 h 121"/>
                  <a:gd name="T20" fmla="*/ 56 w 239"/>
                  <a:gd name="T21" fmla="*/ 38 h 121"/>
                  <a:gd name="T22" fmla="*/ 25 w 239"/>
                  <a:gd name="T23" fmla="*/ 7 h 121"/>
                  <a:gd name="T24" fmla="*/ 6 w 239"/>
                  <a:gd name="T25" fmla="*/ 5 h 121"/>
                  <a:gd name="T26" fmla="*/ 5 w 239"/>
                  <a:gd name="T27" fmla="*/ 20 h 121"/>
                  <a:gd name="T28" fmla="*/ 113 w 239"/>
                  <a:gd name="T29" fmla="*/ 75 h 121"/>
                  <a:gd name="T30" fmla="*/ 151 w 239"/>
                  <a:gd name="T31" fmla="*/ 7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96" y="65"/>
                      <a:pt x="194" y="73"/>
                      <a:pt x="192" y="80"/>
                    </a:cubicBezTo>
                    <a:cubicBezTo>
                      <a:pt x="187" y="95"/>
                      <a:pt x="182" y="97"/>
                      <a:pt x="168" y="90"/>
                    </a:cubicBezTo>
                    <a:cubicBezTo>
                      <a:pt x="158" y="84"/>
                      <a:pt x="145" y="86"/>
                      <a:pt x="137" y="93"/>
                    </a:cubicBezTo>
                    <a:cubicBezTo>
                      <a:pt x="132" y="99"/>
                      <a:pt x="131" y="105"/>
                      <a:pt x="137" y="108"/>
                    </a:cubicBezTo>
                    <a:cubicBezTo>
                      <a:pt x="156" y="119"/>
                      <a:pt x="177" y="121"/>
                      <a:pt x="197" y="113"/>
                    </a:cubicBezTo>
                    <a:cubicBezTo>
                      <a:pt x="231" y="100"/>
                      <a:pt x="239" y="54"/>
                      <a:pt x="235" y="30"/>
                    </a:cubicBezTo>
                    <a:cubicBezTo>
                      <a:pt x="234" y="27"/>
                      <a:pt x="227" y="23"/>
                      <a:pt x="223" y="23"/>
                    </a:cubicBezTo>
                    <a:cubicBezTo>
                      <a:pt x="219" y="23"/>
                      <a:pt x="215" y="26"/>
                      <a:pt x="211" y="28"/>
                    </a:cubicBezTo>
                    <a:cubicBezTo>
                      <a:pt x="188" y="41"/>
                      <a:pt x="164" y="51"/>
                      <a:pt x="137" y="56"/>
                    </a:cubicBezTo>
                    <a:cubicBezTo>
                      <a:pt x="107" y="61"/>
                      <a:pt x="80" y="56"/>
                      <a:pt x="56" y="38"/>
                    </a:cubicBezTo>
                    <a:cubicBezTo>
                      <a:pt x="45" y="29"/>
                      <a:pt x="35" y="17"/>
                      <a:pt x="25" y="7"/>
                    </a:cubicBezTo>
                    <a:cubicBezTo>
                      <a:pt x="20" y="2"/>
                      <a:pt x="11" y="0"/>
                      <a:pt x="6" y="5"/>
                    </a:cubicBezTo>
                    <a:cubicBezTo>
                      <a:pt x="0" y="9"/>
                      <a:pt x="0" y="15"/>
                      <a:pt x="5" y="20"/>
                    </a:cubicBezTo>
                    <a:cubicBezTo>
                      <a:pt x="32" y="55"/>
                      <a:pt x="67" y="76"/>
                      <a:pt x="113" y="75"/>
                    </a:cubicBezTo>
                    <a:cubicBezTo>
                      <a:pt x="126" y="75"/>
                      <a:pt x="139" y="73"/>
                      <a:pt x="151" y="70"/>
                    </a:cubicBezTo>
                    <a:cubicBezTo>
                      <a:pt x="166" y="67"/>
                      <a:pt x="181" y="61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chenying0907 130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19 w 41"/>
                  <a:gd name="T3" fmla="*/ 40 h 41"/>
                  <a:gd name="T4" fmla="*/ 40 w 41"/>
                  <a:gd name="T5" fmla="*/ 21 h 41"/>
                  <a:gd name="T6" fmla="*/ 22 w 41"/>
                  <a:gd name="T7" fmla="*/ 1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0" y="30"/>
                      <a:pt x="9" y="40"/>
                      <a:pt x="19" y="40"/>
                    </a:cubicBezTo>
                    <a:cubicBezTo>
                      <a:pt x="29" y="41"/>
                      <a:pt x="39" y="32"/>
                      <a:pt x="40" y="21"/>
                    </a:cubicBezTo>
                    <a:cubicBezTo>
                      <a:pt x="41" y="11"/>
                      <a:pt x="32" y="2"/>
                      <a:pt x="22" y="1"/>
                    </a:cubicBezTo>
                    <a:cubicBezTo>
                      <a:pt x="11" y="0"/>
                      <a:pt x="1" y="8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Oval 132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chenying0907 181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51 w 239"/>
                  <a:gd name="T3" fmla="*/ 70 h 121"/>
                  <a:gd name="T4" fmla="*/ 113 w 239"/>
                  <a:gd name="T5" fmla="*/ 75 h 121"/>
                  <a:gd name="T6" fmla="*/ 5 w 239"/>
                  <a:gd name="T7" fmla="*/ 20 h 121"/>
                  <a:gd name="T8" fmla="*/ 6 w 239"/>
                  <a:gd name="T9" fmla="*/ 5 h 121"/>
                  <a:gd name="T10" fmla="*/ 25 w 239"/>
                  <a:gd name="T11" fmla="*/ 7 h 121"/>
                  <a:gd name="T12" fmla="*/ 56 w 239"/>
                  <a:gd name="T13" fmla="*/ 38 h 121"/>
                  <a:gd name="T14" fmla="*/ 137 w 239"/>
                  <a:gd name="T15" fmla="*/ 56 h 121"/>
                  <a:gd name="T16" fmla="*/ 211 w 239"/>
                  <a:gd name="T17" fmla="*/ 28 h 121"/>
                  <a:gd name="T18" fmla="*/ 223 w 239"/>
                  <a:gd name="T19" fmla="*/ 23 h 121"/>
                  <a:gd name="T20" fmla="*/ 235 w 239"/>
                  <a:gd name="T21" fmla="*/ 30 h 121"/>
                  <a:gd name="T22" fmla="*/ 197 w 239"/>
                  <a:gd name="T23" fmla="*/ 113 h 121"/>
                  <a:gd name="T24" fmla="*/ 137 w 239"/>
                  <a:gd name="T25" fmla="*/ 108 h 121"/>
                  <a:gd name="T26" fmla="*/ 137 w 239"/>
                  <a:gd name="T27" fmla="*/ 93 h 121"/>
                  <a:gd name="T28" fmla="*/ 168 w 239"/>
                  <a:gd name="T29" fmla="*/ 90 h 121"/>
                  <a:gd name="T30" fmla="*/ 192 w 239"/>
                  <a:gd name="T31" fmla="*/ 8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81" y="61"/>
                      <a:pt x="166" y="67"/>
                      <a:pt x="151" y="70"/>
                    </a:cubicBezTo>
                    <a:cubicBezTo>
                      <a:pt x="139" y="73"/>
                      <a:pt x="126" y="75"/>
                      <a:pt x="113" y="75"/>
                    </a:cubicBezTo>
                    <a:cubicBezTo>
                      <a:pt x="67" y="76"/>
                      <a:pt x="32" y="55"/>
                      <a:pt x="5" y="20"/>
                    </a:cubicBezTo>
                    <a:cubicBezTo>
                      <a:pt x="0" y="15"/>
                      <a:pt x="0" y="9"/>
                      <a:pt x="6" y="5"/>
                    </a:cubicBezTo>
                    <a:cubicBezTo>
                      <a:pt x="11" y="0"/>
                      <a:pt x="20" y="2"/>
                      <a:pt x="25" y="7"/>
                    </a:cubicBezTo>
                    <a:cubicBezTo>
                      <a:pt x="35" y="17"/>
                      <a:pt x="45" y="29"/>
                      <a:pt x="56" y="38"/>
                    </a:cubicBezTo>
                    <a:cubicBezTo>
                      <a:pt x="80" y="56"/>
                      <a:pt x="107" y="61"/>
                      <a:pt x="137" y="56"/>
                    </a:cubicBezTo>
                    <a:cubicBezTo>
                      <a:pt x="164" y="51"/>
                      <a:pt x="188" y="41"/>
                      <a:pt x="211" y="28"/>
                    </a:cubicBezTo>
                    <a:cubicBezTo>
                      <a:pt x="215" y="26"/>
                      <a:pt x="219" y="23"/>
                      <a:pt x="223" y="23"/>
                    </a:cubicBezTo>
                    <a:cubicBezTo>
                      <a:pt x="227" y="23"/>
                      <a:pt x="234" y="27"/>
                      <a:pt x="235" y="30"/>
                    </a:cubicBezTo>
                    <a:cubicBezTo>
                      <a:pt x="239" y="54"/>
                      <a:pt x="231" y="100"/>
                      <a:pt x="197" y="113"/>
                    </a:cubicBezTo>
                    <a:cubicBezTo>
                      <a:pt x="177" y="121"/>
                      <a:pt x="156" y="119"/>
                      <a:pt x="137" y="108"/>
                    </a:cubicBezTo>
                    <a:cubicBezTo>
                      <a:pt x="131" y="105"/>
                      <a:pt x="132" y="99"/>
                      <a:pt x="137" y="93"/>
                    </a:cubicBezTo>
                    <a:cubicBezTo>
                      <a:pt x="145" y="86"/>
                      <a:pt x="158" y="84"/>
                      <a:pt x="168" y="90"/>
                    </a:cubicBezTo>
                    <a:cubicBezTo>
                      <a:pt x="182" y="97"/>
                      <a:pt x="187" y="95"/>
                      <a:pt x="192" y="80"/>
                    </a:cubicBezTo>
                    <a:cubicBezTo>
                      <a:pt x="194" y="73"/>
                      <a:pt x="196" y="65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chenying0907 182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22 w 41"/>
                  <a:gd name="T3" fmla="*/ 1 h 41"/>
                  <a:gd name="T4" fmla="*/ 40 w 41"/>
                  <a:gd name="T5" fmla="*/ 21 h 41"/>
                  <a:gd name="T6" fmla="*/ 19 w 41"/>
                  <a:gd name="T7" fmla="*/ 40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1" y="8"/>
                      <a:pt x="11" y="0"/>
                      <a:pt x="22" y="1"/>
                    </a:cubicBezTo>
                    <a:cubicBezTo>
                      <a:pt x="32" y="2"/>
                      <a:pt x="41" y="11"/>
                      <a:pt x="40" y="21"/>
                    </a:cubicBezTo>
                    <a:cubicBezTo>
                      <a:pt x="39" y="32"/>
                      <a:pt x="29" y="41"/>
                      <a:pt x="19" y="40"/>
                    </a:cubicBezTo>
                    <a:cubicBezTo>
                      <a:pt x="9" y="40"/>
                      <a:pt x="0" y="3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Oval 183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882" tIns="60941" rIns="121882" bIns="60941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399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0" name="chenying0907 57"/>
            <p:cNvSpPr>
              <a:spLocks/>
            </p:cNvSpPr>
            <p:nvPr/>
          </p:nvSpPr>
          <p:spPr bwMode="auto">
            <a:xfrm>
              <a:off x="6750019" y="2121897"/>
              <a:ext cx="402347" cy="323589"/>
            </a:xfrm>
            <a:custGeom>
              <a:avLst/>
              <a:gdLst>
                <a:gd name="T0" fmla="*/ 10 w 173"/>
                <a:gd name="T1" fmla="*/ 0 h 140"/>
                <a:gd name="T2" fmla="*/ 1 w 173"/>
                <a:gd name="T3" fmla="*/ 42 h 140"/>
                <a:gd name="T4" fmla="*/ 4 w 173"/>
                <a:gd name="T5" fmla="*/ 48 h 140"/>
                <a:gd name="T6" fmla="*/ 32 w 173"/>
                <a:gd name="T7" fmla="*/ 67 h 140"/>
                <a:gd name="T8" fmla="*/ 142 w 173"/>
                <a:gd name="T9" fmla="*/ 138 h 140"/>
                <a:gd name="T10" fmla="*/ 153 w 173"/>
                <a:gd name="T11" fmla="*/ 138 h 140"/>
                <a:gd name="T12" fmla="*/ 159 w 173"/>
                <a:gd name="T13" fmla="*/ 95 h 140"/>
                <a:gd name="T14" fmla="*/ 150 w 173"/>
                <a:gd name="T15" fmla="*/ 88 h 140"/>
                <a:gd name="T16" fmla="*/ 61 w 173"/>
                <a:gd name="T17" fmla="*/ 32 h 140"/>
                <a:gd name="T18" fmla="*/ 10 w 173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40">
                  <a:moveTo>
                    <a:pt x="10" y="0"/>
                  </a:moveTo>
                  <a:cubicBezTo>
                    <a:pt x="13" y="16"/>
                    <a:pt x="11" y="30"/>
                    <a:pt x="1" y="42"/>
                  </a:cubicBezTo>
                  <a:cubicBezTo>
                    <a:pt x="0" y="43"/>
                    <a:pt x="2" y="47"/>
                    <a:pt x="4" y="48"/>
                  </a:cubicBezTo>
                  <a:cubicBezTo>
                    <a:pt x="13" y="55"/>
                    <a:pt x="23" y="61"/>
                    <a:pt x="32" y="67"/>
                  </a:cubicBezTo>
                  <a:cubicBezTo>
                    <a:pt x="69" y="91"/>
                    <a:pt x="105" y="114"/>
                    <a:pt x="142" y="138"/>
                  </a:cubicBezTo>
                  <a:cubicBezTo>
                    <a:pt x="145" y="139"/>
                    <a:pt x="150" y="140"/>
                    <a:pt x="153" y="138"/>
                  </a:cubicBezTo>
                  <a:cubicBezTo>
                    <a:pt x="170" y="130"/>
                    <a:pt x="173" y="108"/>
                    <a:pt x="159" y="95"/>
                  </a:cubicBezTo>
                  <a:cubicBezTo>
                    <a:pt x="156" y="92"/>
                    <a:pt x="153" y="90"/>
                    <a:pt x="150" y="88"/>
                  </a:cubicBezTo>
                  <a:cubicBezTo>
                    <a:pt x="120" y="69"/>
                    <a:pt x="91" y="51"/>
                    <a:pt x="61" y="32"/>
                  </a:cubicBezTo>
                  <a:cubicBezTo>
                    <a:pt x="45" y="22"/>
                    <a:pt x="28" y="1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2" name="PA_自由: 形状 201"/>
          <p:cNvSpPr/>
          <p:nvPr>
            <p:custDataLst>
              <p:tags r:id="rId2"/>
            </p:custDataLst>
          </p:nvPr>
        </p:nvSpPr>
        <p:spPr>
          <a:xfrm>
            <a:off x="944587" y="5356987"/>
            <a:ext cx="3433020" cy="670560"/>
          </a:xfrm>
          <a:custGeom>
            <a:avLst/>
            <a:gdLst>
              <a:gd name="connsiteX0" fmla="*/ 111760 w 3434080"/>
              <a:gd name="connsiteY0" fmla="*/ 355600 h 670560"/>
              <a:gd name="connsiteX1" fmla="*/ 162560 w 3434080"/>
              <a:gd name="connsiteY1" fmla="*/ 375920 h 670560"/>
              <a:gd name="connsiteX2" fmla="*/ 508000 w 3434080"/>
              <a:gd name="connsiteY2" fmla="*/ 355600 h 670560"/>
              <a:gd name="connsiteX3" fmla="*/ 589280 w 3434080"/>
              <a:gd name="connsiteY3" fmla="*/ 314960 h 670560"/>
              <a:gd name="connsiteX4" fmla="*/ 629920 w 3434080"/>
              <a:gd name="connsiteY4" fmla="*/ 304800 h 670560"/>
              <a:gd name="connsiteX5" fmla="*/ 660400 w 3434080"/>
              <a:gd name="connsiteY5" fmla="*/ 294640 h 670560"/>
              <a:gd name="connsiteX6" fmla="*/ 751840 w 3434080"/>
              <a:gd name="connsiteY6" fmla="*/ 274320 h 670560"/>
              <a:gd name="connsiteX7" fmla="*/ 863600 w 3434080"/>
              <a:gd name="connsiteY7" fmla="*/ 243840 h 670560"/>
              <a:gd name="connsiteX8" fmla="*/ 894080 w 3434080"/>
              <a:gd name="connsiteY8" fmla="*/ 223520 h 670560"/>
              <a:gd name="connsiteX9" fmla="*/ 955040 w 3434080"/>
              <a:gd name="connsiteY9" fmla="*/ 213360 h 670560"/>
              <a:gd name="connsiteX10" fmla="*/ 995680 w 3434080"/>
              <a:gd name="connsiteY10" fmla="*/ 203200 h 670560"/>
              <a:gd name="connsiteX11" fmla="*/ 1026160 w 3434080"/>
              <a:gd name="connsiteY11" fmla="*/ 172720 h 670560"/>
              <a:gd name="connsiteX12" fmla="*/ 1056640 w 3434080"/>
              <a:gd name="connsiteY12" fmla="*/ 162560 h 670560"/>
              <a:gd name="connsiteX13" fmla="*/ 1107440 w 3434080"/>
              <a:gd name="connsiteY13" fmla="*/ 142240 h 670560"/>
              <a:gd name="connsiteX14" fmla="*/ 1178560 w 3434080"/>
              <a:gd name="connsiteY14" fmla="*/ 152400 h 670560"/>
              <a:gd name="connsiteX15" fmla="*/ 1229360 w 3434080"/>
              <a:gd name="connsiteY15" fmla="*/ 162560 h 670560"/>
              <a:gd name="connsiteX16" fmla="*/ 1391920 w 3434080"/>
              <a:gd name="connsiteY16" fmla="*/ 152400 h 670560"/>
              <a:gd name="connsiteX17" fmla="*/ 1503680 w 3434080"/>
              <a:gd name="connsiteY17" fmla="*/ 132080 h 670560"/>
              <a:gd name="connsiteX18" fmla="*/ 1595120 w 3434080"/>
              <a:gd name="connsiteY18" fmla="*/ 101600 h 670560"/>
              <a:gd name="connsiteX19" fmla="*/ 1625600 w 3434080"/>
              <a:gd name="connsiteY19" fmla="*/ 91440 h 670560"/>
              <a:gd name="connsiteX20" fmla="*/ 1838960 w 3434080"/>
              <a:gd name="connsiteY20" fmla="*/ 81280 h 670560"/>
              <a:gd name="connsiteX21" fmla="*/ 1950720 w 3434080"/>
              <a:gd name="connsiteY21" fmla="*/ 71120 h 670560"/>
              <a:gd name="connsiteX22" fmla="*/ 2062480 w 3434080"/>
              <a:gd name="connsiteY22" fmla="*/ 50800 h 670560"/>
              <a:gd name="connsiteX23" fmla="*/ 2113280 w 3434080"/>
              <a:gd name="connsiteY23" fmla="*/ 40640 h 670560"/>
              <a:gd name="connsiteX24" fmla="*/ 2194560 w 3434080"/>
              <a:gd name="connsiteY24" fmla="*/ 30480 h 670560"/>
              <a:gd name="connsiteX25" fmla="*/ 2225040 w 3434080"/>
              <a:gd name="connsiteY25" fmla="*/ 20320 h 670560"/>
              <a:gd name="connsiteX26" fmla="*/ 2346960 w 3434080"/>
              <a:gd name="connsiteY26" fmla="*/ 0 h 670560"/>
              <a:gd name="connsiteX27" fmla="*/ 2458720 w 3434080"/>
              <a:gd name="connsiteY27" fmla="*/ 20320 h 670560"/>
              <a:gd name="connsiteX28" fmla="*/ 2519680 w 3434080"/>
              <a:gd name="connsiteY28" fmla="*/ 50800 h 670560"/>
              <a:gd name="connsiteX29" fmla="*/ 2651760 w 3434080"/>
              <a:gd name="connsiteY29" fmla="*/ 60960 h 670560"/>
              <a:gd name="connsiteX30" fmla="*/ 3261360 w 3434080"/>
              <a:gd name="connsiteY30" fmla="*/ 71120 h 670560"/>
              <a:gd name="connsiteX31" fmla="*/ 3291840 w 3434080"/>
              <a:gd name="connsiteY31" fmla="*/ 91440 h 670560"/>
              <a:gd name="connsiteX32" fmla="*/ 3383280 w 3434080"/>
              <a:gd name="connsiteY32" fmla="*/ 101600 h 670560"/>
              <a:gd name="connsiteX33" fmla="*/ 3434080 w 3434080"/>
              <a:gd name="connsiteY33" fmla="*/ 193040 h 670560"/>
              <a:gd name="connsiteX34" fmla="*/ 3200400 w 3434080"/>
              <a:gd name="connsiteY34" fmla="*/ 213360 h 670560"/>
              <a:gd name="connsiteX35" fmla="*/ 3048000 w 3434080"/>
              <a:gd name="connsiteY35" fmla="*/ 223520 h 670560"/>
              <a:gd name="connsiteX36" fmla="*/ 2844800 w 3434080"/>
              <a:gd name="connsiteY36" fmla="*/ 233680 h 670560"/>
              <a:gd name="connsiteX37" fmla="*/ 2743200 w 3434080"/>
              <a:gd name="connsiteY37" fmla="*/ 254000 h 670560"/>
              <a:gd name="connsiteX38" fmla="*/ 2661920 w 3434080"/>
              <a:gd name="connsiteY38" fmla="*/ 264160 h 670560"/>
              <a:gd name="connsiteX39" fmla="*/ 2519680 w 3434080"/>
              <a:gd name="connsiteY39" fmla="*/ 294640 h 670560"/>
              <a:gd name="connsiteX40" fmla="*/ 2458720 w 3434080"/>
              <a:gd name="connsiteY40" fmla="*/ 304800 h 670560"/>
              <a:gd name="connsiteX41" fmla="*/ 2346960 w 3434080"/>
              <a:gd name="connsiteY41" fmla="*/ 345440 h 670560"/>
              <a:gd name="connsiteX42" fmla="*/ 2296160 w 3434080"/>
              <a:gd name="connsiteY42" fmla="*/ 355600 h 670560"/>
              <a:gd name="connsiteX43" fmla="*/ 2245360 w 3434080"/>
              <a:gd name="connsiteY43" fmla="*/ 386080 h 670560"/>
              <a:gd name="connsiteX44" fmla="*/ 2164080 w 3434080"/>
              <a:gd name="connsiteY44" fmla="*/ 406400 h 670560"/>
              <a:gd name="connsiteX45" fmla="*/ 2133600 w 3434080"/>
              <a:gd name="connsiteY45" fmla="*/ 426720 h 670560"/>
              <a:gd name="connsiteX46" fmla="*/ 2072640 w 3434080"/>
              <a:gd name="connsiteY46" fmla="*/ 436880 h 670560"/>
              <a:gd name="connsiteX47" fmla="*/ 1971040 w 3434080"/>
              <a:gd name="connsiteY47" fmla="*/ 457200 h 670560"/>
              <a:gd name="connsiteX48" fmla="*/ 1899920 w 3434080"/>
              <a:gd name="connsiteY48" fmla="*/ 467360 h 670560"/>
              <a:gd name="connsiteX49" fmla="*/ 1696720 w 3434080"/>
              <a:gd name="connsiteY49" fmla="*/ 487680 h 670560"/>
              <a:gd name="connsiteX50" fmla="*/ 1605280 w 3434080"/>
              <a:gd name="connsiteY50" fmla="*/ 497840 h 670560"/>
              <a:gd name="connsiteX51" fmla="*/ 1564640 w 3434080"/>
              <a:gd name="connsiteY51" fmla="*/ 508000 h 670560"/>
              <a:gd name="connsiteX52" fmla="*/ 1422400 w 3434080"/>
              <a:gd name="connsiteY52" fmla="*/ 528320 h 670560"/>
              <a:gd name="connsiteX53" fmla="*/ 1229360 w 3434080"/>
              <a:gd name="connsiteY53" fmla="*/ 548640 h 670560"/>
              <a:gd name="connsiteX54" fmla="*/ 1158240 w 3434080"/>
              <a:gd name="connsiteY54" fmla="*/ 568960 h 670560"/>
              <a:gd name="connsiteX55" fmla="*/ 975360 w 3434080"/>
              <a:gd name="connsiteY55" fmla="*/ 589280 h 670560"/>
              <a:gd name="connsiteX56" fmla="*/ 873760 w 3434080"/>
              <a:gd name="connsiteY56" fmla="*/ 599440 h 670560"/>
              <a:gd name="connsiteX57" fmla="*/ 782320 w 3434080"/>
              <a:gd name="connsiteY57" fmla="*/ 629920 h 670560"/>
              <a:gd name="connsiteX58" fmla="*/ 640080 w 3434080"/>
              <a:gd name="connsiteY58" fmla="*/ 660400 h 670560"/>
              <a:gd name="connsiteX59" fmla="*/ 447040 w 3434080"/>
              <a:gd name="connsiteY59" fmla="*/ 670560 h 670560"/>
              <a:gd name="connsiteX60" fmla="*/ 152400 w 3434080"/>
              <a:gd name="connsiteY60" fmla="*/ 660400 h 670560"/>
              <a:gd name="connsiteX61" fmla="*/ 91440 w 3434080"/>
              <a:gd name="connsiteY61" fmla="*/ 629920 h 670560"/>
              <a:gd name="connsiteX62" fmla="*/ 60960 w 3434080"/>
              <a:gd name="connsiteY62" fmla="*/ 619760 h 670560"/>
              <a:gd name="connsiteX63" fmla="*/ 50800 w 3434080"/>
              <a:gd name="connsiteY63" fmla="*/ 589280 h 670560"/>
              <a:gd name="connsiteX64" fmla="*/ 30480 w 3434080"/>
              <a:gd name="connsiteY64" fmla="*/ 558800 h 670560"/>
              <a:gd name="connsiteX65" fmla="*/ 20320 w 3434080"/>
              <a:gd name="connsiteY65" fmla="*/ 518160 h 670560"/>
              <a:gd name="connsiteX66" fmla="*/ 0 w 3434080"/>
              <a:gd name="connsiteY66" fmla="*/ 436880 h 670560"/>
              <a:gd name="connsiteX67" fmla="*/ 152400 w 3434080"/>
              <a:gd name="connsiteY67" fmla="*/ 40640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34080" h="670560">
                <a:moveTo>
                  <a:pt x="111760" y="355600"/>
                </a:moveTo>
                <a:cubicBezTo>
                  <a:pt x="128693" y="362373"/>
                  <a:pt x="144330" y="375384"/>
                  <a:pt x="162560" y="375920"/>
                </a:cubicBezTo>
                <a:cubicBezTo>
                  <a:pt x="387590" y="382539"/>
                  <a:pt x="376101" y="381980"/>
                  <a:pt x="508000" y="355600"/>
                </a:cubicBezTo>
                <a:cubicBezTo>
                  <a:pt x="535093" y="342053"/>
                  <a:pt x="559893" y="322307"/>
                  <a:pt x="589280" y="314960"/>
                </a:cubicBezTo>
                <a:cubicBezTo>
                  <a:pt x="602827" y="311573"/>
                  <a:pt x="616494" y="308636"/>
                  <a:pt x="629920" y="304800"/>
                </a:cubicBezTo>
                <a:cubicBezTo>
                  <a:pt x="640218" y="301858"/>
                  <a:pt x="650010" y="297237"/>
                  <a:pt x="660400" y="294640"/>
                </a:cubicBezTo>
                <a:cubicBezTo>
                  <a:pt x="718407" y="280138"/>
                  <a:pt x="699691" y="289965"/>
                  <a:pt x="751840" y="274320"/>
                </a:cubicBezTo>
                <a:cubicBezTo>
                  <a:pt x="854963" y="243383"/>
                  <a:pt x="771012" y="262358"/>
                  <a:pt x="863600" y="243840"/>
                </a:cubicBezTo>
                <a:cubicBezTo>
                  <a:pt x="873760" y="237067"/>
                  <a:pt x="882496" y="227381"/>
                  <a:pt x="894080" y="223520"/>
                </a:cubicBezTo>
                <a:cubicBezTo>
                  <a:pt x="913623" y="217006"/>
                  <a:pt x="934840" y="217400"/>
                  <a:pt x="955040" y="213360"/>
                </a:cubicBezTo>
                <a:cubicBezTo>
                  <a:pt x="968732" y="210622"/>
                  <a:pt x="982133" y="206587"/>
                  <a:pt x="995680" y="203200"/>
                </a:cubicBezTo>
                <a:cubicBezTo>
                  <a:pt x="1005840" y="193040"/>
                  <a:pt x="1014205" y="180690"/>
                  <a:pt x="1026160" y="172720"/>
                </a:cubicBezTo>
                <a:cubicBezTo>
                  <a:pt x="1035071" y="166779"/>
                  <a:pt x="1046612" y="166320"/>
                  <a:pt x="1056640" y="162560"/>
                </a:cubicBezTo>
                <a:cubicBezTo>
                  <a:pt x="1073717" y="156156"/>
                  <a:pt x="1090507" y="149013"/>
                  <a:pt x="1107440" y="142240"/>
                </a:cubicBezTo>
                <a:cubicBezTo>
                  <a:pt x="1131147" y="145627"/>
                  <a:pt x="1154938" y="148463"/>
                  <a:pt x="1178560" y="152400"/>
                </a:cubicBezTo>
                <a:cubicBezTo>
                  <a:pt x="1195594" y="155239"/>
                  <a:pt x="1212091" y="162560"/>
                  <a:pt x="1229360" y="162560"/>
                </a:cubicBezTo>
                <a:cubicBezTo>
                  <a:pt x="1283652" y="162560"/>
                  <a:pt x="1337733" y="155787"/>
                  <a:pt x="1391920" y="152400"/>
                </a:cubicBezTo>
                <a:cubicBezTo>
                  <a:pt x="1457315" y="130602"/>
                  <a:pt x="1388796" y="151227"/>
                  <a:pt x="1503680" y="132080"/>
                </a:cubicBezTo>
                <a:cubicBezTo>
                  <a:pt x="1544538" y="125270"/>
                  <a:pt x="1554179" y="116953"/>
                  <a:pt x="1595120" y="101600"/>
                </a:cubicBezTo>
                <a:cubicBezTo>
                  <a:pt x="1605148" y="97840"/>
                  <a:pt x="1614927" y="92329"/>
                  <a:pt x="1625600" y="91440"/>
                </a:cubicBezTo>
                <a:cubicBezTo>
                  <a:pt x="1696555" y="85527"/>
                  <a:pt x="1767898" y="85721"/>
                  <a:pt x="1838960" y="81280"/>
                </a:cubicBezTo>
                <a:cubicBezTo>
                  <a:pt x="1876294" y="78947"/>
                  <a:pt x="1913467" y="74507"/>
                  <a:pt x="1950720" y="71120"/>
                </a:cubicBezTo>
                <a:cubicBezTo>
                  <a:pt x="2076204" y="46023"/>
                  <a:pt x="1919492" y="76798"/>
                  <a:pt x="2062480" y="50800"/>
                </a:cubicBezTo>
                <a:cubicBezTo>
                  <a:pt x="2079470" y="47711"/>
                  <a:pt x="2096212" y="43266"/>
                  <a:pt x="2113280" y="40640"/>
                </a:cubicBezTo>
                <a:cubicBezTo>
                  <a:pt x="2140267" y="36488"/>
                  <a:pt x="2167467" y="33867"/>
                  <a:pt x="2194560" y="30480"/>
                </a:cubicBezTo>
                <a:cubicBezTo>
                  <a:pt x="2204720" y="27093"/>
                  <a:pt x="2214476" y="22081"/>
                  <a:pt x="2225040" y="20320"/>
                </a:cubicBezTo>
                <a:cubicBezTo>
                  <a:pt x="2361152" y="-2365"/>
                  <a:pt x="2275503" y="23819"/>
                  <a:pt x="2346960" y="0"/>
                </a:cubicBezTo>
                <a:cubicBezTo>
                  <a:pt x="2374978" y="3502"/>
                  <a:pt x="2427396" y="4658"/>
                  <a:pt x="2458720" y="20320"/>
                </a:cubicBezTo>
                <a:cubicBezTo>
                  <a:pt x="2488973" y="35447"/>
                  <a:pt x="2485630" y="46544"/>
                  <a:pt x="2519680" y="50800"/>
                </a:cubicBezTo>
                <a:cubicBezTo>
                  <a:pt x="2563496" y="56277"/>
                  <a:pt x="2607620" y="59751"/>
                  <a:pt x="2651760" y="60960"/>
                </a:cubicBezTo>
                <a:cubicBezTo>
                  <a:pt x="2854912" y="66526"/>
                  <a:pt x="3058160" y="67733"/>
                  <a:pt x="3261360" y="71120"/>
                </a:cubicBezTo>
                <a:cubicBezTo>
                  <a:pt x="3271520" y="77893"/>
                  <a:pt x="3279994" y="88478"/>
                  <a:pt x="3291840" y="91440"/>
                </a:cubicBezTo>
                <a:cubicBezTo>
                  <a:pt x="3321592" y="98878"/>
                  <a:pt x="3356278" y="87061"/>
                  <a:pt x="3383280" y="101600"/>
                </a:cubicBezTo>
                <a:cubicBezTo>
                  <a:pt x="3411665" y="116884"/>
                  <a:pt x="3424176" y="163329"/>
                  <a:pt x="3434080" y="193040"/>
                </a:cubicBezTo>
                <a:cubicBezTo>
                  <a:pt x="3338389" y="224937"/>
                  <a:pt x="3419828" y="200821"/>
                  <a:pt x="3200400" y="213360"/>
                </a:cubicBezTo>
                <a:lnTo>
                  <a:pt x="3048000" y="223520"/>
                </a:lnTo>
                <a:lnTo>
                  <a:pt x="2844800" y="233680"/>
                </a:lnTo>
                <a:cubicBezTo>
                  <a:pt x="2810933" y="240453"/>
                  <a:pt x="2777471" y="249716"/>
                  <a:pt x="2743200" y="254000"/>
                </a:cubicBezTo>
                <a:cubicBezTo>
                  <a:pt x="2716107" y="257387"/>
                  <a:pt x="2688784" y="259276"/>
                  <a:pt x="2661920" y="264160"/>
                </a:cubicBezTo>
                <a:cubicBezTo>
                  <a:pt x="2614212" y="272834"/>
                  <a:pt x="2567228" y="285130"/>
                  <a:pt x="2519680" y="294640"/>
                </a:cubicBezTo>
                <a:cubicBezTo>
                  <a:pt x="2499480" y="298680"/>
                  <a:pt x="2478705" y="299804"/>
                  <a:pt x="2458720" y="304800"/>
                </a:cubicBezTo>
                <a:cubicBezTo>
                  <a:pt x="2344859" y="333265"/>
                  <a:pt x="2447959" y="315140"/>
                  <a:pt x="2346960" y="345440"/>
                </a:cubicBezTo>
                <a:cubicBezTo>
                  <a:pt x="2330420" y="350402"/>
                  <a:pt x="2313093" y="352213"/>
                  <a:pt x="2296160" y="355600"/>
                </a:cubicBezTo>
                <a:cubicBezTo>
                  <a:pt x="2279227" y="365760"/>
                  <a:pt x="2263695" y="378746"/>
                  <a:pt x="2245360" y="386080"/>
                </a:cubicBezTo>
                <a:cubicBezTo>
                  <a:pt x="2187394" y="409266"/>
                  <a:pt x="2208874" y="384003"/>
                  <a:pt x="2164080" y="406400"/>
                </a:cubicBezTo>
                <a:cubicBezTo>
                  <a:pt x="2153158" y="411861"/>
                  <a:pt x="2145184" y="422859"/>
                  <a:pt x="2133600" y="426720"/>
                </a:cubicBezTo>
                <a:cubicBezTo>
                  <a:pt x="2114057" y="433234"/>
                  <a:pt x="2092887" y="433084"/>
                  <a:pt x="2072640" y="436880"/>
                </a:cubicBezTo>
                <a:cubicBezTo>
                  <a:pt x="2038694" y="443245"/>
                  <a:pt x="2005230" y="452316"/>
                  <a:pt x="1971040" y="457200"/>
                </a:cubicBezTo>
                <a:cubicBezTo>
                  <a:pt x="1947333" y="460587"/>
                  <a:pt x="1923721" y="464715"/>
                  <a:pt x="1899920" y="467360"/>
                </a:cubicBezTo>
                <a:cubicBezTo>
                  <a:pt x="1832265" y="474877"/>
                  <a:pt x="1764375" y="480163"/>
                  <a:pt x="1696720" y="487680"/>
                </a:cubicBezTo>
                <a:lnTo>
                  <a:pt x="1605280" y="497840"/>
                </a:lnTo>
                <a:cubicBezTo>
                  <a:pt x="1591733" y="501227"/>
                  <a:pt x="1578332" y="505262"/>
                  <a:pt x="1564640" y="508000"/>
                </a:cubicBezTo>
                <a:cubicBezTo>
                  <a:pt x="1511100" y="518708"/>
                  <a:pt x="1478589" y="520828"/>
                  <a:pt x="1422400" y="528320"/>
                </a:cubicBezTo>
                <a:cubicBezTo>
                  <a:pt x="1289673" y="546017"/>
                  <a:pt x="1411309" y="533478"/>
                  <a:pt x="1229360" y="548640"/>
                </a:cubicBezTo>
                <a:cubicBezTo>
                  <a:pt x="1205653" y="555413"/>
                  <a:pt x="1182348" y="563794"/>
                  <a:pt x="1158240" y="568960"/>
                </a:cubicBezTo>
                <a:cubicBezTo>
                  <a:pt x="1111823" y="578907"/>
                  <a:pt x="1014538" y="585549"/>
                  <a:pt x="975360" y="589280"/>
                </a:cubicBezTo>
                <a:lnTo>
                  <a:pt x="873760" y="599440"/>
                </a:lnTo>
                <a:cubicBezTo>
                  <a:pt x="737313" y="633552"/>
                  <a:pt x="948109" y="578908"/>
                  <a:pt x="782320" y="629920"/>
                </a:cubicBezTo>
                <a:cubicBezTo>
                  <a:pt x="752384" y="639131"/>
                  <a:pt x="675972" y="657529"/>
                  <a:pt x="640080" y="660400"/>
                </a:cubicBezTo>
                <a:cubicBezTo>
                  <a:pt x="575849" y="665538"/>
                  <a:pt x="511387" y="667173"/>
                  <a:pt x="447040" y="670560"/>
                </a:cubicBezTo>
                <a:cubicBezTo>
                  <a:pt x="348827" y="667173"/>
                  <a:pt x="250480" y="666530"/>
                  <a:pt x="152400" y="660400"/>
                </a:cubicBezTo>
                <a:cubicBezTo>
                  <a:pt x="123214" y="658576"/>
                  <a:pt x="116147" y="642274"/>
                  <a:pt x="91440" y="629920"/>
                </a:cubicBezTo>
                <a:cubicBezTo>
                  <a:pt x="81861" y="625131"/>
                  <a:pt x="71120" y="623147"/>
                  <a:pt x="60960" y="619760"/>
                </a:cubicBezTo>
                <a:cubicBezTo>
                  <a:pt x="57573" y="609600"/>
                  <a:pt x="55589" y="598859"/>
                  <a:pt x="50800" y="589280"/>
                </a:cubicBezTo>
                <a:cubicBezTo>
                  <a:pt x="45339" y="578358"/>
                  <a:pt x="35290" y="570023"/>
                  <a:pt x="30480" y="558800"/>
                </a:cubicBezTo>
                <a:cubicBezTo>
                  <a:pt x="24979" y="545965"/>
                  <a:pt x="24156" y="531586"/>
                  <a:pt x="20320" y="518160"/>
                </a:cubicBezTo>
                <a:cubicBezTo>
                  <a:pt x="-508" y="445263"/>
                  <a:pt x="20656" y="540161"/>
                  <a:pt x="0" y="436880"/>
                </a:cubicBezTo>
                <a:cubicBezTo>
                  <a:pt x="25153" y="361420"/>
                  <a:pt x="-550" y="406400"/>
                  <a:pt x="152400" y="40640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PA_矩形 202"/>
          <p:cNvSpPr/>
          <p:nvPr>
            <p:custDataLst>
              <p:tags r:id="rId3"/>
            </p:custDataLst>
          </p:nvPr>
        </p:nvSpPr>
        <p:spPr>
          <a:xfrm>
            <a:off x="6142892" y="1730009"/>
            <a:ext cx="4673468" cy="1907271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PA_矩形 206"/>
          <p:cNvSpPr/>
          <p:nvPr>
            <p:custDataLst>
              <p:tags r:id="rId4"/>
            </p:custDataLst>
          </p:nvPr>
        </p:nvSpPr>
        <p:spPr>
          <a:xfrm>
            <a:off x="6197611" y="4056943"/>
            <a:ext cx="4618749" cy="1734257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6460" y="58235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教師教學端的改變</a:t>
            </a:r>
          </a:p>
        </p:txBody>
      </p:sp>
      <p:grpSp>
        <p:nvGrpSpPr>
          <p:cNvPr id="28" name="群組 7"/>
          <p:cNvGrpSpPr/>
          <p:nvPr/>
        </p:nvGrpSpPr>
        <p:grpSpPr>
          <a:xfrm>
            <a:off x="3506398" y="1946030"/>
            <a:ext cx="3286952" cy="3358815"/>
            <a:chOff x="1696373" y="267408"/>
            <a:chExt cx="4769854" cy="476975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9" name="橢圓 28"/>
            <p:cNvSpPr/>
            <p:nvPr/>
          </p:nvSpPr>
          <p:spPr>
            <a:xfrm>
              <a:off x="1696373" y="267408"/>
              <a:ext cx="4769854" cy="4769751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橢圓 4"/>
            <p:cNvSpPr/>
            <p:nvPr/>
          </p:nvSpPr>
          <p:spPr>
            <a:xfrm>
              <a:off x="2357069" y="1225776"/>
              <a:ext cx="3448781" cy="305141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TW" altLang="zh-TW" sz="20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課綱研修具有延續性，亦需與時俱進</a:t>
              </a:r>
              <a:r>
                <a:rPr lang="zh-TW" altLang="en-US" sz="20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。</a:t>
              </a:r>
              <a:endParaRPr lang="en-US" altLang="zh-TW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TW" altLang="zh-TW" sz="20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「素養」就似「能力」的升級進化版</a:t>
              </a:r>
              <a:r>
                <a:rPr lang="zh-TW" altLang="en-US" sz="20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； </a:t>
              </a:r>
              <a:endParaRPr lang="en-US" altLang="zh-TW" sz="20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TW" altLang="en-US" sz="2000" b="1" kern="12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「素養」豐富與</a:t>
              </a:r>
              <a:r>
                <a:rPr lang="zh-TW" altLang="en-US" sz="2000" b="1" kern="1200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落實「</a:t>
              </a:r>
              <a:r>
                <a:rPr lang="zh-TW" altLang="en-US" sz="2000" b="1" kern="12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能力」的內涵。</a:t>
              </a:r>
              <a:endParaRPr lang="zh-TW" altLang="en-US" sz="2000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6637901" y="2128548"/>
            <a:ext cx="417845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豐富</a:t>
            </a:r>
            <a:endParaRPr lang="en-US" altLang="zh-TW" sz="2400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拓展了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學習主體、情意態度、情境學習、學習策略、整合活用等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層面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660442" y="4360424"/>
            <a:ext cx="4155917" cy="1301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400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落實</a:t>
            </a:r>
            <a:endParaRPr lang="en-US" altLang="zh-TW" sz="2400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總綱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核心素養、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領綱學習重點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的設計以及配套措施等規劃，</a:t>
            </a:r>
            <a:r>
              <a:rPr lang="zh-TW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落實於課程及教學中。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6361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/>
      <p:bldP spid="203" grpId="0" animBg="1"/>
      <p:bldP spid="20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717607" y="2011161"/>
            <a:ext cx="1603450" cy="3539807"/>
            <a:chOff x="3398" y="1402"/>
            <a:chExt cx="807" cy="1781"/>
          </a:xfrm>
          <a:solidFill>
            <a:schemeClr val="accent4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621" y="1639"/>
              <a:ext cx="418" cy="949"/>
            </a:xfrm>
            <a:custGeom>
              <a:avLst/>
              <a:gdLst>
                <a:gd name="T0" fmla="*/ 349 w 352"/>
                <a:gd name="T1" fmla="*/ 146 h 800"/>
                <a:gd name="T2" fmla="*/ 198 w 352"/>
                <a:gd name="T3" fmla="*/ 6 h 800"/>
                <a:gd name="T4" fmla="*/ 190 w 352"/>
                <a:gd name="T5" fmla="*/ 10 h 800"/>
                <a:gd name="T6" fmla="*/ 51 w 352"/>
                <a:gd name="T7" fmla="*/ 70 h 800"/>
                <a:gd name="T8" fmla="*/ 40 w 352"/>
                <a:gd name="T9" fmla="*/ 271 h 800"/>
                <a:gd name="T10" fmla="*/ 158 w 352"/>
                <a:gd name="T11" fmla="*/ 331 h 800"/>
                <a:gd name="T12" fmla="*/ 141 w 352"/>
                <a:gd name="T13" fmla="*/ 371 h 800"/>
                <a:gd name="T14" fmla="*/ 143 w 352"/>
                <a:gd name="T15" fmla="*/ 385 h 800"/>
                <a:gd name="T16" fmla="*/ 164 w 352"/>
                <a:gd name="T17" fmla="*/ 404 h 800"/>
                <a:gd name="T18" fmla="*/ 114 w 352"/>
                <a:gd name="T19" fmla="*/ 610 h 800"/>
                <a:gd name="T20" fmla="*/ 107 w 352"/>
                <a:gd name="T21" fmla="*/ 665 h 800"/>
                <a:gd name="T22" fmla="*/ 105 w 352"/>
                <a:gd name="T23" fmla="*/ 715 h 800"/>
                <a:gd name="T24" fmla="*/ 127 w 352"/>
                <a:gd name="T25" fmla="*/ 753 h 800"/>
                <a:gd name="T26" fmla="*/ 167 w 352"/>
                <a:gd name="T27" fmla="*/ 793 h 800"/>
                <a:gd name="T28" fmla="*/ 186 w 352"/>
                <a:gd name="T29" fmla="*/ 782 h 800"/>
                <a:gd name="T30" fmla="*/ 205 w 352"/>
                <a:gd name="T31" fmla="*/ 731 h 800"/>
                <a:gd name="T32" fmla="*/ 218 w 352"/>
                <a:gd name="T33" fmla="*/ 687 h 800"/>
                <a:gd name="T34" fmla="*/ 204 w 352"/>
                <a:gd name="T35" fmla="*/ 644 h 800"/>
                <a:gd name="T36" fmla="*/ 191 w 352"/>
                <a:gd name="T37" fmla="*/ 596 h 800"/>
                <a:gd name="T38" fmla="*/ 197 w 352"/>
                <a:gd name="T39" fmla="*/ 398 h 800"/>
                <a:gd name="T40" fmla="*/ 203 w 352"/>
                <a:gd name="T41" fmla="*/ 391 h 800"/>
                <a:gd name="T42" fmla="*/ 214 w 352"/>
                <a:gd name="T43" fmla="*/ 363 h 800"/>
                <a:gd name="T44" fmla="*/ 211 w 352"/>
                <a:gd name="T45" fmla="*/ 340 h 800"/>
                <a:gd name="T46" fmla="*/ 199 w 352"/>
                <a:gd name="T47" fmla="*/ 328 h 800"/>
                <a:gd name="T48" fmla="*/ 241 w 352"/>
                <a:gd name="T49" fmla="*/ 316 h 800"/>
                <a:gd name="T50" fmla="*/ 349 w 352"/>
                <a:gd name="T51" fmla="*/ 146 h 800"/>
                <a:gd name="T52" fmla="*/ 191 w 352"/>
                <a:gd name="T53" fmla="*/ 375 h 800"/>
                <a:gd name="T54" fmla="*/ 182 w 352"/>
                <a:gd name="T55" fmla="*/ 380 h 800"/>
                <a:gd name="T56" fmla="*/ 164 w 352"/>
                <a:gd name="T57" fmla="*/ 363 h 800"/>
                <a:gd name="T58" fmla="*/ 174 w 352"/>
                <a:gd name="T59" fmla="*/ 341 h 800"/>
                <a:gd name="T60" fmla="*/ 187 w 352"/>
                <a:gd name="T61" fmla="*/ 356 h 800"/>
                <a:gd name="T62" fmla="*/ 191 w 352"/>
                <a:gd name="T63" fmla="*/ 375 h 800"/>
                <a:gd name="T64" fmla="*/ 191 w 352"/>
                <a:gd name="T65" fmla="*/ 681 h 800"/>
                <a:gd name="T66" fmla="*/ 195 w 352"/>
                <a:gd name="T67" fmla="*/ 704 h 800"/>
                <a:gd name="T68" fmla="*/ 186 w 352"/>
                <a:gd name="T69" fmla="*/ 729 h 800"/>
                <a:gd name="T70" fmla="*/ 175 w 352"/>
                <a:gd name="T71" fmla="*/ 759 h 800"/>
                <a:gd name="T72" fmla="*/ 150 w 352"/>
                <a:gd name="T73" fmla="*/ 735 h 800"/>
                <a:gd name="T74" fmla="*/ 126 w 352"/>
                <a:gd name="T75" fmla="*/ 695 h 800"/>
                <a:gd name="T76" fmla="*/ 130 w 352"/>
                <a:gd name="T77" fmla="*/ 644 h 800"/>
                <a:gd name="T78" fmla="*/ 137 w 352"/>
                <a:gd name="T79" fmla="*/ 594 h 800"/>
                <a:gd name="T80" fmla="*/ 169 w 352"/>
                <a:gd name="T81" fmla="*/ 450 h 800"/>
                <a:gd name="T82" fmla="*/ 167 w 352"/>
                <a:gd name="T83" fmla="*/ 593 h 800"/>
                <a:gd name="T84" fmla="*/ 191 w 352"/>
                <a:gd name="T85" fmla="*/ 681 h 800"/>
                <a:gd name="T86" fmla="*/ 262 w 352"/>
                <a:gd name="T87" fmla="*/ 280 h 800"/>
                <a:gd name="T88" fmla="*/ 83 w 352"/>
                <a:gd name="T89" fmla="*/ 275 h 800"/>
                <a:gd name="T90" fmla="*/ 49 w 352"/>
                <a:gd name="T91" fmla="*/ 106 h 800"/>
                <a:gd name="T92" fmla="*/ 220 w 352"/>
                <a:gd name="T93" fmla="*/ 49 h 800"/>
                <a:gd name="T94" fmla="*/ 236 w 352"/>
                <a:gd name="T95" fmla="*/ 39 h 800"/>
                <a:gd name="T96" fmla="*/ 322 w 352"/>
                <a:gd name="T97" fmla="*/ 123 h 800"/>
                <a:gd name="T98" fmla="*/ 262 w 352"/>
                <a:gd name="T99" fmla="*/ 28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800">
                  <a:moveTo>
                    <a:pt x="349" y="146"/>
                  </a:moveTo>
                  <a:cubicBezTo>
                    <a:pt x="346" y="67"/>
                    <a:pt x="278" y="0"/>
                    <a:pt x="198" y="6"/>
                  </a:cubicBezTo>
                  <a:cubicBezTo>
                    <a:pt x="196" y="6"/>
                    <a:pt x="193" y="8"/>
                    <a:pt x="190" y="10"/>
                  </a:cubicBezTo>
                  <a:cubicBezTo>
                    <a:pt x="138" y="4"/>
                    <a:pt x="84" y="27"/>
                    <a:pt x="51" y="70"/>
                  </a:cubicBezTo>
                  <a:cubicBezTo>
                    <a:pt x="7" y="126"/>
                    <a:pt x="0" y="210"/>
                    <a:pt x="40" y="271"/>
                  </a:cubicBezTo>
                  <a:cubicBezTo>
                    <a:pt x="66" y="311"/>
                    <a:pt x="112" y="330"/>
                    <a:pt x="158" y="331"/>
                  </a:cubicBezTo>
                  <a:cubicBezTo>
                    <a:pt x="153" y="344"/>
                    <a:pt x="147" y="358"/>
                    <a:pt x="141" y="371"/>
                  </a:cubicBezTo>
                  <a:cubicBezTo>
                    <a:pt x="139" y="375"/>
                    <a:pt x="139" y="382"/>
                    <a:pt x="143" y="385"/>
                  </a:cubicBezTo>
                  <a:cubicBezTo>
                    <a:pt x="151" y="391"/>
                    <a:pt x="158" y="397"/>
                    <a:pt x="164" y="404"/>
                  </a:cubicBezTo>
                  <a:cubicBezTo>
                    <a:pt x="141" y="471"/>
                    <a:pt x="124" y="540"/>
                    <a:pt x="114" y="610"/>
                  </a:cubicBezTo>
                  <a:cubicBezTo>
                    <a:pt x="111" y="628"/>
                    <a:pt x="109" y="646"/>
                    <a:pt x="107" y="665"/>
                  </a:cubicBezTo>
                  <a:cubicBezTo>
                    <a:pt x="106" y="681"/>
                    <a:pt x="103" y="698"/>
                    <a:pt x="105" y="715"/>
                  </a:cubicBezTo>
                  <a:cubicBezTo>
                    <a:pt x="108" y="730"/>
                    <a:pt x="117" y="742"/>
                    <a:pt x="127" y="753"/>
                  </a:cubicBezTo>
                  <a:cubicBezTo>
                    <a:pt x="140" y="766"/>
                    <a:pt x="153" y="780"/>
                    <a:pt x="167" y="793"/>
                  </a:cubicBezTo>
                  <a:cubicBezTo>
                    <a:pt x="174" y="800"/>
                    <a:pt x="183" y="789"/>
                    <a:pt x="186" y="782"/>
                  </a:cubicBezTo>
                  <a:cubicBezTo>
                    <a:pt x="192" y="765"/>
                    <a:pt x="199" y="748"/>
                    <a:pt x="205" y="731"/>
                  </a:cubicBezTo>
                  <a:cubicBezTo>
                    <a:pt x="211" y="717"/>
                    <a:pt x="218" y="702"/>
                    <a:pt x="218" y="687"/>
                  </a:cubicBezTo>
                  <a:cubicBezTo>
                    <a:pt x="218" y="672"/>
                    <a:pt x="209" y="658"/>
                    <a:pt x="204" y="644"/>
                  </a:cubicBezTo>
                  <a:cubicBezTo>
                    <a:pt x="198" y="629"/>
                    <a:pt x="194" y="613"/>
                    <a:pt x="191" y="596"/>
                  </a:cubicBezTo>
                  <a:cubicBezTo>
                    <a:pt x="179" y="531"/>
                    <a:pt x="188" y="463"/>
                    <a:pt x="197" y="398"/>
                  </a:cubicBezTo>
                  <a:cubicBezTo>
                    <a:pt x="199" y="396"/>
                    <a:pt x="201" y="395"/>
                    <a:pt x="203" y="391"/>
                  </a:cubicBezTo>
                  <a:cubicBezTo>
                    <a:pt x="209" y="383"/>
                    <a:pt x="212" y="373"/>
                    <a:pt x="214" y="363"/>
                  </a:cubicBezTo>
                  <a:cubicBezTo>
                    <a:pt x="215" y="356"/>
                    <a:pt x="215" y="347"/>
                    <a:pt x="211" y="340"/>
                  </a:cubicBezTo>
                  <a:cubicBezTo>
                    <a:pt x="209" y="335"/>
                    <a:pt x="203" y="332"/>
                    <a:pt x="199" y="328"/>
                  </a:cubicBezTo>
                  <a:cubicBezTo>
                    <a:pt x="214" y="326"/>
                    <a:pt x="228" y="322"/>
                    <a:pt x="241" y="316"/>
                  </a:cubicBezTo>
                  <a:cubicBezTo>
                    <a:pt x="308" y="288"/>
                    <a:pt x="352" y="218"/>
                    <a:pt x="349" y="146"/>
                  </a:cubicBezTo>
                  <a:close/>
                  <a:moveTo>
                    <a:pt x="191" y="375"/>
                  </a:moveTo>
                  <a:cubicBezTo>
                    <a:pt x="188" y="376"/>
                    <a:pt x="185" y="378"/>
                    <a:pt x="182" y="380"/>
                  </a:cubicBezTo>
                  <a:cubicBezTo>
                    <a:pt x="176" y="374"/>
                    <a:pt x="170" y="368"/>
                    <a:pt x="164" y="363"/>
                  </a:cubicBezTo>
                  <a:cubicBezTo>
                    <a:pt x="168" y="356"/>
                    <a:pt x="171" y="348"/>
                    <a:pt x="174" y="341"/>
                  </a:cubicBezTo>
                  <a:cubicBezTo>
                    <a:pt x="176" y="348"/>
                    <a:pt x="181" y="351"/>
                    <a:pt x="187" y="356"/>
                  </a:cubicBezTo>
                  <a:cubicBezTo>
                    <a:pt x="194" y="362"/>
                    <a:pt x="194" y="368"/>
                    <a:pt x="191" y="375"/>
                  </a:cubicBezTo>
                  <a:close/>
                  <a:moveTo>
                    <a:pt x="191" y="681"/>
                  </a:moveTo>
                  <a:cubicBezTo>
                    <a:pt x="194" y="689"/>
                    <a:pt x="197" y="696"/>
                    <a:pt x="195" y="704"/>
                  </a:cubicBezTo>
                  <a:cubicBezTo>
                    <a:pt x="194" y="712"/>
                    <a:pt x="189" y="721"/>
                    <a:pt x="186" y="729"/>
                  </a:cubicBezTo>
                  <a:cubicBezTo>
                    <a:pt x="182" y="739"/>
                    <a:pt x="178" y="749"/>
                    <a:pt x="175" y="759"/>
                  </a:cubicBezTo>
                  <a:cubicBezTo>
                    <a:pt x="166" y="751"/>
                    <a:pt x="158" y="743"/>
                    <a:pt x="150" y="735"/>
                  </a:cubicBezTo>
                  <a:cubicBezTo>
                    <a:pt x="139" y="723"/>
                    <a:pt x="128" y="712"/>
                    <a:pt x="126" y="695"/>
                  </a:cubicBezTo>
                  <a:cubicBezTo>
                    <a:pt x="125" y="678"/>
                    <a:pt x="128" y="661"/>
                    <a:pt x="130" y="644"/>
                  </a:cubicBezTo>
                  <a:cubicBezTo>
                    <a:pt x="132" y="627"/>
                    <a:pt x="134" y="611"/>
                    <a:pt x="137" y="594"/>
                  </a:cubicBezTo>
                  <a:cubicBezTo>
                    <a:pt x="144" y="545"/>
                    <a:pt x="155" y="497"/>
                    <a:pt x="169" y="450"/>
                  </a:cubicBezTo>
                  <a:cubicBezTo>
                    <a:pt x="164" y="498"/>
                    <a:pt x="161" y="546"/>
                    <a:pt x="167" y="593"/>
                  </a:cubicBezTo>
                  <a:cubicBezTo>
                    <a:pt x="171" y="624"/>
                    <a:pt x="179" y="653"/>
                    <a:pt x="191" y="681"/>
                  </a:cubicBezTo>
                  <a:close/>
                  <a:moveTo>
                    <a:pt x="262" y="280"/>
                  </a:moveTo>
                  <a:cubicBezTo>
                    <a:pt x="210" y="312"/>
                    <a:pt x="132" y="314"/>
                    <a:pt x="83" y="275"/>
                  </a:cubicBezTo>
                  <a:cubicBezTo>
                    <a:pt x="34" y="236"/>
                    <a:pt x="23" y="160"/>
                    <a:pt x="49" y="106"/>
                  </a:cubicBezTo>
                  <a:cubicBezTo>
                    <a:pt x="80" y="44"/>
                    <a:pt x="159" y="20"/>
                    <a:pt x="220" y="49"/>
                  </a:cubicBezTo>
                  <a:cubicBezTo>
                    <a:pt x="226" y="52"/>
                    <a:pt x="233" y="46"/>
                    <a:pt x="236" y="39"/>
                  </a:cubicBezTo>
                  <a:cubicBezTo>
                    <a:pt x="276" y="52"/>
                    <a:pt x="309" y="83"/>
                    <a:pt x="322" y="123"/>
                  </a:cubicBezTo>
                  <a:cubicBezTo>
                    <a:pt x="340" y="182"/>
                    <a:pt x="315" y="248"/>
                    <a:pt x="262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398" y="1504"/>
              <a:ext cx="417" cy="636"/>
            </a:xfrm>
            <a:custGeom>
              <a:avLst/>
              <a:gdLst>
                <a:gd name="T0" fmla="*/ 337 w 350"/>
                <a:gd name="T1" fmla="*/ 508 h 536"/>
                <a:gd name="T2" fmla="*/ 100 w 350"/>
                <a:gd name="T3" fmla="*/ 405 h 536"/>
                <a:gd name="T4" fmla="*/ 39 w 350"/>
                <a:gd name="T5" fmla="*/ 176 h 536"/>
                <a:gd name="T6" fmla="*/ 108 w 350"/>
                <a:gd name="T7" fmla="*/ 73 h 536"/>
                <a:gd name="T8" fmla="*/ 148 w 350"/>
                <a:gd name="T9" fmla="*/ 78 h 536"/>
                <a:gd name="T10" fmla="*/ 176 w 350"/>
                <a:gd name="T11" fmla="*/ 35 h 536"/>
                <a:gd name="T12" fmla="*/ 146 w 350"/>
                <a:gd name="T13" fmla="*/ 1 h 536"/>
                <a:gd name="T14" fmla="*/ 135 w 350"/>
                <a:gd name="T15" fmla="*/ 29 h 536"/>
                <a:gd name="T16" fmla="*/ 153 w 350"/>
                <a:gd name="T17" fmla="*/ 42 h 536"/>
                <a:gd name="T18" fmla="*/ 146 w 350"/>
                <a:gd name="T19" fmla="*/ 54 h 536"/>
                <a:gd name="T20" fmla="*/ 124 w 350"/>
                <a:gd name="T21" fmla="*/ 47 h 536"/>
                <a:gd name="T22" fmla="*/ 118 w 350"/>
                <a:gd name="T23" fmla="*/ 25 h 536"/>
                <a:gd name="T24" fmla="*/ 118 w 350"/>
                <a:gd name="T25" fmla="*/ 8 h 536"/>
                <a:gd name="T26" fmla="*/ 102 w 350"/>
                <a:gd name="T27" fmla="*/ 16 h 536"/>
                <a:gd name="T28" fmla="*/ 98 w 350"/>
                <a:gd name="T29" fmla="*/ 55 h 536"/>
                <a:gd name="T30" fmla="*/ 11 w 350"/>
                <a:gd name="T31" fmla="*/ 279 h 536"/>
                <a:gd name="T32" fmla="*/ 168 w 350"/>
                <a:gd name="T33" fmla="*/ 495 h 536"/>
                <a:gd name="T34" fmla="*/ 326 w 350"/>
                <a:gd name="T35" fmla="*/ 536 h 536"/>
                <a:gd name="T36" fmla="*/ 337 w 350"/>
                <a:gd name="T37" fmla="*/ 50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0" h="536">
                  <a:moveTo>
                    <a:pt x="337" y="508"/>
                  </a:moveTo>
                  <a:cubicBezTo>
                    <a:pt x="249" y="504"/>
                    <a:pt x="160" y="472"/>
                    <a:pt x="100" y="405"/>
                  </a:cubicBezTo>
                  <a:cubicBezTo>
                    <a:pt x="45" y="344"/>
                    <a:pt x="15" y="258"/>
                    <a:pt x="39" y="176"/>
                  </a:cubicBezTo>
                  <a:cubicBezTo>
                    <a:pt x="50" y="135"/>
                    <a:pt x="74" y="99"/>
                    <a:pt x="108" y="73"/>
                  </a:cubicBezTo>
                  <a:cubicBezTo>
                    <a:pt x="119" y="83"/>
                    <a:pt x="135" y="84"/>
                    <a:pt x="148" y="78"/>
                  </a:cubicBezTo>
                  <a:cubicBezTo>
                    <a:pt x="165" y="71"/>
                    <a:pt x="177" y="53"/>
                    <a:pt x="176" y="35"/>
                  </a:cubicBezTo>
                  <a:cubicBezTo>
                    <a:pt x="175" y="18"/>
                    <a:pt x="163" y="3"/>
                    <a:pt x="146" y="1"/>
                  </a:cubicBezTo>
                  <a:cubicBezTo>
                    <a:pt x="134" y="0"/>
                    <a:pt x="122" y="28"/>
                    <a:pt x="135" y="29"/>
                  </a:cubicBezTo>
                  <a:cubicBezTo>
                    <a:pt x="143" y="29"/>
                    <a:pt x="150" y="34"/>
                    <a:pt x="153" y="42"/>
                  </a:cubicBezTo>
                  <a:cubicBezTo>
                    <a:pt x="156" y="49"/>
                    <a:pt x="153" y="52"/>
                    <a:pt x="146" y="54"/>
                  </a:cubicBezTo>
                  <a:cubicBezTo>
                    <a:pt x="138" y="55"/>
                    <a:pt x="129" y="53"/>
                    <a:pt x="124" y="47"/>
                  </a:cubicBezTo>
                  <a:cubicBezTo>
                    <a:pt x="120" y="42"/>
                    <a:pt x="115" y="32"/>
                    <a:pt x="118" y="25"/>
                  </a:cubicBezTo>
                  <a:cubicBezTo>
                    <a:pt x="120" y="21"/>
                    <a:pt x="124" y="11"/>
                    <a:pt x="118" y="8"/>
                  </a:cubicBezTo>
                  <a:cubicBezTo>
                    <a:pt x="112" y="4"/>
                    <a:pt x="105" y="12"/>
                    <a:pt x="102" y="16"/>
                  </a:cubicBezTo>
                  <a:cubicBezTo>
                    <a:pt x="97" y="29"/>
                    <a:pt x="94" y="43"/>
                    <a:pt x="98" y="55"/>
                  </a:cubicBezTo>
                  <a:cubicBezTo>
                    <a:pt x="32" y="108"/>
                    <a:pt x="0" y="196"/>
                    <a:pt x="11" y="279"/>
                  </a:cubicBezTo>
                  <a:cubicBezTo>
                    <a:pt x="23" y="372"/>
                    <a:pt x="86" y="452"/>
                    <a:pt x="168" y="495"/>
                  </a:cubicBezTo>
                  <a:cubicBezTo>
                    <a:pt x="217" y="520"/>
                    <a:pt x="272" y="533"/>
                    <a:pt x="326" y="536"/>
                  </a:cubicBezTo>
                  <a:cubicBezTo>
                    <a:pt x="338" y="536"/>
                    <a:pt x="350" y="509"/>
                    <a:pt x="337" y="5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75" y="1402"/>
              <a:ext cx="330" cy="734"/>
            </a:xfrm>
            <a:custGeom>
              <a:avLst/>
              <a:gdLst>
                <a:gd name="T0" fmla="*/ 262 w 277"/>
                <a:gd name="T1" fmla="*/ 216 h 619"/>
                <a:gd name="T2" fmla="*/ 217 w 277"/>
                <a:gd name="T3" fmla="*/ 85 h 619"/>
                <a:gd name="T4" fmla="*/ 238 w 277"/>
                <a:gd name="T5" fmla="*/ 28 h 619"/>
                <a:gd name="T6" fmla="*/ 197 w 277"/>
                <a:gd name="T7" fmla="*/ 4 h 619"/>
                <a:gd name="T8" fmla="*/ 158 w 277"/>
                <a:gd name="T9" fmla="*/ 48 h 619"/>
                <a:gd name="T10" fmla="*/ 179 w 277"/>
                <a:gd name="T11" fmla="*/ 43 h 619"/>
                <a:gd name="T12" fmla="*/ 197 w 277"/>
                <a:gd name="T13" fmla="*/ 31 h 619"/>
                <a:gd name="T14" fmla="*/ 217 w 277"/>
                <a:gd name="T15" fmla="*/ 46 h 619"/>
                <a:gd name="T16" fmla="*/ 190 w 277"/>
                <a:gd name="T17" fmla="*/ 60 h 619"/>
                <a:gd name="T18" fmla="*/ 175 w 277"/>
                <a:gd name="T19" fmla="*/ 86 h 619"/>
                <a:gd name="T20" fmla="*/ 195 w 277"/>
                <a:gd name="T21" fmla="*/ 92 h 619"/>
                <a:gd name="T22" fmla="*/ 195 w 277"/>
                <a:gd name="T23" fmla="*/ 105 h 619"/>
                <a:gd name="T24" fmla="*/ 234 w 277"/>
                <a:gd name="T25" fmla="*/ 332 h 619"/>
                <a:gd name="T26" fmla="*/ 122 w 277"/>
                <a:gd name="T27" fmla="*/ 524 h 619"/>
                <a:gd name="T28" fmla="*/ 14 w 277"/>
                <a:gd name="T29" fmla="*/ 589 h 619"/>
                <a:gd name="T30" fmla="*/ 1 w 277"/>
                <a:gd name="T31" fmla="*/ 606 h 619"/>
                <a:gd name="T32" fmla="*/ 9 w 277"/>
                <a:gd name="T33" fmla="*/ 616 h 619"/>
                <a:gd name="T34" fmla="*/ 262 w 277"/>
                <a:gd name="T35" fmla="*/ 21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7" h="619">
                  <a:moveTo>
                    <a:pt x="262" y="216"/>
                  </a:moveTo>
                  <a:cubicBezTo>
                    <a:pt x="258" y="170"/>
                    <a:pt x="246" y="122"/>
                    <a:pt x="217" y="85"/>
                  </a:cubicBezTo>
                  <a:cubicBezTo>
                    <a:pt x="235" y="74"/>
                    <a:pt x="246" y="50"/>
                    <a:pt x="238" y="28"/>
                  </a:cubicBezTo>
                  <a:cubicBezTo>
                    <a:pt x="232" y="11"/>
                    <a:pt x="216" y="0"/>
                    <a:pt x="197" y="4"/>
                  </a:cubicBezTo>
                  <a:cubicBezTo>
                    <a:pt x="177" y="8"/>
                    <a:pt x="161" y="28"/>
                    <a:pt x="158" y="48"/>
                  </a:cubicBezTo>
                  <a:cubicBezTo>
                    <a:pt x="156" y="68"/>
                    <a:pt x="178" y="56"/>
                    <a:pt x="179" y="43"/>
                  </a:cubicBezTo>
                  <a:cubicBezTo>
                    <a:pt x="181" y="34"/>
                    <a:pt x="189" y="30"/>
                    <a:pt x="197" y="31"/>
                  </a:cubicBezTo>
                  <a:cubicBezTo>
                    <a:pt x="206" y="31"/>
                    <a:pt x="214" y="38"/>
                    <a:pt x="217" y="46"/>
                  </a:cubicBezTo>
                  <a:cubicBezTo>
                    <a:pt x="225" y="65"/>
                    <a:pt x="202" y="67"/>
                    <a:pt x="190" y="60"/>
                  </a:cubicBezTo>
                  <a:cubicBezTo>
                    <a:pt x="179" y="54"/>
                    <a:pt x="164" y="80"/>
                    <a:pt x="175" y="86"/>
                  </a:cubicBezTo>
                  <a:cubicBezTo>
                    <a:pt x="182" y="90"/>
                    <a:pt x="189" y="92"/>
                    <a:pt x="195" y="92"/>
                  </a:cubicBezTo>
                  <a:cubicBezTo>
                    <a:pt x="193" y="97"/>
                    <a:pt x="193" y="102"/>
                    <a:pt x="195" y="105"/>
                  </a:cubicBezTo>
                  <a:cubicBezTo>
                    <a:pt x="246" y="166"/>
                    <a:pt x="249" y="258"/>
                    <a:pt x="234" y="332"/>
                  </a:cubicBezTo>
                  <a:cubicBezTo>
                    <a:pt x="218" y="407"/>
                    <a:pt x="179" y="475"/>
                    <a:pt x="122" y="524"/>
                  </a:cubicBezTo>
                  <a:cubicBezTo>
                    <a:pt x="90" y="552"/>
                    <a:pt x="53" y="574"/>
                    <a:pt x="14" y="589"/>
                  </a:cubicBezTo>
                  <a:cubicBezTo>
                    <a:pt x="7" y="592"/>
                    <a:pt x="2" y="598"/>
                    <a:pt x="1" y="606"/>
                  </a:cubicBezTo>
                  <a:cubicBezTo>
                    <a:pt x="0" y="610"/>
                    <a:pt x="2" y="619"/>
                    <a:pt x="9" y="616"/>
                  </a:cubicBezTo>
                  <a:cubicBezTo>
                    <a:pt x="170" y="554"/>
                    <a:pt x="277" y="389"/>
                    <a:pt x="26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3591" y="2567"/>
              <a:ext cx="426" cy="616"/>
            </a:xfrm>
            <a:custGeom>
              <a:avLst/>
              <a:gdLst>
                <a:gd name="T0" fmla="*/ 336 w 358"/>
                <a:gd name="T1" fmla="*/ 434 h 520"/>
                <a:gd name="T2" fmla="*/ 239 w 358"/>
                <a:gd name="T3" fmla="*/ 463 h 520"/>
                <a:gd name="T4" fmla="*/ 242 w 358"/>
                <a:gd name="T5" fmla="*/ 440 h 520"/>
                <a:gd name="T6" fmla="*/ 244 w 358"/>
                <a:gd name="T7" fmla="*/ 405 h 520"/>
                <a:gd name="T8" fmla="*/ 249 w 358"/>
                <a:gd name="T9" fmla="*/ 339 h 520"/>
                <a:gd name="T10" fmla="*/ 255 w 358"/>
                <a:gd name="T11" fmla="*/ 206 h 520"/>
                <a:gd name="T12" fmla="*/ 251 w 358"/>
                <a:gd name="T13" fmla="*/ 88 h 520"/>
                <a:gd name="T14" fmla="*/ 202 w 358"/>
                <a:gd name="T15" fmla="*/ 11 h 520"/>
                <a:gd name="T16" fmla="*/ 167 w 358"/>
                <a:gd name="T17" fmla="*/ 42 h 520"/>
                <a:gd name="T18" fmla="*/ 142 w 358"/>
                <a:gd name="T19" fmla="*/ 87 h 520"/>
                <a:gd name="T20" fmla="*/ 112 w 358"/>
                <a:gd name="T21" fmla="*/ 199 h 520"/>
                <a:gd name="T22" fmla="*/ 105 w 358"/>
                <a:gd name="T23" fmla="*/ 445 h 520"/>
                <a:gd name="T24" fmla="*/ 54 w 358"/>
                <a:gd name="T25" fmla="*/ 432 h 520"/>
                <a:gd name="T26" fmla="*/ 4 w 358"/>
                <a:gd name="T27" fmla="*/ 474 h 520"/>
                <a:gd name="T28" fmla="*/ 55 w 358"/>
                <a:gd name="T29" fmla="*/ 514 h 520"/>
                <a:gd name="T30" fmla="*/ 129 w 358"/>
                <a:gd name="T31" fmla="*/ 481 h 520"/>
                <a:gd name="T32" fmla="*/ 128 w 358"/>
                <a:gd name="T33" fmla="*/ 459 h 520"/>
                <a:gd name="T34" fmla="*/ 133 w 358"/>
                <a:gd name="T35" fmla="*/ 201 h 520"/>
                <a:gd name="T36" fmla="*/ 165 w 358"/>
                <a:gd name="T37" fmla="*/ 79 h 520"/>
                <a:gd name="T38" fmla="*/ 178 w 358"/>
                <a:gd name="T39" fmla="*/ 58 h 520"/>
                <a:gd name="T40" fmla="*/ 199 w 358"/>
                <a:gd name="T41" fmla="*/ 38 h 520"/>
                <a:gd name="T42" fmla="*/ 227 w 358"/>
                <a:gd name="T43" fmla="*/ 90 h 520"/>
                <a:gd name="T44" fmla="*/ 233 w 358"/>
                <a:gd name="T45" fmla="*/ 218 h 520"/>
                <a:gd name="T46" fmla="*/ 226 w 358"/>
                <a:gd name="T47" fmla="*/ 359 h 520"/>
                <a:gd name="T48" fmla="*/ 221 w 358"/>
                <a:gd name="T49" fmla="*/ 430 h 520"/>
                <a:gd name="T50" fmla="*/ 219 w 358"/>
                <a:gd name="T51" fmla="*/ 465 h 520"/>
                <a:gd name="T52" fmla="*/ 220 w 358"/>
                <a:gd name="T53" fmla="*/ 493 h 520"/>
                <a:gd name="T54" fmla="*/ 261 w 358"/>
                <a:gd name="T55" fmla="*/ 516 h 520"/>
                <a:gd name="T56" fmla="*/ 319 w 358"/>
                <a:gd name="T57" fmla="*/ 514 h 520"/>
                <a:gd name="T58" fmla="*/ 354 w 358"/>
                <a:gd name="T59" fmla="*/ 474 h 520"/>
                <a:gd name="T60" fmla="*/ 336 w 358"/>
                <a:gd name="T61" fmla="*/ 434 h 520"/>
                <a:gd name="T62" fmla="*/ 26 w 358"/>
                <a:gd name="T63" fmla="*/ 470 h 520"/>
                <a:gd name="T64" fmla="*/ 62 w 358"/>
                <a:gd name="T65" fmla="*/ 460 h 520"/>
                <a:gd name="T66" fmla="*/ 99 w 358"/>
                <a:gd name="T67" fmla="*/ 478 h 520"/>
                <a:gd name="T68" fmla="*/ 74 w 358"/>
                <a:gd name="T69" fmla="*/ 486 h 520"/>
                <a:gd name="T70" fmla="*/ 26 w 358"/>
                <a:gd name="T71" fmla="*/ 470 h 520"/>
                <a:gd name="T72" fmla="*/ 291 w 358"/>
                <a:gd name="T73" fmla="*/ 491 h 520"/>
                <a:gd name="T74" fmla="*/ 249 w 358"/>
                <a:gd name="T75" fmla="*/ 481 h 520"/>
                <a:gd name="T76" fmla="*/ 288 w 358"/>
                <a:gd name="T77" fmla="*/ 461 h 520"/>
                <a:gd name="T78" fmla="*/ 334 w 358"/>
                <a:gd name="T79" fmla="*/ 472 h 520"/>
                <a:gd name="T80" fmla="*/ 291 w 358"/>
                <a:gd name="T81" fmla="*/ 49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8" h="520">
                  <a:moveTo>
                    <a:pt x="336" y="434"/>
                  </a:moveTo>
                  <a:cubicBezTo>
                    <a:pt x="304" y="421"/>
                    <a:pt x="265" y="441"/>
                    <a:pt x="239" y="463"/>
                  </a:cubicBezTo>
                  <a:cubicBezTo>
                    <a:pt x="239" y="455"/>
                    <a:pt x="241" y="447"/>
                    <a:pt x="242" y="440"/>
                  </a:cubicBezTo>
                  <a:cubicBezTo>
                    <a:pt x="243" y="428"/>
                    <a:pt x="243" y="417"/>
                    <a:pt x="244" y="405"/>
                  </a:cubicBezTo>
                  <a:cubicBezTo>
                    <a:pt x="246" y="383"/>
                    <a:pt x="247" y="361"/>
                    <a:pt x="249" y="339"/>
                  </a:cubicBezTo>
                  <a:cubicBezTo>
                    <a:pt x="251" y="294"/>
                    <a:pt x="254" y="250"/>
                    <a:pt x="255" y="206"/>
                  </a:cubicBezTo>
                  <a:cubicBezTo>
                    <a:pt x="257" y="166"/>
                    <a:pt x="257" y="127"/>
                    <a:pt x="251" y="88"/>
                  </a:cubicBezTo>
                  <a:cubicBezTo>
                    <a:pt x="247" y="67"/>
                    <a:pt x="237" y="0"/>
                    <a:pt x="202" y="11"/>
                  </a:cubicBezTo>
                  <a:cubicBezTo>
                    <a:pt x="188" y="16"/>
                    <a:pt x="176" y="30"/>
                    <a:pt x="167" y="42"/>
                  </a:cubicBezTo>
                  <a:cubicBezTo>
                    <a:pt x="156" y="56"/>
                    <a:pt x="148" y="71"/>
                    <a:pt x="142" y="87"/>
                  </a:cubicBezTo>
                  <a:cubicBezTo>
                    <a:pt x="127" y="122"/>
                    <a:pt x="119" y="161"/>
                    <a:pt x="112" y="199"/>
                  </a:cubicBezTo>
                  <a:cubicBezTo>
                    <a:pt x="100" y="281"/>
                    <a:pt x="100" y="363"/>
                    <a:pt x="105" y="445"/>
                  </a:cubicBezTo>
                  <a:cubicBezTo>
                    <a:pt x="90" y="436"/>
                    <a:pt x="72" y="430"/>
                    <a:pt x="54" y="432"/>
                  </a:cubicBezTo>
                  <a:cubicBezTo>
                    <a:pt x="31" y="434"/>
                    <a:pt x="7" y="449"/>
                    <a:pt x="4" y="474"/>
                  </a:cubicBezTo>
                  <a:cubicBezTo>
                    <a:pt x="0" y="505"/>
                    <a:pt x="31" y="516"/>
                    <a:pt x="55" y="514"/>
                  </a:cubicBezTo>
                  <a:cubicBezTo>
                    <a:pt x="83" y="512"/>
                    <a:pt x="110" y="502"/>
                    <a:pt x="129" y="481"/>
                  </a:cubicBezTo>
                  <a:cubicBezTo>
                    <a:pt x="136" y="472"/>
                    <a:pt x="134" y="461"/>
                    <a:pt x="128" y="459"/>
                  </a:cubicBezTo>
                  <a:cubicBezTo>
                    <a:pt x="123" y="374"/>
                    <a:pt x="120" y="287"/>
                    <a:pt x="133" y="201"/>
                  </a:cubicBezTo>
                  <a:cubicBezTo>
                    <a:pt x="139" y="160"/>
                    <a:pt x="147" y="116"/>
                    <a:pt x="165" y="79"/>
                  </a:cubicBezTo>
                  <a:cubicBezTo>
                    <a:pt x="169" y="71"/>
                    <a:pt x="173" y="64"/>
                    <a:pt x="178" y="58"/>
                  </a:cubicBezTo>
                  <a:cubicBezTo>
                    <a:pt x="182" y="52"/>
                    <a:pt x="191" y="40"/>
                    <a:pt x="199" y="38"/>
                  </a:cubicBezTo>
                  <a:cubicBezTo>
                    <a:pt x="216" y="34"/>
                    <a:pt x="224" y="79"/>
                    <a:pt x="227" y="90"/>
                  </a:cubicBezTo>
                  <a:cubicBezTo>
                    <a:pt x="236" y="132"/>
                    <a:pt x="235" y="175"/>
                    <a:pt x="233" y="218"/>
                  </a:cubicBezTo>
                  <a:cubicBezTo>
                    <a:pt x="232" y="265"/>
                    <a:pt x="229" y="312"/>
                    <a:pt x="226" y="359"/>
                  </a:cubicBezTo>
                  <a:cubicBezTo>
                    <a:pt x="225" y="383"/>
                    <a:pt x="223" y="407"/>
                    <a:pt x="221" y="430"/>
                  </a:cubicBezTo>
                  <a:cubicBezTo>
                    <a:pt x="221" y="442"/>
                    <a:pt x="220" y="453"/>
                    <a:pt x="219" y="465"/>
                  </a:cubicBezTo>
                  <a:cubicBezTo>
                    <a:pt x="218" y="474"/>
                    <a:pt x="217" y="484"/>
                    <a:pt x="220" y="493"/>
                  </a:cubicBezTo>
                  <a:cubicBezTo>
                    <a:pt x="226" y="508"/>
                    <a:pt x="247" y="513"/>
                    <a:pt x="261" y="516"/>
                  </a:cubicBezTo>
                  <a:cubicBezTo>
                    <a:pt x="280" y="520"/>
                    <a:pt x="301" y="520"/>
                    <a:pt x="319" y="514"/>
                  </a:cubicBezTo>
                  <a:cubicBezTo>
                    <a:pt x="336" y="507"/>
                    <a:pt x="350" y="492"/>
                    <a:pt x="354" y="474"/>
                  </a:cubicBezTo>
                  <a:cubicBezTo>
                    <a:pt x="358" y="457"/>
                    <a:pt x="353" y="441"/>
                    <a:pt x="336" y="434"/>
                  </a:cubicBezTo>
                  <a:close/>
                  <a:moveTo>
                    <a:pt x="26" y="470"/>
                  </a:moveTo>
                  <a:cubicBezTo>
                    <a:pt x="25" y="458"/>
                    <a:pt x="54" y="459"/>
                    <a:pt x="62" y="460"/>
                  </a:cubicBezTo>
                  <a:cubicBezTo>
                    <a:pt x="76" y="462"/>
                    <a:pt x="88" y="469"/>
                    <a:pt x="99" y="478"/>
                  </a:cubicBezTo>
                  <a:cubicBezTo>
                    <a:pt x="91" y="482"/>
                    <a:pt x="82" y="484"/>
                    <a:pt x="74" y="486"/>
                  </a:cubicBezTo>
                  <a:cubicBezTo>
                    <a:pt x="62" y="488"/>
                    <a:pt x="27" y="490"/>
                    <a:pt x="26" y="470"/>
                  </a:cubicBezTo>
                  <a:close/>
                  <a:moveTo>
                    <a:pt x="291" y="491"/>
                  </a:moveTo>
                  <a:cubicBezTo>
                    <a:pt x="281" y="490"/>
                    <a:pt x="260" y="489"/>
                    <a:pt x="249" y="481"/>
                  </a:cubicBezTo>
                  <a:cubicBezTo>
                    <a:pt x="260" y="472"/>
                    <a:pt x="273" y="465"/>
                    <a:pt x="288" y="461"/>
                  </a:cubicBezTo>
                  <a:cubicBezTo>
                    <a:pt x="301" y="458"/>
                    <a:pt x="329" y="454"/>
                    <a:pt x="334" y="472"/>
                  </a:cubicBezTo>
                  <a:cubicBezTo>
                    <a:pt x="338" y="491"/>
                    <a:pt x="302" y="491"/>
                    <a:pt x="291" y="4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721" y="1859"/>
              <a:ext cx="215" cy="109"/>
            </a:xfrm>
            <a:custGeom>
              <a:avLst/>
              <a:gdLst>
                <a:gd name="T0" fmla="*/ 170 w 181"/>
                <a:gd name="T1" fmla="*/ 3 h 92"/>
                <a:gd name="T2" fmla="*/ 159 w 181"/>
                <a:gd name="T3" fmla="*/ 21 h 92"/>
                <a:gd name="T4" fmla="*/ 94 w 181"/>
                <a:gd name="T5" fmla="*/ 58 h 92"/>
                <a:gd name="T6" fmla="*/ 25 w 181"/>
                <a:gd name="T7" fmla="*/ 26 h 92"/>
                <a:gd name="T8" fmla="*/ 6 w 181"/>
                <a:gd name="T9" fmla="*/ 49 h 92"/>
                <a:gd name="T10" fmla="*/ 110 w 181"/>
                <a:gd name="T11" fmla="*/ 81 h 92"/>
                <a:gd name="T12" fmla="*/ 181 w 181"/>
                <a:gd name="T13" fmla="*/ 9 h 92"/>
                <a:gd name="T14" fmla="*/ 170 w 181"/>
                <a:gd name="T1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92">
                  <a:moveTo>
                    <a:pt x="170" y="3"/>
                  </a:moveTo>
                  <a:cubicBezTo>
                    <a:pt x="163" y="6"/>
                    <a:pt x="159" y="14"/>
                    <a:pt x="159" y="21"/>
                  </a:cubicBezTo>
                  <a:cubicBezTo>
                    <a:pt x="158" y="46"/>
                    <a:pt x="113" y="56"/>
                    <a:pt x="94" y="58"/>
                  </a:cubicBezTo>
                  <a:cubicBezTo>
                    <a:pt x="67" y="59"/>
                    <a:pt x="41" y="49"/>
                    <a:pt x="25" y="26"/>
                  </a:cubicBezTo>
                  <a:cubicBezTo>
                    <a:pt x="17" y="15"/>
                    <a:pt x="0" y="39"/>
                    <a:pt x="6" y="49"/>
                  </a:cubicBezTo>
                  <a:cubicBezTo>
                    <a:pt x="30" y="82"/>
                    <a:pt x="72" y="92"/>
                    <a:pt x="110" y="81"/>
                  </a:cubicBezTo>
                  <a:cubicBezTo>
                    <a:pt x="144" y="72"/>
                    <a:pt x="180" y="48"/>
                    <a:pt x="181" y="9"/>
                  </a:cubicBezTo>
                  <a:cubicBezTo>
                    <a:pt x="181" y="2"/>
                    <a:pt x="175" y="0"/>
                    <a:pt x="17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763" y="1760"/>
              <a:ext cx="60" cy="93"/>
            </a:xfrm>
            <a:custGeom>
              <a:avLst/>
              <a:gdLst>
                <a:gd name="T0" fmla="*/ 40 w 50"/>
                <a:gd name="T1" fmla="*/ 45 h 78"/>
                <a:gd name="T2" fmla="*/ 32 w 50"/>
                <a:gd name="T3" fmla="*/ 34 h 78"/>
                <a:gd name="T4" fmla="*/ 32 w 50"/>
                <a:gd name="T5" fmla="*/ 29 h 78"/>
                <a:gd name="T6" fmla="*/ 43 w 50"/>
                <a:gd name="T7" fmla="*/ 11 h 78"/>
                <a:gd name="T8" fmla="*/ 32 w 50"/>
                <a:gd name="T9" fmla="*/ 4 h 78"/>
                <a:gd name="T10" fmla="*/ 25 w 50"/>
                <a:gd name="T11" fmla="*/ 71 h 78"/>
                <a:gd name="T12" fmla="*/ 40 w 50"/>
                <a:gd name="T13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8">
                  <a:moveTo>
                    <a:pt x="40" y="45"/>
                  </a:moveTo>
                  <a:cubicBezTo>
                    <a:pt x="36" y="43"/>
                    <a:pt x="33" y="39"/>
                    <a:pt x="32" y="34"/>
                  </a:cubicBezTo>
                  <a:cubicBezTo>
                    <a:pt x="32" y="32"/>
                    <a:pt x="32" y="29"/>
                    <a:pt x="32" y="29"/>
                  </a:cubicBezTo>
                  <a:cubicBezTo>
                    <a:pt x="38" y="25"/>
                    <a:pt x="43" y="18"/>
                    <a:pt x="43" y="11"/>
                  </a:cubicBezTo>
                  <a:cubicBezTo>
                    <a:pt x="43" y="5"/>
                    <a:pt x="37" y="0"/>
                    <a:pt x="32" y="4"/>
                  </a:cubicBezTo>
                  <a:cubicBezTo>
                    <a:pt x="11" y="18"/>
                    <a:pt x="0" y="55"/>
                    <a:pt x="25" y="71"/>
                  </a:cubicBezTo>
                  <a:cubicBezTo>
                    <a:pt x="35" y="78"/>
                    <a:pt x="50" y="52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48" y="1759"/>
              <a:ext cx="53" cy="89"/>
            </a:xfrm>
            <a:custGeom>
              <a:avLst/>
              <a:gdLst>
                <a:gd name="T0" fmla="*/ 34 w 45"/>
                <a:gd name="T1" fmla="*/ 28 h 75"/>
                <a:gd name="T2" fmla="*/ 45 w 45"/>
                <a:gd name="T3" fmla="*/ 9 h 75"/>
                <a:gd name="T4" fmla="*/ 34 w 45"/>
                <a:gd name="T5" fmla="*/ 3 h 75"/>
                <a:gd name="T6" fmla="*/ 15 w 45"/>
                <a:gd name="T7" fmla="*/ 64 h 75"/>
                <a:gd name="T8" fmla="*/ 33 w 45"/>
                <a:gd name="T9" fmla="*/ 41 h 75"/>
                <a:gd name="T10" fmla="*/ 30 w 45"/>
                <a:gd name="T11" fmla="*/ 31 h 75"/>
                <a:gd name="T12" fmla="*/ 31 w 45"/>
                <a:gd name="T13" fmla="*/ 29 h 75"/>
                <a:gd name="T14" fmla="*/ 34 w 45"/>
                <a:gd name="T15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5">
                  <a:moveTo>
                    <a:pt x="34" y="28"/>
                  </a:moveTo>
                  <a:cubicBezTo>
                    <a:pt x="40" y="25"/>
                    <a:pt x="45" y="16"/>
                    <a:pt x="45" y="9"/>
                  </a:cubicBezTo>
                  <a:cubicBezTo>
                    <a:pt x="44" y="2"/>
                    <a:pt x="39" y="0"/>
                    <a:pt x="34" y="3"/>
                  </a:cubicBezTo>
                  <a:cubicBezTo>
                    <a:pt x="12" y="12"/>
                    <a:pt x="0" y="45"/>
                    <a:pt x="15" y="64"/>
                  </a:cubicBezTo>
                  <a:cubicBezTo>
                    <a:pt x="22" y="75"/>
                    <a:pt x="40" y="51"/>
                    <a:pt x="33" y="41"/>
                  </a:cubicBezTo>
                  <a:cubicBezTo>
                    <a:pt x="31" y="38"/>
                    <a:pt x="30" y="35"/>
                    <a:pt x="30" y="31"/>
                  </a:cubicBezTo>
                  <a:cubicBezTo>
                    <a:pt x="30" y="30"/>
                    <a:pt x="30" y="30"/>
                    <a:pt x="31" y="29"/>
                  </a:cubicBezTo>
                  <a:cubicBezTo>
                    <a:pt x="30" y="30"/>
                    <a:pt x="34" y="28"/>
                    <a:pt x="3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3" name="Freeform 21"/>
          <p:cNvSpPr>
            <a:spLocks/>
          </p:cNvSpPr>
          <p:nvPr/>
        </p:nvSpPr>
        <p:spPr bwMode="auto">
          <a:xfrm>
            <a:off x="4877176" y="3198319"/>
            <a:ext cx="5281570" cy="22697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Freeform 21"/>
          <p:cNvSpPr>
            <a:spLocks/>
          </p:cNvSpPr>
          <p:nvPr/>
        </p:nvSpPr>
        <p:spPr bwMode="auto">
          <a:xfrm>
            <a:off x="4877176" y="4261245"/>
            <a:ext cx="5281570" cy="21427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Freeform 21"/>
          <p:cNvSpPr>
            <a:spLocks/>
          </p:cNvSpPr>
          <p:nvPr/>
        </p:nvSpPr>
        <p:spPr bwMode="auto">
          <a:xfrm>
            <a:off x="4877176" y="5386382"/>
            <a:ext cx="5281570" cy="238480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4039235" y="2428653"/>
            <a:ext cx="710981" cy="7074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圆角矩形 81"/>
          <p:cNvSpPr/>
          <p:nvPr/>
        </p:nvSpPr>
        <p:spPr>
          <a:xfrm>
            <a:off x="4039235" y="3553790"/>
            <a:ext cx="710981" cy="7074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039235" y="4678927"/>
            <a:ext cx="710981" cy="7074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zh-CN" altLang="en-US" sz="23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Group 227"/>
          <p:cNvGrpSpPr>
            <a:grpSpLocks noChangeAspect="1"/>
          </p:cNvGrpSpPr>
          <p:nvPr/>
        </p:nvGrpSpPr>
        <p:grpSpPr bwMode="auto">
          <a:xfrm>
            <a:off x="4187809" y="3684588"/>
            <a:ext cx="431765" cy="497239"/>
            <a:chOff x="1024" y="313"/>
            <a:chExt cx="780" cy="898"/>
          </a:xfrm>
          <a:solidFill>
            <a:schemeClr val="accent4"/>
          </a:solidFill>
        </p:grpSpPr>
        <p:sp>
          <p:nvSpPr>
            <p:cNvPr id="85" name="Freeform 228"/>
            <p:cNvSpPr>
              <a:spLocks noEditPoints="1"/>
            </p:cNvSpPr>
            <p:nvPr/>
          </p:nvSpPr>
          <p:spPr bwMode="auto">
            <a:xfrm>
              <a:off x="1024" y="715"/>
              <a:ext cx="458" cy="496"/>
            </a:xfrm>
            <a:custGeom>
              <a:avLst/>
              <a:gdLst>
                <a:gd name="T0" fmla="*/ 189 w 192"/>
                <a:gd name="T1" fmla="*/ 25 h 208"/>
                <a:gd name="T2" fmla="*/ 188 w 192"/>
                <a:gd name="T3" fmla="*/ 24 h 208"/>
                <a:gd name="T4" fmla="*/ 184 w 192"/>
                <a:gd name="T5" fmla="*/ 22 h 208"/>
                <a:gd name="T6" fmla="*/ 179 w 192"/>
                <a:gd name="T7" fmla="*/ 18 h 208"/>
                <a:gd name="T8" fmla="*/ 159 w 192"/>
                <a:gd name="T9" fmla="*/ 9 h 208"/>
                <a:gd name="T10" fmla="*/ 58 w 192"/>
                <a:gd name="T11" fmla="*/ 32 h 208"/>
                <a:gd name="T12" fmla="*/ 22 w 192"/>
                <a:gd name="T13" fmla="*/ 162 h 208"/>
                <a:gd name="T14" fmla="*/ 127 w 192"/>
                <a:gd name="T15" fmla="*/ 168 h 208"/>
                <a:gd name="T16" fmla="*/ 188 w 192"/>
                <a:gd name="T17" fmla="*/ 35 h 208"/>
                <a:gd name="T18" fmla="*/ 189 w 192"/>
                <a:gd name="T19" fmla="*/ 25 h 208"/>
                <a:gd name="T20" fmla="*/ 32 w 192"/>
                <a:gd name="T21" fmla="*/ 136 h 208"/>
                <a:gd name="T22" fmla="*/ 80 w 192"/>
                <a:gd name="T23" fmla="*/ 42 h 208"/>
                <a:gd name="T24" fmla="*/ 141 w 192"/>
                <a:gd name="T25" fmla="*/ 18 h 208"/>
                <a:gd name="T26" fmla="*/ 179 w 192"/>
                <a:gd name="T27" fmla="*/ 32 h 208"/>
                <a:gd name="T28" fmla="*/ 117 w 192"/>
                <a:gd name="T29" fmla="*/ 153 h 208"/>
                <a:gd name="T30" fmla="*/ 32 w 192"/>
                <a:gd name="T31" fmla="*/ 136 h 208"/>
                <a:gd name="T32" fmla="*/ 66 w 192"/>
                <a:gd name="T33" fmla="*/ 40 h 208"/>
                <a:gd name="T34" fmla="*/ 43 w 192"/>
                <a:gd name="T35" fmla="*/ 64 h 208"/>
                <a:gd name="T36" fmla="*/ 66 w 192"/>
                <a:gd name="T37" fmla="*/ 40 h 208"/>
                <a:gd name="T38" fmla="*/ 37 w 192"/>
                <a:gd name="T39" fmla="*/ 164 h 208"/>
                <a:gd name="T40" fmla="*/ 98 w 192"/>
                <a:gd name="T41" fmla="*/ 173 h 208"/>
                <a:gd name="T42" fmla="*/ 37 w 192"/>
                <a:gd name="T43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08">
                  <a:moveTo>
                    <a:pt x="189" y="25"/>
                  </a:moveTo>
                  <a:cubicBezTo>
                    <a:pt x="188" y="25"/>
                    <a:pt x="188" y="25"/>
                    <a:pt x="188" y="24"/>
                  </a:cubicBezTo>
                  <a:cubicBezTo>
                    <a:pt x="187" y="23"/>
                    <a:pt x="186" y="22"/>
                    <a:pt x="184" y="22"/>
                  </a:cubicBezTo>
                  <a:cubicBezTo>
                    <a:pt x="183" y="20"/>
                    <a:pt x="181" y="19"/>
                    <a:pt x="179" y="18"/>
                  </a:cubicBezTo>
                  <a:cubicBezTo>
                    <a:pt x="173" y="13"/>
                    <a:pt x="166" y="10"/>
                    <a:pt x="159" y="9"/>
                  </a:cubicBezTo>
                  <a:cubicBezTo>
                    <a:pt x="126" y="0"/>
                    <a:pt x="86" y="12"/>
                    <a:pt x="58" y="32"/>
                  </a:cubicBezTo>
                  <a:cubicBezTo>
                    <a:pt x="21" y="58"/>
                    <a:pt x="0" y="115"/>
                    <a:pt x="22" y="162"/>
                  </a:cubicBezTo>
                  <a:cubicBezTo>
                    <a:pt x="44" y="208"/>
                    <a:pt x="97" y="194"/>
                    <a:pt x="127" y="168"/>
                  </a:cubicBezTo>
                  <a:cubicBezTo>
                    <a:pt x="161" y="137"/>
                    <a:pt x="183" y="84"/>
                    <a:pt x="188" y="35"/>
                  </a:cubicBezTo>
                  <a:cubicBezTo>
                    <a:pt x="191" y="33"/>
                    <a:pt x="192" y="28"/>
                    <a:pt x="189" y="25"/>
                  </a:cubicBezTo>
                  <a:close/>
                  <a:moveTo>
                    <a:pt x="32" y="136"/>
                  </a:moveTo>
                  <a:cubicBezTo>
                    <a:pt x="22" y="95"/>
                    <a:pt x="53" y="62"/>
                    <a:pt x="80" y="42"/>
                  </a:cubicBezTo>
                  <a:cubicBezTo>
                    <a:pt x="98" y="30"/>
                    <a:pt x="120" y="20"/>
                    <a:pt x="141" y="18"/>
                  </a:cubicBezTo>
                  <a:cubicBezTo>
                    <a:pt x="155" y="19"/>
                    <a:pt x="168" y="23"/>
                    <a:pt x="179" y="32"/>
                  </a:cubicBezTo>
                  <a:cubicBezTo>
                    <a:pt x="173" y="78"/>
                    <a:pt x="153" y="130"/>
                    <a:pt x="117" y="153"/>
                  </a:cubicBezTo>
                  <a:cubicBezTo>
                    <a:pt x="92" y="169"/>
                    <a:pt x="42" y="177"/>
                    <a:pt x="32" y="136"/>
                  </a:cubicBezTo>
                  <a:close/>
                  <a:moveTo>
                    <a:pt x="66" y="40"/>
                  </a:moveTo>
                  <a:cubicBezTo>
                    <a:pt x="58" y="47"/>
                    <a:pt x="50" y="55"/>
                    <a:pt x="43" y="64"/>
                  </a:cubicBezTo>
                  <a:cubicBezTo>
                    <a:pt x="50" y="54"/>
                    <a:pt x="58" y="46"/>
                    <a:pt x="66" y="40"/>
                  </a:cubicBezTo>
                  <a:close/>
                  <a:moveTo>
                    <a:pt x="37" y="164"/>
                  </a:moveTo>
                  <a:cubicBezTo>
                    <a:pt x="52" y="179"/>
                    <a:pt x="77" y="179"/>
                    <a:pt x="98" y="173"/>
                  </a:cubicBezTo>
                  <a:cubicBezTo>
                    <a:pt x="77" y="183"/>
                    <a:pt x="53" y="184"/>
                    <a:pt x="37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Freeform 229"/>
            <p:cNvSpPr>
              <a:spLocks noEditPoints="1"/>
            </p:cNvSpPr>
            <p:nvPr/>
          </p:nvSpPr>
          <p:spPr bwMode="auto">
            <a:xfrm>
              <a:off x="1365" y="313"/>
              <a:ext cx="410" cy="507"/>
            </a:xfrm>
            <a:custGeom>
              <a:avLst/>
              <a:gdLst>
                <a:gd name="T0" fmla="*/ 116 w 172"/>
                <a:gd name="T1" fmla="*/ 0 h 213"/>
                <a:gd name="T2" fmla="*/ 101 w 172"/>
                <a:gd name="T3" fmla="*/ 2 h 213"/>
                <a:gd name="T4" fmla="*/ 28 w 172"/>
                <a:gd name="T5" fmla="*/ 41 h 213"/>
                <a:gd name="T6" fmla="*/ 2 w 172"/>
                <a:gd name="T7" fmla="*/ 107 h 213"/>
                <a:gd name="T8" fmla="*/ 39 w 172"/>
                <a:gd name="T9" fmla="*/ 209 h 213"/>
                <a:gd name="T10" fmla="*/ 47 w 172"/>
                <a:gd name="T11" fmla="*/ 204 h 213"/>
                <a:gd name="T12" fmla="*/ 49 w 172"/>
                <a:gd name="T13" fmla="*/ 204 h 213"/>
                <a:gd name="T14" fmla="*/ 164 w 172"/>
                <a:gd name="T15" fmla="*/ 66 h 213"/>
                <a:gd name="T16" fmla="*/ 116 w 172"/>
                <a:gd name="T17" fmla="*/ 0 h 213"/>
                <a:gd name="T18" fmla="*/ 34 w 172"/>
                <a:gd name="T19" fmla="*/ 52 h 213"/>
                <a:gd name="T20" fmla="*/ 65 w 172"/>
                <a:gd name="T21" fmla="*/ 25 h 213"/>
                <a:gd name="T22" fmla="*/ 31 w 172"/>
                <a:gd name="T23" fmla="*/ 74 h 213"/>
                <a:gd name="T24" fmla="*/ 15 w 172"/>
                <a:gd name="T25" fmla="*/ 129 h 213"/>
                <a:gd name="T26" fmla="*/ 13 w 172"/>
                <a:gd name="T27" fmla="*/ 119 h 213"/>
                <a:gd name="T28" fmla="*/ 34 w 172"/>
                <a:gd name="T29" fmla="*/ 52 h 213"/>
                <a:gd name="T30" fmla="*/ 43 w 172"/>
                <a:gd name="T31" fmla="*/ 193 h 213"/>
                <a:gd name="T32" fmla="*/ 43 w 172"/>
                <a:gd name="T33" fmla="*/ 193 h 213"/>
                <a:gd name="T34" fmla="*/ 42 w 172"/>
                <a:gd name="T35" fmla="*/ 191 h 213"/>
                <a:gd name="T36" fmla="*/ 38 w 172"/>
                <a:gd name="T37" fmla="*/ 83 h 213"/>
                <a:gd name="T38" fmla="*/ 99 w 172"/>
                <a:gd name="T39" fmla="*/ 16 h 213"/>
                <a:gd name="T40" fmla="*/ 138 w 172"/>
                <a:gd name="T41" fmla="*/ 35 h 213"/>
                <a:gd name="T42" fmla="*/ 154 w 172"/>
                <a:gd name="T43" fmla="*/ 68 h 213"/>
                <a:gd name="T44" fmla="*/ 139 w 172"/>
                <a:gd name="T45" fmla="*/ 110 h 213"/>
                <a:gd name="T46" fmla="*/ 43 w 172"/>
                <a:gd name="T47" fmla="*/ 19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213">
                  <a:moveTo>
                    <a:pt x="116" y="0"/>
                  </a:moveTo>
                  <a:cubicBezTo>
                    <a:pt x="111" y="0"/>
                    <a:pt x="106" y="1"/>
                    <a:pt x="101" y="2"/>
                  </a:cubicBezTo>
                  <a:cubicBezTo>
                    <a:pt x="74" y="1"/>
                    <a:pt x="46" y="20"/>
                    <a:pt x="28" y="41"/>
                  </a:cubicBezTo>
                  <a:cubicBezTo>
                    <a:pt x="13" y="59"/>
                    <a:pt x="3" y="82"/>
                    <a:pt x="2" y="107"/>
                  </a:cubicBezTo>
                  <a:cubicBezTo>
                    <a:pt x="0" y="143"/>
                    <a:pt x="20" y="181"/>
                    <a:pt x="39" y="209"/>
                  </a:cubicBezTo>
                  <a:cubicBezTo>
                    <a:pt x="42" y="213"/>
                    <a:pt x="48" y="209"/>
                    <a:pt x="47" y="204"/>
                  </a:cubicBezTo>
                  <a:cubicBezTo>
                    <a:pt x="48" y="204"/>
                    <a:pt x="48" y="204"/>
                    <a:pt x="49" y="204"/>
                  </a:cubicBezTo>
                  <a:cubicBezTo>
                    <a:pt x="96" y="184"/>
                    <a:pt x="172" y="126"/>
                    <a:pt x="164" y="66"/>
                  </a:cubicBezTo>
                  <a:cubicBezTo>
                    <a:pt x="166" y="33"/>
                    <a:pt x="150" y="1"/>
                    <a:pt x="116" y="0"/>
                  </a:cubicBezTo>
                  <a:close/>
                  <a:moveTo>
                    <a:pt x="34" y="52"/>
                  </a:moveTo>
                  <a:cubicBezTo>
                    <a:pt x="43" y="41"/>
                    <a:pt x="53" y="31"/>
                    <a:pt x="65" y="25"/>
                  </a:cubicBezTo>
                  <a:cubicBezTo>
                    <a:pt x="51" y="39"/>
                    <a:pt x="39" y="57"/>
                    <a:pt x="31" y="74"/>
                  </a:cubicBezTo>
                  <a:cubicBezTo>
                    <a:pt x="22" y="91"/>
                    <a:pt x="17" y="110"/>
                    <a:pt x="15" y="129"/>
                  </a:cubicBezTo>
                  <a:cubicBezTo>
                    <a:pt x="14" y="126"/>
                    <a:pt x="14" y="122"/>
                    <a:pt x="13" y="119"/>
                  </a:cubicBezTo>
                  <a:cubicBezTo>
                    <a:pt x="10" y="94"/>
                    <a:pt x="20" y="70"/>
                    <a:pt x="34" y="52"/>
                  </a:cubicBezTo>
                  <a:close/>
                  <a:moveTo>
                    <a:pt x="43" y="193"/>
                  </a:moveTo>
                  <a:cubicBezTo>
                    <a:pt x="43" y="193"/>
                    <a:pt x="43" y="193"/>
                    <a:pt x="43" y="193"/>
                  </a:cubicBezTo>
                  <a:cubicBezTo>
                    <a:pt x="43" y="193"/>
                    <a:pt x="43" y="192"/>
                    <a:pt x="42" y="191"/>
                  </a:cubicBezTo>
                  <a:cubicBezTo>
                    <a:pt x="20" y="157"/>
                    <a:pt x="21" y="120"/>
                    <a:pt x="38" y="83"/>
                  </a:cubicBezTo>
                  <a:cubicBezTo>
                    <a:pt x="50" y="54"/>
                    <a:pt x="72" y="25"/>
                    <a:pt x="99" y="16"/>
                  </a:cubicBezTo>
                  <a:cubicBezTo>
                    <a:pt x="113" y="16"/>
                    <a:pt x="127" y="22"/>
                    <a:pt x="138" y="35"/>
                  </a:cubicBezTo>
                  <a:cubicBezTo>
                    <a:pt x="147" y="46"/>
                    <a:pt x="152" y="57"/>
                    <a:pt x="154" y="68"/>
                  </a:cubicBezTo>
                  <a:cubicBezTo>
                    <a:pt x="152" y="83"/>
                    <a:pt x="145" y="98"/>
                    <a:pt x="139" y="110"/>
                  </a:cubicBezTo>
                  <a:cubicBezTo>
                    <a:pt x="116" y="152"/>
                    <a:pt x="78" y="168"/>
                    <a:pt x="43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30"/>
            <p:cNvSpPr>
              <a:spLocks noEditPoints="1"/>
            </p:cNvSpPr>
            <p:nvPr/>
          </p:nvSpPr>
          <p:spPr bwMode="auto">
            <a:xfrm>
              <a:off x="1403" y="789"/>
              <a:ext cx="193" cy="374"/>
            </a:xfrm>
            <a:custGeom>
              <a:avLst/>
              <a:gdLst>
                <a:gd name="T0" fmla="*/ 59 w 81"/>
                <a:gd name="T1" fmla="*/ 45 h 157"/>
                <a:gd name="T2" fmla="*/ 34 w 81"/>
                <a:gd name="T3" fmla="*/ 4 h 157"/>
                <a:gd name="T4" fmla="*/ 28 w 81"/>
                <a:gd name="T5" fmla="*/ 2 h 157"/>
                <a:gd name="T6" fmla="*/ 26 w 81"/>
                <a:gd name="T7" fmla="*/ 4 h 157"/>
                <a:gd name="T8" fmla="*/ 24 w 81"/>
                <a:gd name="T9" fmla="*/ 6 h 157"/>
                <a:gd name="T10" fmla="*/ 14 w 81"/>
                <a:gd name="T11" fmla="*/ 6 h 157"/>
                <a:gd name="T12" fmla="*/ 9 w 81"/>
                <a:gd name="T13" fmla="*/ 36 h 157"/>
                <a:gd name="T14" fmla="*/ 0 w 81"/>
                <a:gd name="T15" fmla="*/ 100 h 157"/>
                <a:gd name="T16" fmla="*/ 32 w 81"/>
                <a:gd name="T17" fmla="*/ 156 h 157"/>
                <a:gd name="T18" fmla="*/ 47 w 81"/>
                <a:gd name="T19" fmla="*/ 147 h 157"/>
                <a:gd name="T20" fmla="*/ 57 w 81"/>
                <a:gd name="T21" fmla="*/ 143 h 157"/>
                <a:gd name="T22" fmla="*/ 75 w 81"/>
                <a:gd name="T23" fmla="*/ 81 h 157"/>
                <a:gd name="T24" fmla="*/ 59 w 81"/>
                <a:gd name="T25" fmla="*/ 45 h 157"/>
                <a:gd name="T26" fmla="*/ 56 w 81"/>
                <a:gd name="T27" fmla="*/ 88 h 157"/>
                <a:gd name="T28" fmla="*/ 42 w 81"/>
                <a:gd name="T29" fmla="*/ 134 h 157"/>
                <a:gd name="T30" fmla="*/ 26 w 81"/>
                <a:gd name="T31" fmla="*/ 124 h 157"/>
                <a:gd name="T32" fmla="*/ 19 w 81"/>
                <a:gd name="T33" fmla="*/ 86 h 157"/>
                <a:gd name="T34" fmla="*/ 20 w 81"/>
                <a:gd name="T35" fmla="*/ 36 h 157"/>
                <a:gd name="T36" fmla="*/ 29 w 81"/>
                <a:gd name="T37" fmla="*/ 17 h 157"/>
                <a:gd name="T38" fmla="*/ 48 w 81"/>
                <a:gd name="T39" fmla="*/ 48 h 157"/>
                <a:gd name="T40" fmla="*/ 56 w 81"/>
                <a:gd name="T41" fmla="*/ 88 h 157"/>
                <a:gd name="T42" fmla="*/ 25 w 81"/>
                <a:gd name="T43" fmla="*/ 142 h 157"/>
                <a:gd name="T44" fmla="*/ 15 w 81"/>
                <a:gd name="T45" fmla="*/ 128 h 157"/>
                <a:gd name="T46" fmla="*/ 25 w 81"/>
                <a:gd name="T47" fmla="*/ 142 h 157"/>
                <a:gd name="T48" fmla="*/ 63 w 81"/>
                <a:gd name="T49" fmla="*/ 121 h 157"/>
                <a:gd name="T50" fmla="*/ 57 w 81"/>
                <a:gd name="T51" fmla="*/ 128 h 157"/>
                <a:gd name="T52" fmla="*/ 65 w 81"/>
                <a:gd name="T53" fmla="*/ 101 h 157"/>
                <a:gd name="T54" fmla="*/ 67 w 81"/>
                <a:gd name="T55" fmla="*/ 91 h 157"/>
                <a:gd name="T56" fmla="*/ 63 w 81"/>
                <a:gd name="T57" fmla="*/ 12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57">
                  <a:moveTo>
                    <a:pt x="59" y="45"/>
                  </a:moveTo>
                  <a:cubicBezTo>
                    <a:pt x="53" y="31"/>
                    <a:pt x="44" y="18"/>
                    <a:pt x="34" y="4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7" y="3"/>
                    <a:pt x="27" y="3"/>
                    <a:pt x="26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3" y="1"/>
                    <a:pt x="15" y="0"/>
                    <a:pt x="14" y="6"/>
                  </a:cubicBezTo>
                  <a:cubicBezTo>
                    <a:pt x="12" y="12"/>
                    <a:pt x="10" y="23"/>
                    <a:pt x="9" y="36"/>
                  </a:cubicBezTo>
                  <a:cubicBezTo>
                    <a:pt x="3" y="57"/>
                    <a:pt x="1" y="81"/>
                    <a:pt x="0" y="100"/>
                  </a:cubicBezTo>
                  <a:cubicBezTo>
                    <a:pt x="0" y="121"/>
                    <a:pt x="8" y="157"/>
                    <a:pt x="32" y="156"/>
                  </a:cubicBezTo>
                  <a:cubicBezTo>
                    <a:pt x="38" y="156"/>
                    <a:pt x="43" y="152"/>
                    <a:pt x="47" y="147"/>
                  </a:cubicBezTo>
                  <a:cubicBezTo>
                    <a:pt x="50" y="146"/>
                    <a:pt x="53" y="145"/>
                    <a:pt x="57" y="143"/>
                  </a:cubicBezTo>
                  <a:cubicBezTo>
                    <a:pt x="79" y="132"/>
                    <a:pt x="81" y="104"/>
                    <a:pt x="75" y="81"/>
                  </a:cubicBezTo>
                  <a:cubicBezTo>
                    <a:pt x="71" y="68"/>
                    <a:pt x="66" y="57"/>
                    <a:pt x="59" y="45"/>
                  </a:cubicBezTo>
                  <a:close/>
                  <a:moveTo>
                    <a:pt x="56" y="88"/>
                  </a:moveTo>
                  <a:cubicBezTo>
                    <a:pt x="55" y="102"/>
                    <a:pt x="50" y="121"/>
                    <a:pt x="42" y="134"/>
                  </a:cubicBezTo>
                  <a:cubicBezTo>
                    <a:pt x="36" y="133"/>
                    <a:pt x="30" y="130"/>
                    <a:pt x="26" y="124"/>
                  </a:cubicBezTo>
                  <a:cubicBezTo>
                    <a:pt x="19" y="114"/>
                    <a:pt x="19" y="98"/>
                    <a:pt x="19" y="86"/>
                  </a:cubicBezTo>
                  <a:cubicBezTo>
                    <a:pt x="18" y="69"/>
                    <a:pt x="19" y="52"/>
                    <a:pt x="20" y="36"/>
                  </a:cubicBezTo>
                  <a:cubicBezTo>
                    <a:pt x="23" y="29"/>
                    <a:pt x="25" y="23"/>
                    <a:pt x="29" y="17"/>
                  </a:cubicBezTo>
                  <a:cubicBezTo>
                    <a:pt x="34" y="26"/>
                    <a:pt x="42" y="36"/>
                    <a:pt x="48" y="48"/>
                  </a:cubicBezTo>
                  <a:cubicBezTo>
                    <a:pt x="54" y="60"/>
                    <a:pt x="58" y="73"/>
                    <a:pt x="56" y="88"/>
                  </a:cubicBezTo>
                  <a:close/>
                  <a:moveTo>
                    <a:pt x="25" y="142"/>
                  </a:moveTo>
                  <a:cubicBezTo>
                    <a:pt x="21" y="139"/>
                    <a:pt x="18" y="133"/>
                    <a:pt x="15" y="128"/>
                  </a:cubicBezTo>
                  <a:cubicBezTo>
                    <a:pt x="18" y="134"/>
                    <a:pt x="21" y="139"/>
                    <a:pt x="25" y="142"/>
                  </a:cubicBezTo>
                  <a:close/>
                  <a:moveTo>
                    <a:pt x="63" y="121"/>
                  </a:moveTo>
                  <a:cubicBezTo>
                    <a:pt x="61" y="124"/>
                    <a:pt x="59" y="126"/>
                    <a:pt x="57" y="128"/>
                  </a:cubicBezTo>
                  <a:cubicBezTo>
                    <a:pt x="61" y="119"/>
                    <a:pt x="64" y="108"/>
                    <a:pt x="65" y="101"/>
                  </a:cubicBezTo>
                  <a:cubicBezTo>
                    <a:pt x="66" y="98"/>
                    <a:pt x="66" y="94"/>
                    <a:pt x="67" y="91"/>
                  </a:cubicBezTo>
                  <a:cubicBezTo>
                    <a:pt x="69" y="101"/>
                    <a:pt x="68" y="112"/>
                    <a:pt x="63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Freeform 231"/>
            <p:cNvSpPr>
              <a:spLocks noEditPoints="1"/>
            </p:cNvSpPr>
            <p:nvPr/>
          </p:nvSpPr>
          <p:spPr bwMode="auto">
            <a:xfrm>
              <a:off x="1460" y="630"/>
              <a:ext cx="344" cy="257"/>
            </a:xfrm>
            <a:custGeom>
              <a:avLst/>
              <a:gdLst>
                <a:gd name="T0" fmla="*/ 85 w 144"/>
                <a:gd name="T1" fmla="*/ 8 h 108"/>
                <a:gd name="T2" fmla="*/ 28 w 144"/>
                <a:gd name="T3" fmla="*/ 43 h 108"/>
                <a:gd name="T4" fmla="*/ 7 w 144"/>
                <a:gd name="T5" fmla="*/ 63 h 108"/>
                <a:gd name="T6" fmla="*/ 2 w 144"/>
                <a:gd name="T7" fmla="*/ 68 h 108"/>
                <a:gd name="T8" fmla="*/ 2 w 144"/>
                <a:gd name="T9" fmla="*/ 74 h 108"/>
                <a:gd name="T10" fmla="*/ 5 w 144"/>
                <a:gd name="T11" fmla="*/ 81 h 108"/>
                <a:gd name="T12" fmla="*/ 140 w 144"/>
                <a:gd name="T13" fmla="*/ 39 h 108"/>
                <a:gd name="T14" fmla="*/ 85 w 144"/>
                <a:gd name="T15" fmla="*/ 8 h 108"/>
                <a:gd name="T16" fmla="*/ 83 w 144"/>
                <a:gd name="T17" fmla="*/ 73 h 108"/>
                <a:gd name="T18" fmla="*/ 16 w 144"/>
                <a:gd name="T19" fmla="*/ 71 h 108"/>
                <a:gd name="T20" fmla="*/ 20 w 144"/>
                <a:gd name="T21" fmla="*/ 65 h 108"/>
                <a:gd name="T22" fmla="*/ 36 w 144"/>
                <a:gd name="T23" fmla="*/ 52 h 108"/>
                <a:gd name="T24" fmla="*/ 66 w 144"/>
                <a:gd name="T25" fmla="*/ 38 h 108"/>
                <a:gd name="T26" fmla="*/ 115 w 144"/>
                <a:gd name="T27" fmla="*/ 23 h 108"/>
                <a:gd name="T28" fmla="*/ 118 w 144"/>
                <a:gd name="T29" fmla="*/ 46 h 108"/>
                <a:gd name="T30" fmla="*/ 83 w 144"/>
                <a:gd name="T31" fmla="*/ 73 h 108"/>
                <a:gd name="T32" fmla="*/ 118 w 144"/>
                <a:gd name="T33" fmla="*/ 66 h 108"/>
                <a:gd name="T34" fmla="*/ 130 w 144"/>
                <a:gd name="T35" fmla="*/ 46 h 108"/>
                <a:gd name="T36" fmla="*/ 118 w 144"/>
                <a:gd name="T37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08">
                  <a:moveTo>
                    <a:pt x="85" y="8"/>
                  </a:moveTo>
                  <a:cubicBezTo>
                    <a:pt x="66" y="15"/>
                    <a:pt x="46" y="28"/>
                    <a:pt x="28" y="43"/>
                  </a:cubicBezTo>
                  <a:cubicBezTo>
                    <a:pt x="20" y="48"/>
                    <a:pt x="12" y="53"/>
                    <a:pt x="7" y="63"/>
                  </a:cubicBezTo>
                  <a:cubicBezTo>
                    <a:pt x="5" y="64"/>
                    <a:pt x="4" y="66"/>
                    <a:pt x="2" y="68"/>
                  </a:cubicBezTo>
                  <a:cubicBezTo>
                    <a:pt x="0" y="69"/>
                    <a:pt x="1" y="72"/>
                    <a:pt x="2" y="74"/>
                  </a:cubicBezTo>
                  <a:cubicBezTo>
                    <a:pt x="1" y="77"/>
                    <a:pt x="2" y="80"/>
                    <a:pt x="5" y="81"/>
                  </a:cubicBezTo>
                  <a:cubicBezTo>
                    <a:pt x="39" y="94"/>
                    <a:pt x="144" y="108"/>
                    <a:pt x="140" y="39"/>
                  </a:cubicBezTo>
                  <a:cubicBezTo>
                    <a:pt x="139" y="8"/>
                    <a:pt x="106" y="0"/>
                    <a:pt x="85" y="8"/>
                  </a:cubicBezTo>
                  <a:close/>
                  <a:moveTo>
                    <a:pt x="83" y="73"/>
                  </a:moveTo>
                  <a:cubicBezTo>
                    <a:pt x="61" y="78"/>
                    <a:pt x="37" y="77"/>
                    <a:pt x="16" y="71"/>
                  </a:cubicBezTo>
                  <a:cubicBezTo>
                    <a:pt x="17" y="69"/>
                    <a:pt x="18" y="67"/>
                    <a:pt x="20" y="65"/>
                  </a:cubicBezTo>
                  <a:cubicBezTo>
                    <a:pt x="25" y="61"/>
                    <a:pt x="31" y="56"/>
                    <a:pt x="36" y="52"/>
                  </a:cubicBezTo>
                  <a:cubicBezTo>
                    <a:pt x="47" y="46"/>
                    <a:pt x="58" y="42"/>
                    <a:pt x="66" y="38"/>
                  </a:cubicBezTo>
                  <a:cubicBezTo>
                    <a:pt x="81" y="30"/>
                    <a:pt x="99" y="21"/>
                    <a:pt x="115" y="23"/>
                  </a:cubicBezTo>
                  <a:cubicBezTo>
                    <a:pt x="125" y="24"/>
                    <a:pt x="120" y="39"/>
                    <a:pt x="118" y="46"/>
                  </a:cubicBezTo>
                  <a:cubicBezTo>
                    <a:pt x="112" y="63"/>
                    <a:pt x="97" y="69"/>
                    <a:pt x="83" y="73"/>
                  </a:cubicBezTo>
                  <a:close/>
                  <a:moveTo>
                    <a:pt x="118" y="66"/>
                  </a:moveTo>
                  <a:cubicBezTo>
                    <a:pt x="123" y="61"/>
                    <a:pt x="127" y="54"/>
                    <a:pt x="130" y="46"/>
                  </a:cubicBezTo>
                  <a:cubicBezTo>
                    <a:pt x="129" y="54"/>
                    <a:pt x="124" y="61"/>
                    <a:pt x="11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232"/>
            <p:cNvSpPr>
              <a:spLocks/>
            </p:cNvSpPr>
            <p:nvPr/>
          </p:nvSpPr>
          <p:spPr bwMode="auto">
            <a:xfrm>
              <a:off x="1181" y="668"/>
              <a:ext cx="272" cy="107"/>
            </a:xfrm>
            <a:custGeom>
              <a:avLst/>
              <a:gdLst>
                <a:gd name="T0" fmla="*/ 111 w 114"/>
                <a:gd name="T1" fmla="*/ 37 h 45"/>
                <a:gd name="T2" fmla="*/ 106 w 114"/>
                <a:gd name="T3" fmla="*/ 33 h 45"/>
                <a:gd name="T4" fmla="*/ 105 w 114"/>
                <a:gd name="T5" fmla="*/ 31 h 45"/>
                <a:gd name="T6" fmla="*/ 95 w 114"/>
                <a:gd name="T7" fmla="*/ 25 h 45"/>
                <a:gd name="T8" fmla="*/ 6 w 114"/>
                <a:gd name="T9" fmla="*/ 0 h 45"/>
                <a:gd name="T10" fmla="*/ 5 w 114"/>
                <a:gd name="T11" fmla="*/ 10 h 45"/>
                <a:gd name="T12" fmla="*/ 68 w 114"/>
                <a:gd name="T13" fmla="*/ 24 h 45"/>
                <a:gd name="T14" fmla="*/ 107 w 114"/>
                <a:gd name="T15" fmla="*/ 44 h 45"/>
                <a:gd name="T16" fmla="*/ 111 w 114"/>
                <a:gd name="T17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111" y="37"/>
                  </a:moveTo>
                  <a:cubicBezTo>
                    <a:pt x="110" y="36"/>
                    <a:pt x="108" y="34"/>
                    <a:pt x="106" y="33"/>
                  </a:cubicBezTo>
                  <a:cubicBezTo>
                    <a:pt x="106" y="32"/>
                    <a:pt x="106" y="32"/>
                    <a:pt x="105" y="31"/>
                  </a:cubicBezTo>
                  <a:cubicBezTo>
                    <a:pt x="102" y="29"/>
                    <a:pt x="98" y="27"/>
                    <a:pt x="95" y="25"/>
                  </a:cubicBezTo>
                  <a:cubicBezTo>
                    <a:pt x="68" y="8"/>
                    <a:pt x="34" y="1"/>
                    <a:pt x="6" y="0"/>
                  </a:cubicBezTo>
                  <a:cubicBezTo>
                    <a:pt x="0" y="0"/>
                    <a:pt x="0" y="9"/>
                    <a:pt x="5" y="10"/>
                  </a:cubicBezTo>
                  <a:cubicBezTo>
                    <a:pt x="26" y="15"/>
                    <a:pt x="47" y="18"/>
                    <a:pt x="68" y="24"/>
                  </a:cubicBezTo>
                  <a:cubicBezTo>
                    <a:pt x="81" y="30"/>
                    <a:pt x="94" y="37"/>
                    <a:pt x="107" y="44"/>
                  </a:cubicBezTo>
                  <a:cubicBezTo>
                    <a:pt x="111" y="45"/>
                    <a:pt x="114" y="40"/>
                    <a:pt x="11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Freeform 233"/>
            <p:cNvSpPr>
              <a:spLocks/>
            </p:cNvSpPr>
            <p:nvPr/>
          </p:nvSpPr>
          <p:spPr bwMode="auto">
            <a:xfrm>
              <a:off x="1243" y="460"/>
              <a:ext cx="210" cy="329"/>
            </a:xfrm>
            <a:custGeom>
              <a:avLst/>
              <a:gdLst>
                <a:gd name="T0" fmla="*/ 84 w 88"/>
                <a:gd name="T1" fmla="*/ 127 h 138"/>
                <a:gd name="T2" fmla="*/ 47 w 88"/>
                <a:gd name="T3" fmla="*/ 80 h 138"/>
                <a:gd name="T4" fmla="*/ 9 w 88"/>
                <a:gd name="T5" fmla="*/ 5 h 138"/>
                <a:gd name="T6" fmla="*/ 1 w 88"/>
                <a:gd name="T7" fmla="*/ 9 h 138"/>
                <a:gd name="T8" fmla="*/ 79 w 88"/>
                <a:gd name="T9" fmla="*/ 134 h 138"/>
                <a:gd name="T10" fmla="*/ 84 w 88"/>
                <a:gd name="T11" fmla="*/ 1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8">
                  <a:moveTo>
                    <a:pt x="84" y="127"/>
                  </a:moveTo>
                  <a:cubicBezTo>
                    <a:pt x="71" y="111"/>
                    <a:pt x="58" y="96"/>
                    <a:pt x="47" y="80"/>
                  </a:cubicBezTo>
                  <a:cubicBezTo>
                    <a:pt x="32" y="56"/>
                    <a:pt x="19" y="32"/>
                    <a:pt x="9" y="5"/>
                  </a:cubicBezTo>
                  <a:cubicBezTo>
                    <a:pt x="7" y="0"/>
                    <a:pt x="0" y="2"/>
                    <a:pt x="1" y="9"/>
                  </a:cubicBezTo>
                  <a:cubicBezTo>
                    <a:pt x="14" y="57"/>
                    <a:pt x="44" y="103"/>
                    <a:pt x="79" y="134"/>
                  </a:cubicBezTo>
                  <a:cubicBezTo>
                    <a:pt x="83" y="138"/>
                    <a:pt x="88" y="131"/>
                    <a:pt x="8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Freeform 234"/>
            <p:cNvSpPr>
              <a:spLocks/>
            </p:cNvSpPr>
            <p:nvPr/>
          </p:nvSpPr>
          <p:spPr bwMode="auto">
            <a:xfrm>
              <a:off x="1091" y="837"/>
              <a:ext cx="262" cy="281"/>
            </a:xfrm>
            <a:custGeom>
              <a:avLst/>
              <a:gdLst>
                <a:gd name="T0" fmla="*/ 98 w 110"/>
                <a:gd name="T1" fmla="*/ 47 h 118"/>
                <a:gd name="T2" fmla="*/ 88 w 110"/>
                <a:gd name="T3" fmla="*/ 62 h 118"/>
                <a:gd name="T4" fmla="*/ 94 w 110"/>
                <a:gd name="T5" fmla="*/ 46 h 118"/>
                <a:gd name="T6" fmla="*/ 86 w 110"/>
                <a:gd name="T7" fmla="*/ 40 h 118"/>
                <a:gd name="T8" fmla="*/ 68 w 110"/>
                <a:gd name="T9" fmla="*/ 76 h 118"/>
                <a:gd name="T10" fmla="*/ 80 w 110"/>
                <a:gd name="T11" fmla="*/ 35 h 118"/>
                <a:gd name="T12" fmla="*/ 71 w 110"/>
                <a:gd name="T13" fmla="*/ 30 h 118"/>
                <a:gd name="T14" fmla="*/ 47 w 110"/>
                <a:gd name="T15" fmla="*/ 80 h 118"/>
                <a:gd name="T16" fmla="*/ 61 w 110"/>
                <a:gd name="T17" fmla="*/ 27 h 118"/>
                <a:gd name="T18" fmla="*/ 52 w 110"/>
                <a:gd name="T19" fmla="*/ 22 h 118"/>
                <a:gd name="T20" fmla="*/ 27 w 110"/>
                <a:gd name="T21" fmla="*/ 79 h 118"/>
                <a:gd name="T22" fmla="*/ 47 w 110"/>
                <a:gd name="T23" fmla="*/ 8 h 118"/>
                <a:gd name="T24" fmla="*/ 38 w 110"/>
                <a:gd name="T25" fmla="*/ 5 h 118"/>
                <a:gd name="T26" fmla="*/ 14 w 110"/>
                <a:gd name="T27" fmla="*/ 66 h 118"/>
                <a:gd name="T28" fmla="*/ 31 w 110"/>
                <a:gd name="T29" fmla="*/ 9 h 118"/>
                <a:gd name="T30" fmla="*/ 25 w 110"/>
                <a:gd name="T31" fmla="*/ 6 h 118"/>
                <a:gd name="T32" fmla="*/ 1 w 110"/>
                <a:gd name="T33" fmla="*/ 91 h 118"/>
                <a:gd name="T34" fmla="*/ 9 w 110"/>
                <a:gd name="T35" fmla="*/ 95 h 118"/>
                <a:gd name="T36" fmla="*/ 16 w 110"/>
                <a:gd name="T37" fmla="*/ 84 h 118"/>
                <a:gd name="T38" fmla="*/ 13 w 110"/>
                <a:gd name="T39" fmla="*/ 108 h 118"/>
                <a:gd name="T40" fmla="*/ 22 w 110"/>
                <a:gd name="T41" fmla="*/ 112 h 118"/>
                <a:gd name="T42" fmla="*/ 35 w 110"/>
                <a:gd name="T43" fmla="*/ 87 h 118"/>
                <a:gd name="T44" fmla="*/ 33 w 110"/>
                <a:gd name="T45" fmla="*/ 106 h 118"/>
                <a:gd name="T46" fmla="*/ 43 w 110"/>
                <a:gd name="T47" fmla="*/ 110 h 118"/>
                <a:gd name="T48" fmla="*/ 56 w 110"/>
                <a:gd name="T49" fmla="*/ 86 h 118"/>
                <a:gd name="T50" fmla="*/ 55 w 110"/>
                <a:gd name="T51" fmla="*/ 99 h 118"/>
                <a:gd name="T52" fmla="*/ 65 w 110"/>
                <a:gd name="T53" fmla="*/ 102 h 118"/>
                <a:gd name="T54" fmla="*/ 74 w 110"/>
                <a:gd name="T55" fmla="*/ 87 h 118"/>
                <a:gd name="T56" fmla="*/ 83 w 110"/>
                <a:gd name="T57" fmla="*/ 89 h 118"/>
                <a:gd name="T58" fmla="*/ 93 w 110"/>
                <a:gd name="T59" fmla="*/ 75 h 118"/>
                <a:gd name="T60" fmla="*/ 101 w 110"/>
                <a:gd name="T61" fmla="*/ 80 h 118"/>
                <a:gd name="T62" fmla="*/ 106 w 110"/>
                <a:gd name="T63" fmla="*/ 75 h 118"/>
                <a:gd name="T64" fmla="*/ 104 w 110"/>
                <a:gd name="T65" fmla="*/ 65 h 118"/>
                <a:gd name="T66" fmla="*/ 107 w 110"/>
                <a:gd name="T67" fmla="*/ 53 h 118"/>
                <a:gd name="T68" fmla="*/ 98 w 110"/>
                <a:gd name="T69" fmla="*/ 4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118">
                  <a:moveTo>
                    <a:pt x="98" y="47"/>
                  </a:moveTo>
                  <a:cubicBezTo>
                    <a:pt x="95" y="52"/>
                    <a:pt x="91" y="57"/>
                    <a:pt x="88" y="62"/>
                  </a:cubicBezTo>
                  <a:cubicBezTo>
                    <a:pt x="90" y="57"/>
                    <a:pt x="92" y="51"/>
                    <a:pt x="94" y="46"/>
                  </a:cubicBezTo>
                  <a:cubicBezTo>
                    <a:pt x="97" y="40"/>
                    <a:pt x="89" y="34"/>
                    <a:pt x="86" y="40"/>
                  </a:cubicBezTo>
                  <a:cubicBezTo>
                    <a:pt x="79" y="51"/>
                    <a:pt x="74" y="64"/>
                    <a:pt x="68" y="76"/>
                  </a:cubicBezTo>
                  <a:cubicBezTo>
                    <a:pt x="70" y="62"/>
                    <a:pt x="75" y="49"/>
                    <a:pt x="80" y="35"/>
                  </a:cubicBezTo>
                  <a:cubicBezTo>
                    <a:pt x="81" y="29"/>
                    <a:pt x="74" y="24"/>
                    <a:pt x="71" y="30"/>
                  </a:cubicBezTo>
                  <a:cubicBezTo>
                    <a:pt x="62" y="46"/>
                    <a:pt x="55" y="64"/>
                    <a:pt x="47" y="80"/>
                  </a:cubicBezTo>
                  <a:cubicBezTo>
                    <a:pt x="50" y="62"/>
                    <a:pt x="56" y="45"/>
                    <a:pt x="61" y="27"/>
                  </a:cubicBezTo>
                  <a:cubicBezTo>
                    <a:pt x="63" y="20"/>
                    <a:pt x="54" y="16"/>
                    <a:pt x="52" y="22"/>
                  </a:cubicBezTo>
                  <a:cubicBezTo>
                    <a:pt x="43" y="41"/>
                    <a:pt x="36" y="61"/>
                    <a:pt x="27" y="79"/>
                  </a:cubicBezTo>
                  <a:cubicBezTo>
                    <a:pt x="33" y="55"/>
                    <a:pt x="42" y="32"/>
                    <a:pt x="47" y="8"/>
                  </a:cubicBezTo>
                  <a:cubicBezTo>
                    <a:pt x="48" y="2"/>
                    <a:pt x="40" y="0"/>
                    <a:pt x="38" y="5"/>
                  </a:cubicBezTo>
                  <a:cubicBezTo>
                    <a:pt x="30" y="25"/>
                    <a:pt x="23" y="46"/>
                    <a:pt x="14" y="66"/>
                  </a:cubicBezTo>
                  <a:cubicBezTo>
                    <a:pt x="18" y="46"/>
                    <a:pt x="24" y="27"/>
                    <a:pt x="31" y="9"/>
                  </a:cubicBezTo>
                  <a:cubicBezTo>
                    <a:pt x="33" y="4"/>
                    <a:pt x="27" y="2"/>
                    <a:pt x="25" y="6"/>
                  </a:cubicBezTo>
                  <a:cubicBezTo>
                    <a:pt x="13" y="33"/>
                    <a:pt x="4" y="61"/>
                    <a:pt x="1" y="91"/>
                  </a:cubicBezTo>
                  <a:cubicBezTo>
                    <a:pt x="0" y="97"/>
                    <a:pt x="6" y="100"/>
                    <a:pt x="9" y="95"/>
                  </a:cubicBezTo>
                  <a:cubicBezTo>
                    <a:pt x="12" y="92"/>
                    <a:pt x="14" y="88"/>
                    <a:pt x="16" y="84"/>
                  </a:cubicBezTo>
                  <a:cubicBezTo>
                    <a:pt x="15" y="92"/>
                    <a:pt x="13" y="100"/>
                    <a:pt x="13" y="108"/>
                  </a:cubicBezTo>
                  <a:cubicBezTo>
                    <a:pt x="12" y="113"/>
                    <a:pt x="19" y="118"/>
                    <a:pt x="22" y="112"/>
                  </a:cubicBezTo>
                  <a:cubicBezTo>
                    <a:pt x="27" y="104"/>
                    <a:pt x="31" y="96"/>
                    <a:pt x="35" y="87"/>
                  </a:cubicBezTo>
                  <a:cubicBezTo>
                    <a:pt x="34" y="93"/>
                    <a:pt x="33" y="100"/>
                    <a:pt x="33" y="106"/>
                  </a:cubicBezTo>
                  <a:cubicBezTo>
                    <a:pt x="33" y="112"/>
                    <a:pt x="39" y="116"/>
                    <a:pt x="43" y="110"/>
                  </a:cubicBezTo>
                  <a:cubicBezTo>
                    <a:pt x="48" y="103"/>
                    <a:pt x="52" y="94"/>
                    <a:pt x="56" y="86"/>
                  </a:cubicBezTo>
                  <a:cubicBezTo>
                    <a:pt x="56" y="90"/>
                    <a:pt x="55" y="95"/>
                    <a:pt x="55" y="99"/>
                  </a:cubicBezTo>
                  <a:cubicBezTo>
                    <a:pt x="55" y="105"/>
                    <a:pt x="62" y="106"/>
                    <a:pt x="65" y="102"/>
                  </a:cubicBezTo>
                  <a:cubicBezTo>
                    <a:pt x="68" y="97"/>
                    <a:pt x="71" y="92"/>
                    <a:pt x="74" y="87"/>
                  </a:cubicBezTo>
                  <a:cubicBezTo>
                    <a:pt x="75" y="92"/>
                    <a:pt x="81" y="92"/>
                    <a:pt x="83" y="89"/>
                  </a:cubicBezTo>
                  <a:cubicBezTo>
                    <a:pt x="87" y="85"/>
                    <a:pt x="90" y="80"/>
                    <a:pt x="93" y="75"/>
                  </a:cubicBezTo>
                  <a:cubicBezTo>
                    <a:pt x="93" y="80"/>
                    <a:pt x="98" y="83"/>
                    <a:pt x="101" y="80"/>
                  </a:cubicBezTo>
                  <a:cubicBezTo>
                    <a:pt x="103" y="78"/>
                    <a:pt x="105" y="76"/>
                    <a:pt x="106" y="75"/>
                  </a:cubicBezTo>
                  <a:cubicBezTo>
                    <a:pt x="110" y="72"/>
                    <a:pt x="108" y="66"/>
                    <a:pt x="104" y="65"/>
                  </a:cubicBezTo>
                  <a:cubicBezTo>
                    <a:pt x="104" y="61"/>
                    <a:pt x="105" y="57"/>
                    <a:pt x="107" y="53"/>
                  </a:cubicBezTo>
                  <a:cubicBezTo>
                    <a:pt x="109" y="47"/>
                    <a:pt x="102" y="42"/>
                    <a:pt x="9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Freeform 235"/>
            <p:cNvSpPr>
              <a:spLocks/>
            </p:cNvSpPr>
            <p:nvPr/>
          </p:nvSpPr>
          <p:spPr bwMode="auto">
            <a:xfrm>
              <a:off x="1434" y="944"/>
              <a:ext cx="48" cy="155"/>
            </a:xfrm>
            <a:custGeom>
              <a:avLst/>
              <a:gdLst>
                <a:gd name="T0" fmla="*/ 12 w 20"/>
                <a:gd name="T1" fmla="*/ 3 h 65"/>
                <a:gd name="T2" fmla="*/ 4 w 20"/>
                <a:gd name="T3" fmla="*/ 58 h 65"/>
                <a:gd name="T4" fmla="*/ 12 w 20"/>
                <a:gd name="T5" fmla="*/ 60 h 65"/>
                <a:gd name="T6" fmla="*/ 20 w 20"/>
                <a:gd name="T7" fmla="*/ 35 h 65"/>
                <a:gd name="T8" fmla="*/ 15 w 20"/>
                <a:gd name="T9" fmla="*/ 34 h 65"/>
                <a:gd name="T10" fmla="*/ 11 w 20"/>
                <a:gd name="T11" fmla="*/ 40 h 65"/>
                <a:gd name="T12" fmla="*/ 17 w 20"/>
                <a:gd name="T13" fmla="*/ 5 h 65"/>
                <a:gd name="T14" fmla="*/ 12 w 20"/>
                <a:gd name="T1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5">
                  <a:moveTo>
                    <a:pt x="12" y="3"/>
                  </a:moveTo>
                  <a:cubicBezTo>
                    <a:pt x="5" y="20"/>
                    <a:pt x="0" y="38"/>
                    <a:pt x="4" y="58"/>
                  </a:cubicBezTo>
                  <a:cubicBezTo>
                    <a:pt x="5" y="62"/>
                    <a:pt x="10" y="65"/>
                    <a:pt x="12" y="60"/>
                  </a:cubicBezTo>
                  <a:cubicBezTo>
                    <a:pt x="16" y="53"/>
                    <a:pt x="20" y="44"/>
                    <a:pt x="20" y="35"/>
                  </a:cubicBezTo>
                  <a:cubicBezTo>
                    <a:pt x="19" y="32"/>
                    <a:pt x="16" y="31"/>
                    <a:pt x="15" y="34"/>
                  </a:cubicBezTo>
                  <a:cubicBezTo>
                    <a:pt x="14" y="36"/>
                    <a:pt x="12" y="38"/>
                    <a:pt x="11" y="40"/>
                  </a:cubicBezTo>
                  <a:cubicBezTo>
                    <a:pt x="11" y="28"/>
                    <a:pt x="13" y="16"/>
                    <a:pt x="17" y="5"/>
                  </a:cubicBezTo>
                  <a:cubicBezTo>
                    <a:pt x="18" y="2"/>
                    <a:pt x="14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Freeform 236"/>
            <p:cNvSpPr>
              <a:spLocks/>
            </p:cNvSpPr>
            <p:nvPr/>
          </p:nvSpPr>
          <p:spPr bwMode="auto">
            <a:xfrm>
              <a:off x="1460" y="954"/>
              <a:ext cx="77" cy="202"/>
            </a:xfrm>
            <a:custGeom>
              <a:avLst/>
              <a:gdLst>
                <a:gd name="T0" fmla="*/ 26 w 32"/>
                <a:gd name="T1" fmla="*/ 12 h 85"/>
                <a:gd name="T2" fmla="*/ 16 w 32"/>
                <a:gd name="T3" fmla="*/ 39 h 85"/>
                <a:gd name="T4" fmla="*/ 14 w 32"/>
                <a:gd name="T5" fmla="*/ 45 h 85"/>
                <a:gd name="T6" fmla="*/ 10 w 32"/>
                <a:gd name="T7" fmla="*/ 56 h 85"/>
                <a:gd name="T8" fmla="*/ 16 w 32"/>
                <a:gd name="T9" fmla="*/ 3 h 85"/>
                <a:gd name="T10" fmla="*/ 14 w 32"/>
                <a:gd name="T11" fmla="*/ 1 h 85"/>
                <a:gd name="T12" fmla="*/ 2 w 32"/>
                <a:gd name="T13" fmla="*/ 80 h 85"/>
                <a:gd name="T14" fmla="*/ 10 w 32"/>
                <a:gd name="T15" fmla="*/ 81 h 85"/>
                <a:gd name="T16" fmla="*/ 15 w 32"/>
                <a:gd name="T17" fmla="*/ 67 h 85"/>
                <a:gd name="T18" fmla="*/ 18 w 32"/>
                <a:gd name="T19" fmla="*/ 76 h 85"/>
                <a:gd name="T20" fmla="*/ 24 w 32"/>
                <a:gd name="T21" fmla="*/ 75 h 85"/>
                <a:gd name="T22" fmla="*/ 24 w 32"/>
                <a:gd name="T23" fmla="*/ 46 h 85"/>
                <a:gd name="T24" fmla="*/ 31 w 32"/>
                <a:gd name="T25" fmla="*/ 15 h 85"/>
                <a:gd name="T26" fmla="*/ 26 w 32"/>
                <a:gd name="T27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85">
                  <a:moveTo>
                    <a:pt x="26" y="12"/>
                  </a:moveTo>
                  <a:cubicBezTo>
                    <a:pt x="21" y="19"/>
                    <a:pt x="18" y="29"/>
                    <a:pt x="16" y="39"/>
                  </a:cubicBezTo>
                  <a:cubicBezTo>
                    <a:pt x="15" y="41"/>
                    <a:pt x="14" y="43"/>
                    <a:pt x="14" y="45"/>
                  </a:cubicBezTo>
                  <a:cubicBezTo>
                    <a:pt x="12" y="48"/>
                    <a:pt x="11" y="52"/>
                    <a:pt x="10" y="56"/>
                  </a:cubicBezTo>
                  <a:cubicBezTo>
                    <a:pt x="10" y="38"/>
                    <a:pt x="12" y="20"/>
                    <a:pt x="16" y="3"/>
                  </a:cubicBezTo>
                  <a:cubicBezTo>
                    <a:pt x="17" y="1"/>
                    <a:pt x="15" y="0"/>
                    <a:pt x="14" y="1"/>
                  </a:cubicBezTo>
                  <a:cubicBezTo>
                    <a:pt x="1" y="24"/>
                    <a:pt x="0" y="53"/>
                    <a:pt x="2" y="80"/>
                  </a:cubicBezTo>
                  <a:cubicBezTo>
                    <a:pt x="2" y="85"/>
                    <a:pt x="9" y="85"/>
                    <a:pt x="10" y="81"/>
                  </a:cubicBezTo>
                  <a:cubicBezTo>
                    <a:pt x="12" y="76"/>
                    <a:pt x="14" y="72"/>
                    <a:pt x="15" y="67"/>
                  </a:cubicBezTo>
                  <a:cubicBezTo>
                    <a:pt x="16" y="70"/>
                    <a:pt x="17" y="73"/>
                    <a:pt x="18" y="76"/>
                  </a:cubicBezTo>
                  <a:cubicBezTo>
                    <a:pt x="20" y="78"/>
                    <a:pt x="23" y="78"/>
                    <a:pt x="24" y="75"/>
                  </a:cubicBezTo>
                  <a:cubicBezTo>
                    <a:pt x="25" y="65"/>
                    <a:pt x="24" y="56"/>
                    <a:pt x="24" y="46"/>
                  </a:cubicBezTo>
                  <a:cubicBezTo>
                    <a:pt x="25" y="36"/>
                    <a:pt x="28" y="25"/>
                    <a:pt x="31" y="15"/>
                  </a:cubicBezTo>
                  <a:cubicBezTo>
                    <a:pt x="32" y="12"/>
                    <a:pt x="27" y="8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Group 46"/>
          <p:cNvGrpSpPr>
            <a:grpSpLocks noChangeAspect="1"/>
          </p:cNvGrpSpPr>
          <p:nvPr/>
        </p:nvGrpSpPr>
        <p:grpSpPr bwMode="auto">
          <a:xfrm>
            <a:off x="4257605" y="4771640"/>
            <a:ext cx="273241" cy="522026"/>
            <a:chOff x="6072" y="1627"/>
            <a:chExt cx="333" cy="636"/>
          </a:xfrm>
          <a:solidFill>
            <a:schemeClr val="accent4"/>
          </a:solidFill>
        </p:grpSpPr>
        <p:sp>
          <p:nvSpPr>
            <p:cNvPr id="95" name="Freeform 47"/>
            <p:cNvSpPr>
              <a:spLocks noEditPoints="1"/>
            </p:cNvSpPr>
            <p:nvPr/>
          </p:nvSpPr>
          <p:spPr bwMode="auto">
            <a:xfrm>
              <a:off x="6173" y="2091"/>
              <a:ext cx="147" cy="172"/>
            </a:xfrm>
            <a:custGeom>
              <a:avLst/>
              <a:gdLst>
                <a:gd name="T0" fmla="*/ 9 w 19"/>
                <a:gd name="T1" fmla="*/ 22 h 23"/>
                <a:gd name="T2" fmla="*/ 9 w 19"/>
                <a:gd name="T3" fmla="*/ 23 h 23"/>
                <a:gd name="T4" fmla="*/ 5 w 19"/>
                <a:gd name="T5" fmla="*/ 8 h 23"/>
                <a:gd name="T6" fmla="*/ 12 w 19"/>
                <a:gd name="T7" fmla="*/ 21 h 23"/>
                <a:gd name="T8" fmla="*/ 9 w 19"/>
                <a:gd name="T9" fmla="*/ 22 h 23"/>
                <a:gd name="T10" fmla="*/ 10 w 19"/>
                <a:gd name="T11" fmla="*/ 16 h 23"/>
                <a:gd name="T12" fmla="*/ 11 w 19"/>
                <a:gd name="T13" fmla="*/ 19 h 23"/>
                <a:gd name="T14" fmla="*/ 12 w 19"/>
                <a:gd name="T15" fmla="*/ 18 h 23"/>
                <a:gd name="T16" fmla="*/ 10 w 19"/>
                <a:gd name="T17" fmla="*/ 9 h 23"/>
                <a:gd name="T18" fmla="*/ 8 w 19"/>
                <a:gd name="T19" fmla="*/ 9 h 23"/>
                <a:gd name="T20" fmla="*/ 10 w 19"/>
                <a:gd name="T21" fmla="*/ 16 h 23"/>
                <a:gd name="T22" fmla="*/ 9 w 19"/>
                <a:gd name="T23" fmla="*/ 19 h 23"/>
                <a:gd name="T24" fmla="*/ 7 w 19"/>
                <a:gd name="T25" fmla="*/ 10 h 23"/>
                <a:gd name="T26" fmla="*/ 5 w 19"/>
                <a:gd name="T27" fmla="*/ 13 h 23"/>
                <a:gd name="T28" fmla="*/ 7 w 19"/>
                <a:gd name="T29" fmla="*/ 14 h 23"/>
                <a:gd name="T30" fmla="*/ 7 w 19"/>
                <a:gd name="T31" fmla="*/ 16 h 23"/>
                <a:gd name="T32" fmla="*/ 9 w 19"/>
                <a:gd name="T33" fmla="*/ 19 h 23"/>
                <a:gd name="T34" fmla="*/ 12 w 19"/>
                <a:gd name="T35" fmla="*/ 12 h 23"/>
                <a:gd name="T36" fmla="*/ 12 w 19"/>
                <a:gd name="T37" fmla="*/ 11 h 23"/>
                <a:gd name="T38" fmla="*/ 12 w 19"/>
                <a:gd name="T39" fmla="*/ 12 h 23"/>
                <a:gd name="T40" fmla="*/ 13 w 19"/>
                <a:gd name="T41" fmla="*/ 14 h 23"/>
                <a:gd name="T42" fmla="*/ 12 w 19"/>
                <a:gd name="T43" fmla="*/ 12 h 23"/>
                <a:gd name="T44" fmla="*/ 13 w 19"/>
                <a:gd name="T4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3">
                  <a:moveTo>
                    <a:pt x="9" y="22"/>
                  </a:moveTo>
                  <a:cubicBezTo>
                    <a:pt x="8" y="22"/>
                    <a:pt x="10" y="23"/>
                    <a:pt x="9" y="23"/>
                  </a:cubicBezTo>
                  <a:cubicBezTo>
                    <a:pt x="4" y="20"/>
                    <a:pt x="0" y="14"/>
                    <a:pt x="5" y="8"/>
                  </a:cubicBezTo>
                  <a:cubicBezTo>
                    <a:pt x="13" y="0"/>
                    <a:pt x="19" y="17"/>
                    <a:pt x="12" y="21"/>
                  </a:cubicBezTo>
                  <a:cubicBezTo>
                    <a:pt x="11" y="21"/>
                    <a:pt x="10" y="21"/>
                    <a:pt x="9" y="22"/>
                  </a:cubicBezTo>
                  <a:close/>
                  <a:moveTo>
                    <a:pt x="10" y="16"/>
                  </a:moveTo>
                  <a:cubicBezTo>
                    <a:pt x="10" y="17"/>
                    <a:pt x="11" y="17"/>
                    <a:pt x="11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1" y="15"/>
                    <a:pt x="11" y="11"/>
                    <a:pt x="10" y="9"/>
                  </a:cubicBezTo>
                  <a:cubicBezTo>
                    <a:pt x="9" y="10"/>
                    <a:pt x="9" y="8"/>
                    <a:pt x="8" y="9"/>
                  </a:cubicBezTo>
                  <a:cubicBezTo>
                    <a:pt x="7" y="12"/>
                    <a:pt x="10" y="14"/>
                    <a:pt x="10" y="16"/>
                  </a:cubicBezTo>
                  <a:close/>
                  <a:moveTo>
                    <a:pt x="9" y="19"/>
                  </a:moveTo>
                  <a:cubicBezTo>
                    <a:pt x="8" y="16"/>
                    <a:pt x="7" y="13"/>
                    <a:pt x="7" y="10"/>
                  </a:cubicBezTo>
                  <a:cubicBezTo>
                    <a:pt x="5" y="10"/>
                    <a:pt x="5" y="11"/>
                    <a:pt x="5" y="13"/>
                  </a:cubicBezTo>
                  <a:cubicBezTo>
                    <a:pt x="6" y="13"/>
                    <a:pt x="7" y="13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8" y="16"/>
                    <a:pt x="8" y="19"/>
                    <a:pt x="9" y="19"/>
                  </a:cubicBezTo>
                  <a:close/>
                  <a:moveTo>
                    <a:pt x="12" y="12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lose/>
                  <a:moveTo>
                    <a:pt x="13" y="14"/>
                  </a:moveTo>
                  <a:cubicBezTo>
                    <a:pt x="13" y="14"/>
                    <a:pt x="13" y="12"/>
                    <a:pt x="12" y="12"/>
                  </a:cubicBezTo>
                  <a:cubicBezTo>
                    <a:pt x="12" y="13"/>
                    <a:pt x="12" y="14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Freeform 48"/>
            <p:cNvSpPr>
              <a:spLocks noEditPoints="1"/>
            </p:cNvSpPr>
            <p:nvPr/>
          </p:nvSpPr>
          <p:spPr bwMode="auto">
            <a:xfrm>
              <a:off x="6072" y="1627"/>
              <a:ext cx="333" cy="464"/>
            </a:xfrm>
            <a:custGeom>
              <a:avLst/>
              <a:gdLst>
                <a:gd name="T0" fmla="*/ 29 w 43"/>
                <a:gd name="T1" fmla="*/ 50 h 62"/>
                <a:gd name="T2" fmla="*/ 20 w 43"/>
                <a:gd name="T3" fmla="*/ 62 h 62"/>
                <a:gd name="T4" fmla="*/ 14 w 43"/>
                <a:gd name="T5" fmla="*/ 48 h 62"/>
                <a:gd name="T6" fmla="*/ 15 w 43"/>
                <a:gd name="T7" fmla="*/ 41 h 62"/>
                <a:gd name="T8" fmla="*/ 28 w 43"/>
                <a:gd name="T9" fmla="*/ 31 h 62"/>
                <a:gd name="T10" fmla="*/ 29 w 43"/>
                <a:gd name="T11" fmla="*/ 29 h 62"/>
                <a:gd name="T12" fmla="*/ 20 w 43"/>
                <a:gd name="T13" fmla="*/ 22 h 62"/>
                <a:gd name="T14" fmla="*/ 18 w 43"/>
                <a:gd name="T15" fmla="*/ 29 h 62"/>
                <a:gd name="T16" fmla="*/ 1 w 43"/>
                <a:gd name="T17" fmla="*/ 31 h 62"/>
                <a:gd name="T18" fmla="*/ 0 w 43"/>
                <a:gd name="T19" fmla="*/ 22 h 62"/>
                <a:gd name="T20" fmla="*/ 17 w 43"/>
                <a:gd name="T21" fmla="*/ 3 h 62"/>
                <a:gd name="T22" fmla="*/ 43 w 43"/>
                <a:gd name="T23" fmla="*/ 20 h 62"/>
                <a:gd name="T24" fmla="*/ 31 w 43"/>
                <a:gd name="T25" fmla="*/ 45 h 62"/>
                <a:gd name="T26" fmla="*/ 25 w 43"/>
                <a:gd name="T27" fmla="*/ 5 h 62"/>
                <a:gd name="T28" fmla="*/ 32 w 43"/>
                <a:gd name="T29" fmla="*/ 25 h 62"/>
                <a:gd name="T30" fmla="*/ 34 w 43"/>
                <a:gd name="T31" fmla="*/ 26 h 62"/>
                <a:gd name="T32" fmla="*/ 36 w 43"/>
                <a:gd name="T33" fmla="*/ 37 h 62"/>
                <a:gd name="T34" fmla="*/ 29 w 43"/>
                <a:gd name="T35" fmla="*/ 5 h 62"/>
                <a:gd name="T36" fmla="*/ 25 w 43"/>
                <a:gd name="T37" fmla="*/ 5 h 62"/>
                <a:gd name="T38" fmla="*/ 25 w 43"/>
                <a:gd name="T39" fmla="*/ 17 h 62"/>
                <a:gd name="T40" fmla="*/ 24 w 43"/>
                <a:gd name="T41" fmla="*/ 8 h 62"/>
                <a:gd name="T42" fmla="*/ 23 w 43"/>
                <a:gd name="T43" fmla="*/ 5 h 62"/>
                <a:gd name="T44" fmla="*/ 18 w 43"/>
                <a:gd name="T45" fmla="*/ 5 h 62"/>
                <a:gd name="T46" fmla="*/ 21 w 43"/>
                <a:gd name="T47" fmla="*/ 18 h 62"/>
                <a:gd name="T48" fmla="*/ 18 w 43"/>
                <a:gd name="T49" fmla="*/ 5 h 62"/>
                <a:gd name="T50" fmla="*/ 39 w 43"/>
                <a:gd name="T51" fmla="*/ 30 h 62"/>
                <a:gd name="T52" fmla="*/ 39 w 43"/>
                <a:gd name="T53" fmla="*/ 25 h 62"/>
                <a:gd name="T54" fmla="*/ 36 w 43"/>
                <a:gd name="T55" fmla="*/ 12 h 62"/>
                <a:gd name="T56" fmla="*/ 35 w 43"/>
                <a:gd name="T57" fmla="*/ 9 h 62"/>
                <a:gd name="T58" fmla="*/ 36 w 43"/>
                <a:gd name="T59" fmla="*/ 21 h 62"/>
                <a:gd name="T60" fmla="*/ 14 w 43"/>
                <a:gd name="T61" fmla="*/ 8 h 62"/>
                <a:gd name="T62" fmla="*/ 20 w 43"/>
                <a:gd name="T63" fmla="*/ 20 h 62"/>
                <a:gd name="T64" fmla="*/ 12 w 43"/>
                <a:gd name="T65" fmla="*/ 8 h 62"/>
                <a:gd name="T66" fmla="*/ 11 w 43"/>
                <a:gd name="T67" fmla="*/ 8 h 62"/>
                <a:gd name="T68" fmla="*/ 12 w 43"/>
                <a:gd name="T69" fmla="*/ 16 h 62"/>
                <a:gd name="T70" fmla="*/ 13 w 43"/>
                <a:gd name="T71" fmla="*/ 12 h 62"/>
                <a:gd name="T72" fmla="*/ 7 w 43"/>
                <a:gd name="T73" fmla="*/ 12 h 62"/>
                <a:gd name="T74" fmla="*/ 15 w 43"/>
                <a:gd name="T75" fmla="*/ 29 h 62"/>
                <a:gd name="T76" fmla="*/ 14 w 43"/>
                <a:gd name="T77" fmla="*/ 26 h 62"/>
                <a:gd name="T78" fmla="*/ 7 w 43"/>
                <a:gd name="T79" fmla="*/ 12 h 62"/>
                <a:gd name="T80" fmla="*/ 6 w 43"/>
                <a:gd name="T81" fmla="*/ 17 h 62"/>
                <a:gd name="T82" fmla="*/ 9 w 43"/>
                <a:gd name="T83" fmla="*/ 28 h 62"/>
                <a:gd name="T84" fmla="*/ 10 w 43"/>
                <a:gd name="T85" fmla="*/ 35 h 62"/>
                <a:gd name="T86" fmla="*/ 6 w 43"/>
                <a:gd name="T87" fmla="*/ 14 h 62"/>
                <a:gd name="T88" fmla="*/ 40 w 43"/>
                <a:gd name="T89" fmla="*/ 21 h 62"/>
                <a:gd name="T90" fmla="*/ 39 w 43"/>
                <a:gd name="T91" fmla="*/ 15 h 62"/>
                <a:gd name="T92" fmla="*/ 7 w 43"/>
                <a:gd name="T93" fmla="*/ 34 h 62"/>
                <a:gd name="T94" fmla="*/ 7 w 43"/>
                <a:gd name="T95" fmla="*/ 34 h 62"/>
                <a:gd name="T96" fmla="*/ 31 w 43"/>
                <a:gd name="T97" fmla="*/ 39 h 62"/>
                <a:gd name="T98" fmla="*/ 33 w 43"/>
                <a:gd name="T99" fmla="*/ 30 h 62"/>
                <a:gd name="T100" fmla="*/ 30 w 43"/>
                <a:gd name="T101" fmla="*/ 32 h 62"/>
                <a:gd name="T102" fmla="*/ 32 w 43"/>
                <a:gd name="T103" fmla="*/ 42 h 62"/>
                <a:gd name="T104" fmla="*/ 30 w 43"/>
                <a:gd name="T105" fmla="*/ 43 h 62"/>
                <a:gd name="T106" fmla="*/ 27 w 43"/>
                <a:gd name="T107" fmla="*/ 47 h 62"/>
                <a:gd name="T108" fmla="*/ 25 w 43"/>
                <a:gd name="T109" fmla="*/ 37 h 62"/>
                <a:gd name="T110" fmla="*/ 24 w 43"/>
                <a:gd name="T111" fmla="*/ 51 h 62"/>
                <a:gd name="T112" fmla="*/ 22 w 43"/>
                <a:gd name="T113" fmla="*/ 40 h 62"/>
                <a:gd name="T114" fmla="*/ 18 w 43"/>
                <a:gd name="T115" fmla="*/ 46 h 62"/>
                <a:gd name="T116" fmla="*/ 19 w 43"/>
                <a:gd name="T117" fmla="*/ 55 h 62"/>
                <a:gd name="T118" fmla="*/ 19 w 43"/>
                <a:gd name="T119" fmla="*/ 58 h 62"/>
                <a:gd name="T120" fmla="*/ 23 w 43"/>
                <a:gd name="T121" fmla="*/ 54 h 62"/>
                <a:gd name="T122" fmla="*/ 18 w 43"/>
                <a:gd name="T123" fmla="*/ 4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62">
                  <a:moveTo>
                    <a:pt x="31" y="47"/>
                  </a:moveTo>
                  <a:cubicBezTo>
                    <a:pt x="29" y="47"/>
                    <a:pt x="28" y="49"/>
                    <a:pt x="29" y="50"/>
                  </a:cubicBezTo>
                  <a:cubicBezTo>
                    <a:pt x="25" y="51"/>
                    <a:pt x="25" y="56"/>
                    <a:pt x="25" y="58"/>
                  </a:cubicBezTo>
                  <a:cubicBezTo>
                    <a:pt x="23" y="59"/>
                    <a:pt x="22" y="62"/>
                    <a:pt x="20" y="62"/>
                  </a:cubicBezTo>
                  <a:cubicBezTo>
                    <a:pt x="19" y="62"/>
                    <a:pt x="15" y="58"/>
                    <a:pt x="15" y="55"/>
                  </a:cubicBezTo>
                  <a:cubicBezTo>
                    <a:pt x="14" y="53"/>
                    <a:pt x="14" y="50"/>
                    <a:pt x="14" y="48"/>
                  </a:cubicBezTo>
                  <a:cubicBezTo>
                    <a:pt x="14" y="47"/>
                    <a:pt x="15" y="47"/>
                    <a:pt x="15" y="46"/>
                  </a:cubicBezTo>
                  <a:cubicBezTo>
                    <a:pt x="16" y="44"/>
                    <a:pt x="14" y="42"/>
                    <a:pt x="15" y="41"/>
                  </a:cubicBezTo>
                  <a:cubicBezTo>
                    <a:pt x="16" y="41"/>
                    <a:pt x="17" y="42"/>
                    <a:pt x="16" y="43"/>
                  </a:cubicBezTo>
                  <a:cubicBezTo>
                    <a:pt x="20" y="39"/>
                    <a:pt x="24" y="35"/>
                    <a:pt x="28" y="31"/>
                  </a:cubicBezTo>
                  <a:cubicBezTo>
                    <a:pt x="28" y="30"/>
                    <a:pt x="27" y="30"/>
                    <a:pt x="27" y="29"/>
                  </a:cubicBezTo>
                  <a:cubicBezTo>
                    <a:pt x="28" y="28"/>
                    <a:pt x="29" y="28"/>
                    <a:pt x="29" y="29"/>
                  </a:cubicBezTo>
                  <a:cubicBezTo>
                    <a:pt x="31" y="24"/>
                    <a:pt x="29" y="20"/>
                    <a:pt x="25" y="20"/>
                  </a:cubicBezTo>
                  <a:cubicBezTo>
                    <a:pt x="23" y="20"/>
                    <a:pt x="22" y="22"/>
                    <a:pt x="20" y="22"/>
                  </a:cubicBezTo>
                  <a:cubicBezTo>
                    <a:pt x="20" y="23"/>
                    <a:pt x="19" y="24"/>
                    <a:pt x="18" y="25"/>
                  </a:cubicBezTo>
                  <a:cubicBezTo>
                    <a:pt x="18" y="27"/>
                    <a:pt x="18" y="28"/>
                    <a:pt x="18" y="29"/>
                  </a:cubicBezTo>
                  <a:cubicBezTo>
                    <a:pt x="17" y="33"/>
                    <a:pt x="11" y="41"/>
                    <a:pt x="6" y="37"/>
                  </a:cubicBezTo>
                  <a:cubicBezTo>
                    <a:pt x="5" y="37"/>
                    <a:pt x="2" y="32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1" y="19"/>
                    <a:pt x="2" y="14"/>
                    <a:pt x="4" y="12"/>
                  </a:cubicBezTo>
                  <a:cubicBezTo>
                    <a:pt x="7" y="7"/>
                    <a:pt x="12" y="5"/>
                    <a:pt x="17" y="3"/>
                  </a:cubicBezTo>
                  <a:cubicBezTo>
                    <a:pt x="19" y="3"/>
                    <a:pt x="25" y="0"/>
                    <a:pt x="27" y="2"/>
                  </a:cubicBezTo>
                  <a:cubicBezTo>
                    <a:pt x="37" y="3"/>
                    <a:pt x="42" y="11"/>
                    <a:pt x="43" y="20"/>
                  </a:cubicBezTo>
                  <a:cubicBezTo>
                    <a:pt x="43" y="23"/>
                    <a:pt x="43" y="26"/>
                    <a:pt x="42" y="30"/>
                  </a:cubicBezTo>
                  <a:cubicBezTo>
                    <a:pt x="39" y="36"/>
                    <a:pt x="36" y="42"/>
                    <a:pt x="31" y="45"/>
                  </a:cubicBezTo>
                  <a:cubicBezTo>
                    <a:pt x="31" y="47"/>
                    <a:pt x="31" y="46"/>
                    <a:pt x="31" y="47"/>
                  </a:cubicBezTo>
                  <a:close/>
                  <a:moveTo>
                    <a:pt x="25" y="5"/>
                  </a:moveTo>
                  <a:cubicBezTo>
                    <a:pt x="28" y="11"/>
                    <a:pt x="31" y="17"/>
                    <a:pt x="33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6"/>
                    <a:pt x="32" y="27"/>
                  </a:cubicBezTo>
                  <a:cubicBezTo>
                    <a:pt x="33" y="27"/>
                    <a:pt x="33" y="26"/>
                    <a:pt x="34" y="26"/>
                  </a:cubicBezTo>
                  <a:cubicBezTo>
                    <a:pt x="34" y="30"/>
                    <a:pt x="35" y="34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8" y="36"/>
                    <a:pt x="37" y="34"/>
                    <a:pt x="38" y="32"/>
                  </a:cubicBezTo>
                  <a:cubicBezTo>
                    <a:pt x="35" y="23"/>
                    <a:pt x="33" y="13"/>
                    <a:pt x="29" y="5"/>
                  </a:cubicBezTo>
                  <a:cubicBezTo>
                    <a:pt x="27" y="5"/>
                    <a:pt x="27" y="4"/>
                    <a:pt x="25" y="4"/>
                  </a:cubicBezTo>
                  <a:cubicBezTo>
                    <a:pt x="25" y="5"/>
                    <a:pt x="26" y="6"/>
                    <a:pt x="25" y="5"/>
                  </a:cubicBezTo>
                  <a:close/>
                  <a:moveTo>
                    <a:pt x="21" y="5"/>
                  </a:moveTo>
                  <a:cubicBezTo>
                    <a:pt x="21" y="9"/>
                    <a:pt x="24" y="12"/>
                    <a:pt x="25" y="17"/>
                  </a:cubicBezTo>
                  <a:cubicBezTo>
                    <a:pt x="26" y="18"/>
                    <a:pt x="29" y="19"/>
                    <a:pt x="30" y="20"/>
                  </a:cubicBezTo>
                  <a:cubicBezTo>
                    <a:pt x="29" y="15"/>
                    <a:pt x="26" y="12"/>
                    <a:pt x="24" y="8"/>
                  </a:cubicBezTo>
                  <a:cubicBezTo>
                    <a:pt x="24" y="7"/>
                    <a:pt x="23" y="8"/>
                    <a:pt x="23" y="7"/>
                  </a:cubicBezTo>
                  <a:cubicBezTo>
                    <a:pt x="23" y="7"/>
                    <a:pt x="23" y="6"/>
                    <a:pt x="23" y="5"/>
                  </a:cubicBezTo>
                  <a:cubicBezTo>
                    <a:pt x="22" y="5"/>
                    <a:pt x="21" y="4"/>
                    <a:pt x="21" y="5"/>
                  </a:cubicBezTo>
                  <a:close/>
                  <a:moveTo>
                    <a:pt x="18" y="5"/>
                  </a:moveTo>
                  <a:cubicBezTo>
                    <a:pt x="17" y="5"/>
                    <a:pt x="17" y="6"/>
                    <a:pt x="16" y="6"/>
                  </a:cubicBezTo>
                  <a:cubicBezTo>
                    <a:pt x="18" y="10"/>
                    <a:pt x="20" y="15"/>
                    <a:pt x="21" y="18"/>
                  </a:cubicBezTo>
                  <a:cubicBezTo>
                    <a:pt x="22" y="19"/>
                    <a:pt x="22" y="18"/>
                    <a:pt x="23" y="18"/>
                  </a:cubicBezTo>
                  <a:cubicBezTo>
                    <a:pt x="22" y="13"/>
                    <a:pt x="20" y="9"/>
                    <a:pt x="18" y="5"/>
                  </a:cubicBezTo>
                  <a:close/>
                  <a:moveTo>
                    <a:pt x="36" y="21"/>
                  </a:moveTo>
                  <a:cubicBezTo>
                    <a:pt x="39" y="23"/>
                    <a:pt x="37" y="28"/>
                    <a:pt x="39" y="30"/>
                  </a:cubicBezTo>
                  <a:cubicBezTo>
                    <a:pt x="40" y="28"/>
                    <a:pt x="40" y="26"/>
                    <a:pt x="40" y="25"/>
                  </a:cubicBezTo>
                  <a:cubicBezTo>
                    <a:pt x="40" y="25"/>
                    <a:pt x="39" y="25"/>
                    <a:pt x="39" y="25"/>
                  </a:cubicBezTo>
                  <a:cubicBezTo>
                    <a:pt x="37" y="20"/>
                    <a:pt x="38" y="14"/>
                    <a:pt x="36" y="10"/>
                  </a:cubicBezTo>
                  <a:cubicBezTo>
                    <a:pt x="34" y="11"/>
                    <a:pt x="36" y="12"/>
                    <a:pt x="36" y="12"/>
                  </a:cubicBezTo>
                  <a:cubicBezTo>
                    <a:pt x="35" y="11"/>
                    <a:pt x="35" y="11"/>
                    <a:pt x="34" y="10"/>
                  </a:cubicBezTo>
                  <a:cubicBezTo>
                    <a:pt x="34" y="10"/>
                    <a:pt x="34" y="9"/>
                    <a:pt x="35" y="9"/>
                  </a:cubicBezTo>
                  <a:cubicBezTo>
                    <a:pt x="34" y="8"/>
                    <a:pt x="32" y="6"/>
                    <a:pt x="32" y="6"/>
                  </a:cubicBezTo>
                  <a:cubicBezTo>
                    <a:pt x="33" y="10"/>
                    <a:pt x="36" y="16"/>
                    <a:pt x="36" y="21"/>
                  </a:cubicBezTo>
                  <a:close/>
                  <a:moveTo>
                    <a:pt x="12" y="8"/>
                  </a:moveTo>
                  <a:cubicBezTo>
                    <a:pt x="13" y="8"/>
                    <a:pt x="13" y="8"/>
                    <a:pt x="14" y="8"/>
                  </a:cubicBezTo>
                  <a:cubicBezTo>
                    <a:pt x="16" y="12"/>
                    <a:pt x="16" y="17"/>
                    <a:pt x="19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18" y="15"/>
                    <a:pt x="16" y="12"/>
                    <a:pt x="15" y="6"/>
                  </a:cubicBezTo>
                  <a:cubicBezTo>
                    <a:pt x="14" y="7"/>
                    <a:pt x="13" y="7"/>
                    <a:pt x="12" y="8"/>
                  </a:cubicBezTo>
                  <a:close/>
                  <a:moveTo>
                    <a:pt x="13" y="12"/>
                  </a:moveTo>
                  <a:cubicBezTo>
                    <a:pt x="13" y="10"/>
                    <a:pt x="12" y="8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11" y="11"/>
                    <a:pt x="12" y="14"/>
                    <a:pt x="12" y="16"/>
                  </a:cubicBezTo>
                  <a:cubicBezTo>
                    <a:pt x="14" y="17"/>
                    <a:pt x="14" y="22"/>
                    <a:pt x="17" y="24"/>
                  </a:cubicBezTo>
                  <a:cubicBezTo>
                    <a:pt x="17" y="20"/>
                    <a:pt x="14" y="16"/>
                    <a:pt x="13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1"/>
                    <a:pt x="7" y="12"/>
                  </a:cubicBezTo>
                  <a:cubicBezTo>
                    <a:pt x="8" y="17"/>
                    <a:pt x="11" y="19"/>
                    <a:pt x="12" y="24"/>
                  </a:cubicBezTo>
                  <a:cubicBezTo>
                    <a:pt x="14" y="25"/>
                    <a:pt x="13" y="28"/>
                    <a:pt x="15" y="29"/>
                  </a:cubicBezTo>
                  <a:cubicBezTo>
                    <a:pt x="15" y="28"/>
                    <a:pt x="15" y="27"/>
                    <a:pt x="16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0"/>
                    <a:pt x="11" y="16"/>
                    <a:pt x="9" y="11"/>
                  </a:cubicBezTo>
                  <a:cubicBezTo>
                    <a:pt x="8" y="11"/>
                    <a:pt x="7" y="11"/>
                    <a:pt x="7" y="12"/>
                  </a:cubicBezTo>
                  <a:close/>
                  <a:moveTo>
                    <a:pt x="5" y="16"/>
                  </a:moveTo>
                  <a:cubicBezTo>
                    <a:pt x="5" y="16"/>
                    <a:pt x="6" y="16"/>
                    <a:pt x="6" y="17"/>
                  </a:cubicBezTo>
                  <a:cubicBezTo>
                    <a:pt x="7" y="22"/>
                    <a:pt x="13" y="27"/>
                    <a:pt x="11" y="32"/>
                  </a:cubicBezTo>
                  <a:cubicBezTo>
                    <a:pt x="10" y="33"/>
                    <a:pt x="10" y="30"/>
                    <a:pt x="9" y="28"/>
                  </a:cubicBezTo>
                  <a:cubicBezTo>
                    <a:pt x="7" y="25"/>
                    <a:pt x="6" y="21"/>
                    <a:pt x="4" y="18"/>
                  </a:cubicBezTo>
                  <a:cubicBezTo>
                    <a:pt x="3" y="24"/>
                    <a:pt x="8" y="29"/>
                    <a:pt x="10" y="35"/>
                  </a:cubicBezTo>
                  <a:cubicBezTo>
                    <a:pt x="12" y="35"/>
                    <a:pt x="13" y="33"/>
                    <a:pt x="13" y="31"/>
                  </a:cubicBezTo>
                  <a:cubicBezTo>
                    <a:pt x="11" y="25"/>
                    <a:pt x="8" y="20"/>
                    <a:pt x="6" y="14"/>
                  </a:cubicBezTo>
                  <a:cubicBezTo>
                    <a:pt x="5" y="15"/>
                    <a:pt x="5" y="15"/>
                    <a:pt x="5" y="16"/>
                  </a:cubicBezTo>
                  <a:close/>
                  <a:moveTo>
                    <a:pt x="40" y="21"/>
                  </a:moveTo>
                  <a:cubicBezTo>
                    <a:pt x="42" y="20"/>
                    <a:pt x="39" y="17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9" y="19"/>
                    <a:pt x="40" y="21"/>
                  </a:cubicBezTo>
                  <a:close/>
                  <a:moveTo>
                    <a:pt x="7" y="34"/>
                  </a:moveTo>
                  <a:cubicBezTo>
                    <a:pt x="6" y="31"/>
                    <a:pt x="5" y="27"/>
                    <a:pt x="3" y="25"/>
                  </a:cubicBezTo>
                  <a:cubicBezTo>
                    <a:pt x="2" y="29"/>
                    <a:pt x="5" y="32"/>
                    <a:pt x="7" y="34"/>
                  </a:cubicBezTo>
                  <a:close/>
                  <a:moveTo>
                    <a:pt x="30" y="32"/>
                  </a:moveTo>
                  <a:cubicBezTo>
                    <a:pt x="31" y="34"/>
                    <a:pt x="31" y="36"/>
                    <a:pt x="31" y="39"/>
                  </a:cubicBezTo>
                  <a:cubicBezTo>
                    <a:pt x="33" y="39"/>
                    <a:pt x="31" y="40"/>
                    <a:pt x="33" y="40"/>
                  </a:cubicBezTo>
                  <a:cubicBezTo>
                    <a:pt x="36" y="39"/>
                    <a:pt x="33" y="34"/>
                    <a:pt x="33" y="30"/>
                  </a:cubicBezTo>
                  <a:cubicBezTo>
                    <a:pt x="33" y="29"/>
                    <a:pt x="33" y="28"/>
                    <a:pt x="32" y="27"/>
                  </a:cubicBezTo>
                  <a:cubicBezTo>
                    <a:pt x="32" y="29"/>
                    <a:pt x="31" y="30"/>
                    <a:pt x="30" y="32"/>
                  </a:cubicBezTo>
                  <a:close/>
                  <a:moveTo>
                    <a:pt x="30" y="43"/>
                  </a:moveTo>
                  <a:cubicBezTo>
                    <a:pt x="30" y="43"/>
                    <a:pt x="31" y="42"/>
                    <a:pt x="32" y="42"/>
                  </a:cubicBezTo>
                  <a:cubicBezTo>
                    <a:pt x="30" y="40"/>
                    <a:pt x="30" y="36"/>
                    <a:pt x="28" y="34"/>
                  </a:cubicBezTo>
                  <a:cubicBezTo>
                    <a:pt x="26" y="37"/>
                    <a:pt x="28" y="41"/>
                    <a:pt x="30" y="43"/>
                  </a:cubicBezTo>
                  <a:close/>
                  <a:moveTo>
                    <a:pt x="25" y="44"/>
                  </a:moveTo>
                  <a:cubicBezTo>
                    <a:pt x="26" y="44"/>
                    <a:pt x="26" y="46"/>
                    <a:pt x="27" y="47"/>
                  </a:cubicBezTo>
                  <a:cubicBezTo>
                    <a:pt x="27" y="46"/>
                    <a:pt x="28" y="46"/>
                    <a:pt x="28" y="45"/>
                  </a:cubicBezTo>
                  <a:cubicBezTo>
                    <a:pt x="27" y="43"/>
                    <a:pt x="27" y="39"/>
                    <a:pt x="25" y="37"/>
                  </a:cubicBezTo>
                  <a:cubicBezTo>
                    <a:pt x="22" y="39"/>
                    <a:pt x="26" y="41"/>
                    <a:pt x="25" y="44"/>
                  </a:cubicBezTo>
                  <a:close/>
                  <a:moveTo>
                    <a:pt x="24" y="51"/>
                  </a:moveTo>
                  <a:cubicBezTo>
                    <a:pt x="24" y="51"/>
                    <a:pt x="25" y="49"/>
                    <a:pt x="26" y="48"/>
                  </a:cubicBezTo>
                  <a:cubicBezTo>
                    <a:pt x="24" y="46"/>
                    <a:pt x="24" y="42"/>
                    <a:pt x="22" y="40"/>
                  </a:cubicBezTo>
                  <a:cubicBezTo>
                    <a:pt x="20" y="43"/>
                    <a:pt x="22" y="49"/>
                    <a:pt x="24" y="51"/>
                  </a:cubicBezTo>
                  <a:close/>
                  <a:moveTo>
                    <a:pt x="18" y="46"/>
                  </a:moveTo>
                  <a:cubicBezTo>
                    <a:pt x="18" y="48"/>
                    <a:pt x="20" y="50"/>
                    <a:pt x="19" y="53"/>
                  </a:cubicBezTo>
                  <a:cubicBezTo>
                    <a:pt x="21" y="53"/>
                    <a:pt x="20" y="55"/>
                    <a:pt x="19" y="55"/>
                  </a:cubicBezTo>
                  <a:cubicBezTo>
                    <a:pt x="18" y="54"/>
                    <a:pt x="18" y="51"/>
                    <a:pt x="17" y="49"/>
                  </a:cubicBezTo>
                  <a:cubicBezTo>
                    <a:pt x="16" y="53"/>
                    <a:pt x="19" y="56"/>
                    <a:pt x="19" y="58"/>
                  </a:cubicBezTo>
                  <a:cubicBezTo>
                    <a:pt x="20" y="58"/>
                    <a:pt x="20" y="59"/>
                    <a:pt x="21" y="59"/>
                  </a:cubicBezTo>
                  <a:cubicBezTo>
                    <a:pt x="22" y="58"/>
                    <a:pt x="23" y="56"/>
                    <a:pt x="23" y="54"/>
                  </a:cubicBezTo>
                  <a:cubicBezTo>
                    <a:pt x="21" y="51"/>
                    <a:pt x="21" y="47"/>
                    <a:pt x="19" y="44"/>
                  </a:cubicBezTo>
                  <a:cubicBezTo>
                    <a:pt x="19" y="45"/>
                    <a:pt x="18" y="46"/>
                    <a:pt x="1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Group 51"/>
          <p:cNvGrpSpPr>
            <a:grpSpLocks noChangeAspect="1"/>
          </p:cNvGrpSpPr>
          <p:nvPr/>
        </p:nvGrpSpPr>
        <p:grpSpPr bwMode="auto">
          <a:xfrm>
            <a:off x="4168876" y="2480039"/>
            <a:ext cx="450698" cy="586274"/>
            <a:chOff x="4441" y="1661"/>
            <a:chExt cx="486" cy="632"/>
          </a:xfrm>
          <a:solidFill>
            <a:schemeClr val="accent4"/>
          </a:solidFill>
        </p:grpSpPr>
        <p:sp>
          <p:nvSpPr>
            <p:cNvPr id="98" name="Freeform 52"/>
            <p:cNvSpPr>
              <a:spLocks/>
            </p:cNvSpPr>
            <p:nvPr/>
          </p:nvSpPr>
          <p:spPr bwMode="auto">
            <a:xfrm>
              <a:off x="4776" y="1713"/>
              <a:ext cx="64" cy="74"/>
            </a:xfrm>
            <a:custGeom>
              <a:avLst/>
              <a:gdLst>
                <a:gd name="T0" fmla="*/ 11 w 11"/>
                <a:gd name="T1" fmla="*/ 2 h 13"/>
                <a:gd name="T2" fmla="*/ 8 w 11"/>
                <a:gd name="T3" fmla="*/ 3 h 13"/>
                <a:gd name="T4" fmla="*/ 4 w 11"/>
                <a:gd name="T5" fmla="*/ 9 h 13"/>
                <a:gd name="T6" fmla="*/ 0 w 11"/>
                <a:gd name="T7" fmla="*/ 11 h 13"/>
                <a:gd name="T8" fmla="*/ 8 w 11"/>
                <a:gd name="T9" fmla="*/ 0 h 13"/>
                <a:gd name="T10" fmla="*/ 11 w 11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cubicBezTo>
                    <a:pt x="10" y="4"/>
                    <a:pt x="9" y="3"/>
                    <a:pt x="8" y="3"/>
                  </a:cubicBezTo>
                  <a:cubicBezTo>
                    <a:pt x="7" y="5"/>
                    <a:pt x="5" y="7"/>
                    <a:pt x="4" y="9"/>
                  </a:cubicBezTo>
                  <a:cubicBezTo>
                    <a:pt x="3" y="10"/>
                    <a:pt x="2" y="13"/>
                    <a:pt x="0" y="11"/>
                  </a:cubicBezTo>
                  <a:cubicBezTo>
                    <a:pt x="2" y="7"/>
                    <a:pt x="6" y="4"/>
                    <a:pt x="8" y="0"/>
                  </a:cubicBezTo>
                  <a:cubicBezTo>
                    <a:pt x="10" y="1"/>
                    <a:pt x="10" y="1"/>
                    <a:pt x="11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53"/>
            <p:cNvSpPr>
              <a:spLocks/>
            </p:cNvSpPr>
            <p:nvPr/>
          </p:nvSpPr>
          <p:spPr bwMode="auto">
            <a:xfrm>
              <a:off x="4684" y="1661"/>
              <a:ext cx="23" cy="75"/>
            </a:xfrm>
            <a:custGeom>
              <a:avLst/>
              <a:gdLst>
                <a:gd name="T0" fmla="*/ 2 w 4"/>
                <a:gd name="T1" fmla="*/ 0 h 13"/>
                <a:gd name="T2" fmla="*/ 3 w 4"/>
                <a:gd name="T3" fmla="*/ 1 h 13"/>
                <a:gd name="T4" fmla="*/ 4 w 4"/>
                <a:gd name="T5" fmla="*/ 11 h 13"/>
                <a:gd name="T6" fmla="*/ 2 w 4"/>
                <a:gd name="T7" fmla="*/ 13 h 13"/>
                <a:gd name="T8" fmla="*/ 1 w 4"/>
                <a:gd name="T9" fmla="*/ 8 h 13"/>
                <a:gd name="T10" fmla="*/ 2 w 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4" y="3"/>
                    <a:pt x="3" y="8"/>
                    <a:pt x="4" y="11"/>
                  </a:cubicBezTo>
                  <a:cubicBezTo>
                    <a:pt x="3" y="12"/>
                    <a:pt x="3" y="12"/>
                    <a:pt x="2" y="13"/>
                  </a:cubicBezTo>
                  <a:cubicBezTo>
                    <a:pt x="1" y="12"/>
                    <a:pt x="1" y="9"/>
                    <a:pt x="1" y="8"/>
                  </a:cubicBezTo>
                  <a:cubicBezTo>
                    <a:pt x="1" y="5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Freeform 54"/>
            <p:cNvSpPr>
              <a:spLocks/>
            </p:cNvSpPr>
            <p:nvPr/>
          </p:nvSpPr>
          <p:spPr bwMode="auto">
            <a:xfrm>
              <a:off x="4840" y="1816"/>
              <a:ext cx="75" cy="40"/>
            </a:xfrm>
            <a:custGeom>
              <a:avLst/>
              <a:gdLst>
                <a:gd name="T0" fmla="*/ 13 w 13"/>
                <a:gd name="T1" fmla="*/ 1 h 7"/>
                <a:gd name="T2" fmla="*/ 13 w 13"/>
                <a:gd name="T3" fmla="*/ 3 h 7"/>
                <a:gd name="T4" fmla="*/ 11 w 13"/>
                <a:gd name="T5" fmla="*/ 3 h 7"/>
                <a:gd name="T6" fmla="*/ 4 w 13"/>
                <a:gd name="T7" fmla="*/ 5 h 7"/>
                <a:gd name="T8" fmla="*/ 0 w 13"/>
                <a:gd name="T9" fmla="*/ 6 h 7"/>
                <a:gd name="T10" fmla="*/ 0 w 13"/>
                <a:gd name="T11" fmla="*/ 5 h 7"/>
                <a:gd name="T12" fmla="*/ 12 w 13"/>
                <a:gd name="T13" fmla="*/ 0 h 7"/>
                <a:gd name="T14" fmla="*/ 13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3" y="1"/>
                  </a:move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4"/>
                    <a:pt x="6" y="5"/>
                    <a:pt x="4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" y="2"/>
                    <a:pt x="8" y="3"/>
                    <a:pt x="12" y="0"/>
                  </a:cubicBezTo>
                  <a:cubicBezTo>
                    <a:pt x="12" y="1"/>
                    <a:pt x="13" y="1"/>
                    <a:pt x="13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Freeform 55"/>
            <p:cNvSpPr>
              <a:spLocks/>
            </p:cNvSpPr>
            <p:nvPr/>
          </p:nvSpPr>
          <p:spPr bwMode="auto">
            <a:xfrm>
              <a:off x="4533" y="1707"/>
              <a:ext cx="53" cy="63"/>
            </a:xfrm>
            <a:custGeom>
              <a:avLst/>
              <a:gdLst>
                <a:gd name="T0" fmla="*/ 2 w 9"/>
                <a:gd name="T1" fmla="*/ 4 h 11"/>
                <a:gd name="T2" fmla="*/ 2 w 9"/>
                <a:gd name="T3" fmla="*/ 0 h 11"/>
                <a:gd name="T4" fmla="*/ 9 w 9"/>
                <a:gd name="T5" fmla="*/ 9 h 11"/>
                <a:gd name="T6" fmla="*/ 8 w 9"/>
                <a:gd name="T7" fmla="*/ 11 h 11"/>
                <a:gd name="T8" fmla="*/ 3 w 9"/>
                <a:gd name="T9" fmla="*/ 5 h 11"/>
                <a:gd name="T10" fmla="*/ 2 w 9"/>
                <a:gd name="T11" fmla="*/ 6 h 11"/>
                <a:gd name="T12" fmla="*/ 1 w 9"/>
                <a:gd name="T13" fmla="*/ 4 h 11"/>
                <a:gd name="T14" fmla="*/ 2 w 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2" y="4"/>
                  </a:moveTo>
                  <a:cubicBezTo>
                    <a:pt x="1" y="3"/>
                    <a:pt x="0" y="0"/>
                    <a:pt x="2" y="0"/>
                  </a:cubicBezTo>
                  <a:cubicBezTo>
                    <a:pt x="5" y="3"/>
                    <a:pt x="7" y="6"/>
                    <a:pt x="9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5" y="10"/>
                    <a:pt x="6" y="6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5"/>
                    <a:pt x="3" y="4"/>
                    <a:pt x="1" y="4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Freeform 56"/>
            <p:cNvSpPr>
              <a:spLocks/>
            </p:cNvSpPr>
            <p:nvPr/>
          </p:nvSpPr>
          <p:spPr bwMode="auto">
            <a:xfrm>
              <a:off x="4852" y="1937"/>
              <a:ext cx="75" cy="28"/>
            </a:xfrm>
            <a:custGeom>
              <a:avLst/>
              <a:gdLst>
                <a:gd name="T0" fmla="*/ 13 w 13"/>
                <a:gd name="T1" fmla="*/ 2 h 5"/>
                <a:gd name="T2" fmla="*/ 11 w 13"/>
                <a:gd name="T3" fmla="*/ 5 h 5"/>
                <a:gd name="T4" fmla="*/ 0 w 13"/>
                <a:gd name="T5" fmla="*/ 2 h 5"/>
                <a:gd name="T6" fmla="*/ 1 w 13"/>
                <a:gd name="T7" fmla="*/ 1 h 5"/>
                <a:gd name="T8" fmla="*/ 13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2"/>
                  </a:moveTo>
                  <a:cubicBezTo>
                    <a:pt x="13" y="4"/>
                    <a:pt x="12" y="4"/>
                    <a:pt x="11" y="5"/>
                  </a:cubicBezTo>
                  <a:cubicBezTo>
                    <a:pt x="9" y="1"/>
                    <a:pt x="3" y="4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5" y="0"/>
                    <a:pt x="9" y="0"/>
                    <a:pt x="13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Freeform 57"/>
            <p:cNvSpPr>
              <a:spLocks/>
            </p:cNvSpPr>
            <p:nvPr/>
          </p:nvSpPr>
          <p:spPr bwMode="auto">
            <a:xfrm>
              <a:off x="4800" y="2052"/>
              <a:ext cx="52" cy="74"/>
            </a:xfrm>
            <a:custGeom>
              <a:avLst/>
              <a:gdLst>
                <a:gd name="T0" fmla="*/ 8 w 9"/>
                <a:gd name="T1" fmla="*/ 13 h 13"/>
                <a:gd name="T2" fmla="*/ 3 w 9"/>
                <a:gd name="T3" fmla="*/ 5 h 13"/>
                <a:gd name="T4" fmla="*/ 0 w 9"/>
                <a:gd name="T5" fmla="*/ 2 h 13"/>
                <a:gd name="T6" fmla="*/ 8 w 9"/>
                <a:gd name="T7" fmla="*/ 9 h 13"/>
                <a:gd name="T8" fmla="*/ 8 w 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13"/>
                  </a:moveTo>
                  <a:cubicBezTo>
                    <a:pt x="5" y="11"/>
                    <a:pt x="5" y="8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5" y="0"/>
                    <a:pt x="5" y="7"/>
                    <a:pt x="8" y="9"/>
                  </a:cubicBezTo>
                  <a:cubicBezTo>
                    <a:pt x="8" y="10"/>
                    <a:pt x="9" y="12"/>
                    <a:pt x="8" y="13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Freeform 58"/>
            <p:cNvSpPr>
              <a:spLocks/>
            </p:cNvSpPr>
            <p:nvPr/>
          </p:nvSpPr>
          <p:spPr bwMode="auto">
            <a:xfrm>
              <a:off x="4447" y="1960"/>
              <a:ext cx="58" cy="34"/>
            </a:xfrm>
            <a:custGeom>
              <a:avLst/>
              <a:gdLst>
                <a:gd name="T0" fmla="*/ 10 w 10"/>
                <a:gd name="T1" fmla="*/ 1 h 6"/>
                <a:gd name="T2" fmla="*/ 8 w 10"/>
                <a:gd name="T3" fmla="*/ 3 h 6"/>
                <a:gd name="T4" fmla="*/ 0 w 10"/>
                <a:gd name="T5" fmla="*/ 6 h 6"/>
                <a:gd name="T6" fmla="*/ 8 w 10"/>
                <a:gd name="T7" fmla="*/ 0 h 6"/>
                <a:gd name="T8" fmla="*/ 10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1"/>
                  </a:moveTo>
                  <a:cubicBezTo>
                    <a:pt x="9" y="2"/>
                    <a:pt x="9" y="3"/>
                    <a:pt x="8" y="3"/>
                  </a:cubicBezTo>
                  <a:cubicBezTo>
                    <a:pt x="5" y="2"/>
                    <a:pt x="3" y="6"/>
                    <a:pt x="0" y="6"/>
                  </a:cubicBezTo>
                  <a:cubicBezTo>
                    <a:pt x="0" y="2"/>
                    <a:pt x="6" y="2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Freeform 59"/>
            <p:cNvSpPr>
              <a:spLocks noEditPoints="1"/>
            </p:cNvSpPr>
            <p:nvPr/>
          </p:nvSpPr>
          <p:spPr bwMode="auto">
            <a:xfrm>
              <a:off x="4533" y="1799"/>
              <a:ext cx="307" cy="494"/>
            </a:xfrm>
            <a:custGeom>
              <a:avLst/>
              <a:gdLst>
                <a:gd name="T0" fmla="*/ 30 w 53"/>
                <a:gd name="T1" fmla="*/ 62 h 86"/>
                <a:gd name="T2" fmla="*/ 23 w 53"/>
                <a:gd name="T3" fmla="*/ 80 h 86"/>
                <a:gd name="T4" fmla="*/ 20 w 53"/>
                <a:gd name="T5" fmla="*/ 83 h 86"/>
                <a:gd name="T6" fmla="*/ 18 w 53"/>
                <a:gd name="T7" fmla="*/ 84 h 86"/>
                <a:gd name="T8" fmla="*/ 4 w 53"/>
                <a:gd name="T9" fmla="*/ 81 h 86"/>
                <a:gd name="T10" fmla="*/ 4 w 53"/>
                <a:gd name="T11" fmla="*/ 56 h 86"/>
                <a:gd name="T12" fmla="*/ 7 w 53"/>
                <a:gd name="T13" fmla="*/ 34 h 86"/>
                <a:gd name="T14" fmla="*/ 5 w 53"/>
                <a:gd name="T15" fmla="*/ 14 h 86"/>
                <a:gd name="T16" fmla="*/ 23 w 53"/>
                <a:gd name="T17" fmla="*/ 1 h 86"/>
                <a:gd name="T18" fmla="*/ 39 w 53"/>
                <a:gd name="T19" fmla="*/ 3 h 86"/>
                <a:gd name="T20" fmla="*/ 35 w 53"/>
                <a:gd name="T21" fmla="*/ 46 h 86"/>
                <a:gd name="T22" fmla="*/ 31 w 53"/>
                <a:gd name="T23" fmla="*/ 47 h 86"/>
                <a:gd name="T24" fmla="*/ 49 w 53"/>
                <a:gd name="T25" fmla="*/ 24 h 86"/>
                <a:gd name="T26" fmla="*/ 49 w 53"/>
                <a:gd name="T27" fmla="*/ 17 h 86"/>
                <a:gd name="T28" fmla="*/ 48 w 53"/>
                <a:gd name="T29" fmla="*/ 15 h 86"/>
                <a:gd name="T30" fmla="*/ 29 w 53"/>
                <a:gd name="T31" fmla="*/ 3 h 86"/>
                <a:gd name="T32" fmla="*/ 26 w 53"/>
                <a:gd name="T33" fmla="*/ 2 h 86"/>
                <a:gd name="T34" fmla="*/ 10 w 53"/>
                <a:gd name="T35" fmla="*/ 11 h 86"/>
                <a:gd name="T36" fmla="*/ 6 w 53"/>
                <a:gd name="T37" fmla="*/ 18 h 86"/>
                <a:gd name="T38" fmla="*/ 8 w 53"/>
                <a:gd name="T39" fmla="*/ 30 h 86"/>
                <a:gd name="T40" fmla="*/ 11 w 53"/>
                <a:gd name="T41" fmla="*/ 49 h 86"/>
                <a:gd name="T42" fmla="*/ 15 w 53"/>
                <a:gd name="T43" fmla="*/ 57 h 86"/>
                <a:gd name="T44" fmla="*/ 16 w 53"/>
                <a:gd name="T45" fmla="*/ 22 h 86"/>
                <a:gd name="T46" fmla="*/ 22 w 53"/>
                <a:gd name="T47" fmla="*/ 25 h 86"/>
                <a:gd name="T48" fmla="*/ 29 w 53"/>
                <a:gd name="T49" fmla="*/ 27 h 86"/>
                <a:gd name="T50" fmla="*/ 21 w 53"/>
                <a:gd name="T51" fmla="*/ 59 h 86"/>
                <a:gd name="T52" fmla="*/ 28 w 53"/>
                <a:gd name="T53" fmla="*/ 30 h 86"/>
                <a:gd name="T54" fmla="*/ 19 w 53"/>
                <a:gd name="T55" fmla="*/ 37 h 86"/>
                <a:gd name="T56" fmla="*/ 17 w 53"/>
                <a:gd name="T57" fmla="*/ 54 h 86"/>
                <a:gd name="T58" fmla="*/ 21 w 53"/>
                <a:gd name="T59" fmla="*/ 53 h 86"/>
                <a:gd name="T60" fmla="*/ 30 w 53"/>
                <a:gd name="T61" fmla="*/ 30 h 86"/>
                <a:gd name="T62" fmla="*/ 22 w 53"/>
                <a:gd name="T63" fmla="*/ 64 h 86"/>
                <a:gd name="T64" fmla="*/ 11 w 53"/>
                <a:gd name="T65" fmla="*/ 73 h 86"/>
                <a:gd name="T66" fmla="*/ 11 w 53"/>
                <a:gd name="T67" fmla="*/ 77 h 86"/>
                <a:gd name="T68" fmla="*/ 23 w 53"/>
                <a:gd name="T69" fmla="*/ 65 h 86"/>
                <a:gd name="T70" fmla="*/ 25 w 53"/>
                <a:gd name="T71" fmla="*/ 63 h 86"/>
                <a:gd name="T72" fmla="*/ 8 w 53"/>
                <a:gd name="T73" fmla="*/ 58 h 86"/>
                <a:gd name="T74" fmla="*/ 9 w 53"/>
                <a:gd name="T75" fmla="*/ 61 h 86"/>
                <a:gd name="T76" fmla="*/ 13 w 53"/>
                <a:gd name="T77" fmla="*/ 61 h 86"/>
                <a:gd name="T78" fmla="*/ 10 w 53"/>
                <a:gd name="T79" fmla="*/ 59 h 86"/>
                <a:gd name="T80" fmla="*/ 16 w 53"/>
                <a:gd name="T81" fmla="*/ 62 h 86"/>
                <a:gd name="T82" fmla="*/ 4 w 53"/>
                <a:gd name="T83" fmla="*/ 74 h 86"/>
                <a:gd name="T84" fmla="*/ 16 w 53"/>
                <a:gd name="T85" fmla="*/ 62 h 86"/>
                <a:gd name="T86" fmla="*/ 19 w 53"/>
                <a:gd name="T87" fmla="*/ 64 h 86"/>
                <a:gd name="T88" fmla="*/ 12 w 53"/>
                <a:gd name="T89" fmla="*/ 78 h 86"/>
                <a:gd name="T90" fmla="*/ 14 w 53"/>
                <a:gd name="T91" fmla="*/ 79 h 86"/>
                <a:gd name="T92" fmla="*/ 12 w 53"/>
                <a:gd name="T93" fmla="*/ 78 h 86"/>
                <a:gd name="T94" fmla="*/ 20 w 53"/>
                <a:gd name="T95" fmla="*/ 75 h 86"/>
                <a:gd name="T96" fmla="*/ 15 w 53"/>
                <a:gd name="T9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86">
                  <a:moveTo>
                    <a:pt x="27" y="58"/>
                  </a:moveTo>
                  <a:cubicBezTo>
                    <a:pt x="28" y="60"/>
                    <a:pt x="28" y="61"/>
                    <a:pt x="30" y="62"/>
                  </a:cubicBezTo>
                  <a:cubicBezTo>
                    <a:pt x="28" y="66"/>
                    <a:pt x="27" y="70"/>
                    <a:pt x="25" y="74"/>
                  </a:cubicBezTo>
                  <a:cubicBezTo>
                    <a:pt x="24" y="76"/>
                    <a:pt x="24" y="79"/>
                    <a:pt x="23" y="80"/>
                  </a:cubicBezTo>
                  <a:cubicBezTo>
                    <a:pt x="23" y="80"/>
                    <a:pt x="22" y="81"/>
                    <a:pt x="21" y="82"/>
                  </a:cubicBez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19" y="83"/>
                    <a:pt x="19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4" y="86"/>
                    <a:pt x="11" y="84"/>
                    <a:pt x="7" y="83"/>
                  </a:cubicBezTo>
                  <a:cubicBezTo>
                    <a:pt x="6" y="83"/>
                    <a:pt x="5" y="81"/>
                    <a:pt x="4" y="81"/>
                  </a:cubicBezTo>
                  <a:cubicBezTo>
                    <a:pt x="2" y="78"/>
                    <a:pt x="1" y="75"/>
                    <a:pt x="0" y="72"/>
                  </a:cubicBezTo>
                  <a:cubicBezTo>
                    <a:pt x="1" y="66"/>
                    <a:pt x="4" y="60"/>
                    <a:pt x="4" y="56"/>
                  </a:cubicBezTo>
                  <a:cubicBezTo>
                    <a:pt x="5" y="56"/>
                    <a:pt x="6" y="55"/>
                    <a:pt x="7" y="54"/>
                  </a:cubicBezTo>
                  <a:cubicBezTo>
                    <a:pt x="8" y="46"/>
                    <a:pt x="8" y="40"/>
                    <a:pt x="7" y="34"/>
                  </a:cubicBezTo>
                  <a:cubicBezTo>
                    <a:pt x="5" y="30"/>
                    <a:pt x="4" y="28"/>
                    <a:pt x="4" y="24"/>
                  </a:cubicBezTo>
                  <a:cubicBezTo>
                    <a:pt x="3" y="20"/>
                    <a:pt x="4" y="18"/>
                    <a:pt x="5" y="14"/>
                  </a:cubicBezTo>
                  <a:cubicBezTo>
                    <a:pt x="7" y="8"/>
                    <a:pt x="12" y="6"/>
                    <a:pt x="16" y="3"/>
                  </a:cubicBezTo>
                  <a:cubicBezTo>
                    <a:pt x="18" y="3"/>
                    <a:pt x="21" y="0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0"/>
                    <a:pt x="35" y="0"/>
                    <a:pt x="39" y="3"/>
                  </a:cubicBezTo>
                  <a:cubicBezTo>
                    <a:pt x="46" y="8"/>
                    <a:pt x="51" y="15"/>
                    <a:pt x="51" y="23"/>
                  </a:cubicBezTo>
                  <a:cubicBezTo>
                    <a:pt x="53" y="32"/>
                    <a:pt x="43" y="44"/>
                    <a:pt x="35" y="46"/>
                  </a:cubicBezTo>
                  <a:cubicBezTo>
                    <a:pt x="32" y="50"/>
                    <a:pt x="30" y="54"/>
                    <a:pt x="27" y="58"/>
                  </a:cubicBezTo>
                  <a:close/>
                  <a:moveTo>
                    <a:pt x="31" y="47"/>
                  </a:moveTo>
                  <a:cubicBezTo>
                    <a:pt x="38" y="41"/>
                    <a:pt x="47" y="38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49" y="22"/>
                    <a:pt x="49" y="21"/>
                    <a:pt x="49" y="19"/>
                  </a:cubicBezTo>
                  <a:cubicBezTo>
                    <a:pt x="48" y="19"/>
                    <a:pt x="49" y="18"/>
                    <a:pt x="49" y="17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47" y="15"/>
                    <a:pt x="48" y="15"/>
                    <a:pt x="48" y="15"/>
                  </a:cubicBezTo>
                  <a:cubicBezTo>
                    <a:pt x="47" y="11"/>
                    <a:pt x="39" y="4"/>
                    <a:pt x="34" y="3"/>
                  </a:cubicBezTo>
                  <a:cubicBezTo>
                    <a:pt x="33" y="2"/>
                    <a:pt x="31" y="2"/>
                    <a:pt x="29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6" y="2"/>
                    <a:pt x="27" y="2"/>
                    <a:pt x="26" y="2"/>
                  </a:cubicBezTo>
                  <a:cubicBezTo>
                    <a:pt x="22" y="3"/>
                    <a:pt x="18" y="4"/>
                    <a:pt x="14" y="6"/>
                  </a:cubicBezTo>
                  <a:cubicBezTo>
                    <a:pt x="13" y="7"/>
                    <a:pt x="10" y="10"/>
                    <a:pt x="10" y="11"/>
                  </a:cubicBezTo>
                  <a:cubicBezTo>
                    <a:pt x="8" y="12"/>
                    <a:pt x="9" y="14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cubicBezTo>
                    <a:pt x="6" y="20"/>
                    <a:pt x="6" y="25"/>
                    <a:pt x="6" y="26"/>
                  </a:cubicBezTo>
                  <a:cubicBezTo>
                    <a:pt x="7" y="28"/>
                    <a:pt x="8" y="29"/>
                    <a:pt x="8" y="30"/>
                  </a:cubicBezTo>
                  <a:cubicBezTo>
                    <a:pt x="9" y="33"/>
                    <a:pt x="10" y="37"/>
                    <a:pt x="11" y="40"/>
                  </a:cubicBezTo>
                  <a:cubicBezTo>
                    <a:pt x="11" y="43"/>
                    <a:pt x="10" y="46"/>
                    <a:pt x="11" y="49"/>
                  </a:cubicBezTo>
                  <a:cubicBezTo>
                    <a:pt x="9" y="50"/>
                    <a:pt x="10" y="53"/>
                    <a:pt x="9" y="54"/>
                  </a:cubicBezTo>
                  <a:cubicBezTo>
                    <a:pt x="11" y="55"/>
                    <a:pt x="12" y="56"/>
                    <a:pt x="15" y="57"/>
                  </a:cubicBezTo>
                  <a:cubicBezTo>
                    <a:pt x="17" y="49"/>
                    <a:pt x="17" y="42"/>
                    <a:pt x="18" y="34"/>
                  </a:cubicBezTo>
                  <a:cubicBezTo>
                    <a:pt x="18" y="30"/>
                    <a:pt x="17" y="26"/>
                    <a:pt x="16" y="22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23" y="21"/>
                    <a:pt x="21" y="23"/>
                    <a:pt x="22" y="25"/>
                  </a:cubicBezTo>
                  <a:cubicBezTo>
                    <a:pt x="24" y="25"/>
                    <a:pt x="25" y="23"/>
                    <a:pt x="27" y="24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31" y="26"/>
                    <a:pt x="34" y="24"/>
                    <a:pt x="36" y="27"/>
                  </a:cubicBezTo>
                  <a:cubicBezTo>
                    <a:pt x="29" y="37"/>
                    <a:pt x="21" y="47"/>
                    <a:pt x="21" y="59"/>
                  </a:cubicBezTo>
                  <a:cubicBezTo>
                    <a:pt x="27" y="59"/>
                    <a:pt x="27" y="51"/>
                    <a:pt x="31" y="47"/>
                  </a:cubicBezTo>
                  <a:close/>
                  <a:moveTo>
                    <a:pt x="28" y="30"/>
                  </a:moveTo>
                  <a:cubicBezTo>
                    <a:pt x="26" y="26"/>
                    <a:pt x="23" y="28"/>
                    <a:pt x="21" y="28"/>
                  </a:cubicBezTo>
                  <a:cubicBezTo>
                    <a:pt x="21" y="31"/>
                    <a:pt x="20" y="34"/>
                    <a:pt x="19" y="37"/>
                  </a:cubicBezTo>
                  <a:cubicBezTo>
                    <a:pt x="19" y="38"/>
                    <a:pt x="20" y="40"/>
                    <a:pt x="19" y="42"/>
                  </a:cubicBezTo>
                  <a:cubicBezTo>
                    <a:pt x="19" y="46"/>
                    <a:pt x="18" y="50"/>
                    <a:pt x="17" y="54"/>
                  </a:cubicBezTo>
                  <a:cubicBezTo>
                    <a:pt x="17" y="56"/>
                    <a:pt x="15" y="59"/>
                    <a:pt x="18" y="59"/>
                  </a:cubicBezTo>
                  <a:cubicBezTo>
                    <a:pt x="18" y="57"/>
                    <a:pt x="19" y="55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4" y="45"/>
                    <a:pt x="26" y="36"/>
                    <a:pt x="30" y="30"/>
                  </a:cubicBezTo>
                  <a:cubicBezTo>
                    <a:pt x="29" y="29"/>
                    <a:pt x="28" y="30"/>
                    <a:pt x="28" y="30"/>
                  </a:cubicBezTo>
                  <a:close/>
                  <a:moveTo>
                    <a:pt x="22" y="64"/>
                  </a:moveTo>
                  <a:cubicBezTo>
                    <a:pt x="19" y="68"/>
                    <a:pt x="16" y="70"/>
                    <a:pt x="13" y="73"/>
                  </a:cubicBezTo>
                  <a:cubicBezTo>
                    <a:pt x="12" y="73"/>
                    <a:pt x="12" y="74"/>
                    <a:pt x="11" y="73"/>
                  </a:cubicBezTo>
                  <a:cubicBezTo>
                    <a:pt x="11" y="76"/>
                    <a:pt x="7" y="76"/>
                    <a:pt x="6" y="80"/>
                  </a:cubicBezTo>
                  <a:cubicBezTo>
                    <a:pt x="8" y="81"/>
                    <a:pt x="10" y="79"/>
                    <a:pt x="11" y="77"/>
                  </a:cubicBezTo>
                  <a:cubicBezTo>
                    <a:pt x="13" y="75"/>
                    <a:pt x="15" y="72"/>
                    <a:pt x="17" y="70"/>
                  </a:cubicBezTo>
                  <a:cubicBezTo>
                    <a:pt x="19" y="69"/>
                    <a:pt x="21" y="67"/>
                    <a:pt x="23" y="65"/>
                  </a:cubicBezTo>
                  <a:cubicBezTo>
                    <a:pt x="24" y="65"/>
                    <a:pt x="25" y="65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4" y="64"/>
                    <a:pt x="23" y="65"/>
                    <a:pt x="22" y="64"/>
                  </a:cubicBezTo>
                  <a:close/>
                  <a:moveTo>
                    <a:pt x="8" y="58"/>
                  </a:moveTo>
                  <a:cubicBezTo>
                    <a:pt x="7" y="59"/>
                    <a:pt x="8" y="59"/>
                    <a:pt x="7" y="60"/>
                  </a:cubicBezTo>
                  <a:cubicBezTo>
                    <a:pt x="8" y="61"/>
                    <a:pt x="9" y="60"/>
                    <a:pt x="9" y="61"/>
                  </a:cubicBezTo>
                  <a:cubicBezTo>
                    <a:pt x="6" y="63"/>
                    <a:pt x="4" y="65"/>
                    <a:pt x="3" y="68"/>
                  </a:cubicBezTo>
                  <a:cubicBezTo>
                    <a:pt x="7" y="67"/>
                    <a:pt x="10" y="64"/>
                    <a:pt x="13" y="61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10" y="60"/>
                    <a:pt x="10" y="59"/>
                    <a:pt x="10" y="59"/>
                  </a:cubicBezTo>
                  <a:cubicBezTo>
                    <a:pt x="9" y="58"/>
                    <a:pt x="9" y="58"/>
                    <a:pt x="8" y="58"/>
                  </a:cubicBezTo>
                  <a:close/>
                  <a:moveTo>
                    <a:pt x="16" y="62"/>
                  </a:moveTo>
                  <a:cubicBezTo>
                    <a:pt x="12" y="65"/>
                    <a:pt x="9" y="67"/>
                    <a:pt x="6" y="69"/>
                  </a:cubicBezTo>
                  <a:cubicBezTo>
                    <a:pt x="5" y="72"/>
                    <a:pt x="1" y="73"/>
                    <a:pt x="4" y="74"/>
                  </a:cubicBezTo>
                  <a:cubicBezTo>
                    <a:pt x="8" y="70"/>
                    <a:pt x="14" y="67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lose/>
                  <a:moveTo>
                    <a:pt x="5" y="77"/>
                  </a:moveTo>
                  <a:cubicBezTo>
                    <a:pt x="10" y="74"/>
                    <a:pt x="15" y="69"/>
                    <a:pt x="19" y="64"/>
                  </a:cubicBezTo>
                  <a:cubicBezTo>
                    <a:pt x="14" y="68"/>
                    <a:pt x="9" y="72"/>
                    <a:pt x="5" y="77"/>
                  </a:cubicBezTo>
                  <a:close/>
                  <a:moveTo>
                    <a:pt x="12" y="78"/>
                  </a:moveTo>
                  <a:cubicBezTo>
                    <a:pt x="12" y="79"/>
                    <a:pt x="11" y="80"/>
                    <a:pt x="10" y="81"/>
                  </a:cubicBezTo>
                  <a:cubicBezTo>
                    <a:pt x="13" y="82"/>
                    <a:pt x="13" y="80"/>
                    <a:pt x="14" y="79"/>
                  </a:cubicBezTo>
                  <a:cubicBezTo>
                    <a:pt x="17" y="75"/>
                    <a:pt x="23" y="72"/>
                    <a:pt x="23" y="68"/>
                  </a:cubicBezTo>
                  <a:cubicBezTo>
                    <a:pt x="19" y="70"/>
                    <a:pt x="16" y="76"/>
                    <a:pt x="12" y="78"/>
                  </a:cubicBezTo>
                  <a:close/>
                  <a:moveTo>
                    <a:pt x="15" y="82"/>
                  </a:moveTo>
                  <a:cubicBezTo>
                    <a:pt x="16" y="80"/>
                    <a:pt x="21" y="78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9" y="78"/>
                    <a:pt x="14" y="79"/>
                    <a:pt x="15" y="8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Freeform 60"/>
            <p:cNvSpPr>
              <a:spLocks/>
            </p:cNvSpPr>
            <p:nvPr/>
          </p:nvSpPr>
          <p:spPr bwMode="auto">
            <a:xfrm>
              <a:off x="4441" y="1828"/>
              <a:ext cx="69" cy="51"/>
            </a:xfrm>
            <a:custGeom>
              <a:avLst/>
              <a:gdLst>
                <a:gd name="T0" fmla="*/ 12 w 12"/>
                <a:gd name="T1" fmla="*/ 5 h 9"/>
                <a:gd name="T2" fmla="*/ 1 w 12"/>
                <a:gd name="T3" fmla="*/ 5 h 9"/>
                <a:gd name="T4" fmla="*/ 0 w 12"/>
                <a:gd name="T5" fmla="*/ 4 h 9"/>
                <a:gd name="T6" fmla="*/ 12 w 12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12" y="5"/>
                  </a:moveTo>
                  <a:cubicBezTo>
                    <a:pt x="10" y="9"/>
                    <a:pt x="4" y="4"/>
                    <a:pt x="1" y="5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0"/>
                    <a:pt x="7" y="3"/>
                    <a:pt x="12" y="5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7" name="文本框 106"/>
          <p:cNvSpPr txBox="1"/>
          <p:nvPr/>
        </p:nvSpPr>
        <p:spPr>
          <a:xfrm>
            <a:off x="4997822" y="2710929"/>
            <a:ext cx="5123831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933450">
              <a:lnSpc>
                <a:spcPct val="90000"/>
              </a:lnSpc>
              <a:defRPr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教師是教學權威，</a:t>
            </a:r>
            <a:endParaRPr lang="en-US" altLang="zh-TW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 defTabSz="933450">
              <a:lnSpc>
                <a:spcPct val="90000"/>
              </a:lnSpc>
              <a:defRPr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教學過程中，以教師的講授為主，較少與學生互動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960010" y="3797138"/>
            <a:ext cx="5123831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933450">
              <a:lnSpc>
                <a:spcPct val="90000"/>
              </a:lnSpc>
              <a:defRPr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以學科知識的學習為主，視教材為權威，教材內容亦是考試重點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4968586" y="4867714"/>
            <a:ext cx="5123831" cy="535503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just" defTabSz="933450">
              <a:lnSpc>
                <a:spcPct val="90000"/>
              </a:lnSpc>
              <a:defRPr/>
            </a:pPr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以學生為學習主體，以全人養成為理念，素養導向是能力導向的升級進化版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979201" y="2319900"/>
            <a:ext cx="2208664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>
                <a:solidFill>
                  <a:srgbClr val="0070C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傳統導向：教師</a:t>
            </a:r>
            <a:endParaRPr lang="zh-TW" altLang="en-US" sz="1599" b="1" dirty="0">
              <a:solidFill>
                <a:srgbClr val="0070C0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4968586" y="3477331"/>
            <a:ext cx="2208664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>
                <a:solidFill>
                  <a:srgbClr val="0070C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內容導向：學科</a:t>
            </a:r>
            <a:endParaRPr lang="zh-CN" altLang="en-US" sz="1599" b="1" dirty="0">
              <a:solidFill>
                <a:srgbClr val="0070C0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4960011" y="4532521"/>
            <a:ext cx="2208664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r>
              <a:rPr lang="zh-TW" altLang="en-US" sz="1599" b="1" dirty="0">
                <a:solidFill>
                  <a:srgbClr val="0070C0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素養導向：學生</a:t>
            </a:r>
            <a:endParaRPr lang="zh-TW" altLang="en-US" sz="1599" b="1" dirty="0">
              <a:solidFill>
                <a:srgbClr val="0070C0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6462" y="589573"/>
            <a:ext cx="33440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  <a:buSzPct val="25000"/>
            </a:pPr>
            <a:r>
              <a:rPr lang="en-US" altLang="zh-TW" sz="32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1</a:t>
            </a:r>
            <a:r>
              <a:rPr lang="zh-TW" altLang="en-US" sz="3200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、課程</a:t>
            </a:r>
            <a:r>
              <a:rPr lang="zh-TW" altLang="en-US" sz="3200" b="1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itchFamily="18" charset="0"/>
                <a:sym typeface="Arial" pitchFamily="34" charset="0"/>
              </a:rPr>
              <a:t>教學取向</a:t>
            </a:r>
            <a:endParaRPr lang="en-US" altLang="zh-TW" sz="3200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itchFamily="18" charset="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9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0" grpId="0" animBg="1"/>
      <p:bldP spid="81" grpId="0" animBg="1"/>
      <p:bldP spid="52" grpId="0" animBg="1"/>
      <p:bldP spid="82" grpId="0" animBg="1"/>
      <p:bldP spid="83" grpId="0" animBg="1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自定义 1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9991D"/>
      </a:accent1>
      <a:accent2>
        <a:srgbClr val="EAB01D"/>
      </a:accent2>
      <a:accent3>
        <a:srgbClr val="69991D"/>
      </a:accent3>
      <a:accent4>
        <a:srgbClr val="E88087"/>
      </a:accent4>
      <a:accent5>
        <a:srgbClr val="69991D"/>
      </a:accent5>
      <a:accent6>
        <a:srgbClr val="EAB01D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1365</Words>
  <Application>Microsoft Office PowerPoint</Application>
  <PresentationFormat>寬螢幕</PresentationFormat>
  <Paragraphs>202</Paragraphs>
  <Slides>21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16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38" baseType="lpstr">
      <vt:lpstr>Cooper Std Black</vt:lpstr>
      <vt:lpstr>等线</vt:lpstr>
      <vt:lpstr>等线 Light</vt:lpstr>
      <vt:lpstr>DFPShaoNvW5-GB</vt:lpstr>
      <vt:lpstr>Microsoft YaHei</vt:lpstr>
      <vt:lpstr>SimSun</vt:lpstr>
      <vt:lpstr>华文隶书</vt:lpstr>
      <vt:lpstr>华文细黑</vt:lpstr>
      <vt:lpstr>方正静蕾简体</vt:lpstr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第一PPT，www.1ppt.com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卡通手绘</dc:title>
  <dc:creator>第一PPT</dc:creator>
  <cp:keywords>www.1ppt.com</cp:keywords>
  <cp:lastModifiedBy>user</cp:lastModifiedBy>
  <cp:revision>41</cp:revision>
  <dcterms:created xsi:type="dcterms:W3CDTF">2018-06-05T10:06:06Z</dcterms:created>
  <dcterms:modified xsi:type="dcterms:W3CDTF">2019-08-25T07:53:49Z</dcterms:modified>
</cp:coreProperties>
</file>