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8" r:id="rId2"/>
    <p:sldId id="259" r:id="rId3"/>
    <p:sldId id="260" r:id="rId4"/>
  </p:sldIdLst>
  <p:sldSz cx="7559675" cy="10691813"/>
  <p:notesSz cx="6807200" cy="9939338"/>
  <p:embeddedFontLst>
    <p:embeddedFont>
      <p:font typeface="微軟正黑體" panose="020B0604030504040204" pitchFamily="34" charset="-12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套印格式" id="{8C4DFEC6-C31E-4F74-AB99-9A4465EEC8D3}">
          <p14:sldIdLst>
            <p14:sldId id="258"/>
          </p14:sldIdLst>
        </p14:section>
        <p14:section name="套印範例" id="{2D7A4F70-13FB-4164-B42D-FB525C8CB80A}">
          <p14:sldIdLst>
            <p14:sldId id="259"/>
          </p14:sldIdLst>
        </p14:section>
        <p14:section name="請務必先以白紙試印" id="{824407CD-5925-4F95-880D-5746F5FA8572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牧樂" initials="林牧樂" lastIdx="4" clrIdx="0">
    <p:extLst>
      <p:ext uri="{19B8F6BF-5375-455C-9EA6-DF929625EA0E}">
        <p15:presenceInfo xmlns:p15="http://schemas.microsoft.com/office/powerpoint/2012/main" userId="S-1-5-21-964128812-2482978778-3327725367-388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29" tIns="92129" rIns="92129" bIns="9212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90086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spcFirstLastPara="1" wrap="square" lIns="92129" tIns="92129" rIns="92129" bIns="9212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8445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spcFirstLastPara="1" wrap="square" lIns="92129" tIns="92129" rIns="92129" bIns="9212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0467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38875" y="3782522"/>
            <a:ext cx="3996080" cy="4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嘉義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縣（學校名）</a:t>
            </a:r>
            <a:endParaRPr sz="1700" dirty="0">
              <a:latin typeface="微軟正黑體" panose="020B0604030504040204" pitchFamily="34" charset="-120"/>
              <a:ea typeface="微軟正黑體" panose="020B0604030504040204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70310" y="5691505"/>
            <a:ext cx="4229100" cy="55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Awarded </a:t>
            </a:r>
            <a:r>
              <a:rPr lang="zh-TW" sz="1700" dirty="0" smtClean="0"/>
              <a:t>to</a:t>
            </a:r>
            <a:endParaRPr sz="17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939830" y="6983825"/>
            <a:ext cx="44292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for an outstanding academic achievement.</a:t>
            </a:r>
            <a:endParaRPr sz="1700" dirty="0"/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cxnSp>
        <p:nvCxnSpPr>
          <p:cNvPr id="63" name="Google Shape;63;p13"/>
          <p:cNvCxnSpPr/>
          <p:nvPr/>
        </p:nvCxnSpPr>
        <p:spPr>
          <a:xfrm>
            <a:off x="970310" y="7016845"/>
            <a:ext cx="2676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</p:spTree>
    <p:extLst>
      <p:ext uri="{BB962C8B-B14F-4D97-AF65-F5344CB8AC3E}">
        <p14:creationId xmlns:p14="http://schemas.microsoft.com/office/powerpoint/2010/main" val="116789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38875" y="3782522"/>
            <a:ext cx="3996080" cy="4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嘉義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縣立竹崎高級中學</a:t>
            </a:r>
            <a:endParaRPr sz="1700" dirty="0">
              <a:latin typeface="微軟正黑體" panose="020B0604030504040204" pitchFamily="34" charset="-120"/>
              <a:ea typeface="微軟正黑體" panose="020B0604030504040204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989675" y="4178546"/>
            <a:ext cx="2447000" cy="754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 smtClean="0">
                <a:latin typeface="華康黑體 Std W7" panose="020B0700000000000000" pitchFamily="34" charset="-120"/>
                <a:ea typeface="華康黑體 Std W7" panose="020B0700000000000000" pitchFamily="34" charset="-120"/>
                <a:cs typeface="Proxima Nova Semibold"/>
                <a:sym typeface="Proxima Nova Semibold"/>
              </a:rPr>
              <a:t>王 大 明</a:t>
            </a:r>
            <a:endParaRPr sz="3700" b="1" dirty="0">
              <a:latin typeface="華康黑體 Std W7" panose="020B0700000000000000" pitchFamily="34" charset="-120"/>
              <a:ea typeface="華康黑體 Std W7" panose="020B0700000000000000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70310" y="5691505"/>
            <a:ext cx="4229100" cy="55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Awarded </a:t>
            </a:r>
            <a:r>
              <a:rPr lang="zh-TW" sz="1700" dirty="0" smtClean="0"/>
              <a:t>to</a:t>
            </a:r>
            <a:endParaRPr sz="1700" dirty="0"/>
          </a:p>
        </p:txBody>
      </p:sp>
      <p:sp>
        <p:nvSpPr>
          <p:cNvPr id="60" name="Google Shape;60;p13"/>
          <p:cNvSpPr txBox="1"/>
          <p:nvPr/>
        </p:nvSpPr>
        <p:spPr>
          <a:xfrm>
            <a:off x="966805" y="6454165"/>
            <a:ext cx="2819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dirty="0"/>
              <a:t>Da Ming Wang</a:t>
            </a:r>
            <a:endParaRPr sz="30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939830" y="6983825"/>
            <a:ext cx="44292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for an outstanding academic achievement.</a:t>
            </a:r>
            <a:endParaRPr sz="1700" dirty="0"/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cxnSp>
        <p:nvCxnSpPr>
          <p:cNvPr id="63" name="Google Shape;63;p13"/>
          <p:cNvCxnSpPr/>
          <p:nvPr/>
        </p:nvCxnSpPr>
        <p:spPr>
          <a:xfrm>
            <a:off x="970310" y="7016845"/>
            <a:ext cx="2676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</p:spTree>
    <p:extLst>
      <p:ext uri="{BB962C8B-B14F-4D97-AF65-F5344CB8AC3E}">
        <p14:creationId xmlns:p14="http://schemas.microsoft.com/office/powerpoint/2010/main" val="1759997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1268" y="4538446"/>
            <a:ext cx="7044600" cy="1190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/>
              <a:t>請務必先以白紙試印</a:t>
            </a:r>
          </a:p>
        </p:txBody>
      </p:sp>
    </p:spTree>
    <p:extLst>
      <p:ext uri="{BB962C8B-B14F-4D97-AF65-F5344CB8AC3E}">
        <p14:creationId xmlns:p14="http://schemas.microsoft.com/office/powerpoint/2010/main" val="410142132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71</Words>
  <Application>Microsoft Office PowerPoint</Application>
  <PresentationFormat>自訂</PresentationFormat>
  <Paragraphs>15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華康黑體 Std W7</vt:lpstr>
      <vt:lpstr>Arial</vt:lpstr>
      <vt:lpstr>Proxima Nova Semibold</vt:lpstr>
      <vt:lpstr>Alegreya SemiBold</vt:lpstr>
      <vt:lpstr>Simple Light</vt:lpstr>
      <vt:lpstr>PowerPoint 簡報</vt:lpstr>
      <vt:lpstr>PowerPoint 簡報</vt:lpstr>
      <vt:lpstr>請務必先以白紙試印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劉宛珊</dc:creator>
  <cp:lastModifiedBy>林牧樂</cp:lastModifiedBy>
  <cp:revision>16</cp:revision>
  <cp:lastPrinted>2024-05-17T05:18:05Z</cp:lastPrinted>
  <dcterms:modified xsi:type="dcterms:W3CDTF">2024-05-21T11:47:08Z</dcterms:modified>
</cp:coreProperties>
</file>