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handoutMasterIdLst>
    <p:handoutMasterId r:id="rId11"/>
  </p:handoutMasterIdLst>
  <p:sldIdLst>
    <p:sldId id="256" r:id="rId2"/>
    <p:sldId id="272" r:id="rId3"/>
    <p:sldId id="279" r:id="rId4"/>
    <p:sldId id="275" r:id="rId5"/>
    <p:sldId id="276" r:id="rId6"/>
    <p:sldId id="277" r:id="rId7"/>
    <p:sldId id="263" r:id="rId8"/>
    <p:sldId id="278" r:id="rId9"/>
    <p:sldId id="280" r:id="rId10"/>
  </p:sldIdLst>
  <p:sldSz cx="12192000" cy="6858000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-68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B1C677-9259-4FED-B236-67432A8765C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468CB5C-3C6E-45B6-8F92-6A8276B06CF0}">
      <dgm:prSet phldrT="[文字]" custT="1"/>
      <dgm:spPr/>
      <dgm:t>
        <a:bodyPr/>
        <a:lstStyle/>
        <a:p>
          <a:pPr algn="l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法律依據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D6112A8-D7A8-4A0E-A5B7-919BB1BC840D}" type="parTrans" cxnId="{255A7C04-629B-43B2-8DCD-50BD28F94664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3789D2A-1952-480C-A95A-1030D468F305}" type="sibTrans" cxnId="{255A7C04-629B-43B2-8DCD-50BD28F94664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89BD01F-E072-443A-A87E-ACDC6B06072A}">
      <dgm:prSet phldrT="[文字]" custT="1"/>
      <dgm:spPr/>
      <dgm:t>
        <a:bodyPr anchor="ctr"/>
        <a:lstStyle/>
        <a:p>
          <a:pPr algn="l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嘉義縣教育事務財團法人設立許可及監督自治條例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9882808-51A4-4E4B-A06F-1E426CA8A891}" type="parTrans" cxnId="{988505C9-47BB-4AD8-A881-BE9A48905AF8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43ED6EA-1131-4761-9519-944EA4641EE4}" type="sibTrans" cxnId="{988505C9-47BB-4AD8-A881-BE9A48905AF8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8A88409-E08B-4F11-A1F5-C15E993A473C}">
      <dgm:prSet phldrT="[文字]" custT="1"/>
      <dgm:spPr/>
      <dgm:t>
        <a:bodyPr/>
        <a:lstStyle/>
        <a:p>
          <a:pPr algn="l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設立基金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A0BCE9-BE6E-456D-BBF7-AC794042BF6B}" type="parTrans" cxnId="{3DD6FAD7-B0D6-4310-9093-C7178E7092FF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FE8BC1F-9781-4362-9AA5-31E978AEF5E4}" type="sibTrans" cxnId="{3DD6FAD7-B0D6-4310-9093-C7178E7092FF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0E5F961-C5EB-4FFB-ADB2-F401EB96EE35}">
      <dgm:prSet phldrT="[文字]" custT="1"/>
      <dgm:spPr/>
      <dgm:t>
        <a:bodyPr anchor="ctr"/>
        <a:lstStyle/>
        <a:p>
          <a:pPr algn="l" fontAlgn="ctr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新臺幣</a:t>
          </a:r>
          <a:r>
            <a: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200</a:t>
          </a:r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萬元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B909F00-849A-4D3F-81D9-F9AD3C7EF4AB}" type="parTrans" cxnId="{D38B256A-0DAF-4E41-8EB1-405C4DACEA33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B7E24DE-A43F-48C9-A6BF-AB3251F96F28}" type="sibTrans" cxnId="{D38B256A-0DAF-4E41-8EB1-405C4DACEA33}">
      <dgm:prSet/>
      <dgm:spPr/>
      <dgm:t>
        <a:bodyPr/>
        <a:lstStyle/>
        <a:p>
          <a:pPr algn="l"/>
          <a:endParaRPr lang="zh-TW" altLang="en-US" sz="32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A678E19-796B-45CC-A9B1-C8B4F18F2CED}" type="pres">
      <dgm:prSet presAssocID="{BBB1C677-9259-4FED-B236-67432A8765C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C358CA8F-458A-4B39-A9A3-1291990CEE8E}" type="pres">
      <dgm:prSet presAssocID="{4468CB5C-3C6E-45B6-8F92-6A8276B06CF0}" presName="linNode" presStyleCnt="0"/>
      <dgm:spPr/>
    </dgm:pt>
    <dgm:pt modelId="{A7DE94C6-3D96-4673-A2BE-94B18C9A928B}" type="pres">
      <dgm:prSet presAssocID="{4468CB5C-3C6E-45B6-8F92-6A8276B06CF0}" presName="parentShp" presStyleLbl="node1" presStyleIdx="0" presStyleCnt="2" custScaleX="68973" custScaleY="39241" custLinFactNeighborX="-78" custLinFactNeighborY="695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047DF6-D01A-4D5D-95C6-86E1D2838630}" type="pres">
      <dgm:prSet presAssocID="{4468CB5C-3C6E-45B6-8F92-6A8276B06CF0}" presName="childShp" presStyleLbl="bgAccFollowNode1" presStyleIdx="0" presStyleCnt="2" custScaleX="140179" custScaleY="48912" custLinFactNeighborY="69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9FC3D5-D427-4A56-99BF-B43A1B7F2C36}" type="pres">
      <dgm:prSet presAssocID="{F3789D2A-1952-480C-A95A-1030D468F305}" presName="spacing" presStyleCnt="0"/>
      <dgm:spPr/>
    </dgm:pt>
    <dgm:pt modelId="{12D90DD5-1731-4FA4-9618-830841094078}" type="pres">
      <dgm:prSet presAssocID="{48A88409-E08B-4F11-A1F5-C15E993A473C}" presName="linNode" presStyleCnt="0"/>
      <dgm:spPr/>
    </dgm:pt>
    <dgm:pt modelId="{46CB59B0-8D4E-4318-962A-0B463F0110CC}" type="pres">
      <dgm:prSet presAssocID="{48A88409-E08B-4F11-A1F5-C15E993A473C}" presName="parentShp" presStyleLbl="node1" presStyleIdx="1" presStyleCnt="2" custScaleX="62559" custScaleY="39745" custLinFactNeighborX="-12823" custLinFactNeighborY="-12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A5293E-55DB-4800-A9C0-DCC26AED467E}" type="pres">
      <dgm:prSet presAssocID="{48A88409-E08B-4F11-A1F5-C15E993A473C}" presName="childShp" presStyleLbl="bgAccFollowNode1" presStyleIdx="1" presStyleCnt="2" custScaleX="126149" custScaleY="51312" custLinFactNeighborX="2995" custLinFactNeighborY="4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55A7C04-629B-43B2-8DCD-50BD28F94664}" srcId="{BBB1C677-9259-4FED-B236-67432A8765C4}" destId="{4468CB5C-3C6E-45B6-8F92-6A8276B06CF0}" srcOrd="0" destOrd="0" parTransId="{1D6112A8-D7A8-4A0E-A5B7-919BB1BC840D}" sibTransId="{F3789D2A-1952-480C-A95A-1030D468F305}"/>
    <dgm:cxn modelId="{B82F0574-C61F-4211-ACFE-B9C52E52C68A}" type="presOf" srcId="{80E5F961-C5EB-4FFB-ADB2-F401EB96EE35}" destId="{B5A5293E-55DB-4800-A9C0-DCC26AED467E}" srcOrd="0" destOrd="0" presId="urn:microsoft.com/office/officeart/2005/8/layout/vList6"/>
    <dgm:cxn modelId="{FE62F752-0741-45C2-8603-76426CCA6AFA}" type="presOf" srcId="{4468CB5C-3C6E-45B6-8F92-6A8276B06CF0}" destId="{A7DE94C6-3D96-4673-A2BE-94B18C9A928B}" srcOrd="0" destOrd="0" presId="urn:microsoft.com/office/officeart/2005/8/layout/vList6"/>
    <dgm:cxn modelId="{3DD6FAD7-B0D6-4310-9093-C7178E7092FF}" srcId="{BBB1C677-9259-4FED-B236-67432A8765C4}" destId="{48A88409-E08B-4F11-A1F5-C15E993A473C}" srcOrd="1" destOrd="0" parTransId="{CEA0BCE9-BE6E-456D-BBF7-AC794042BF6B}" sibTransId="{6FE8BC1F-9781-4362-9AA5-31E978AEF5E4}"/>
    <dgm:cxn modelId="{CCE5A681-6F98-457B-BDEB-9F4F0E0FAF95}" type="presOf" srcId="{BBB1C677-9259-4FED-B236-67432A8765C4}" destId="{DA678E19-796B-45CC-A9B1-C8B4F18F2CED}" srcOrd="0" destOrd="0" presId="urn:microsoft.com/office/officeart/2005/8/layout/vList6"/>
    <dgm:cxn modelId="{BFCEAF2A-1895-4B36-AD10-287F21DFEF5E}" type="presOf" srcId="{48A88409-E08B-4F11-A1F5-C15E993A473C}" destId="{46CB59B0-8D4E-4318-962A-0B463F0110CC}" srcOrd="0" destOrd="0" presId="urn:microsoft.com/office/officeart/2005/8/layout/vList6"/>
    <dgm:cxn modelId="{0AC02232-2DD2-4E74-8DCE-B0711EF7D119}" type="presOf" srcId="{F89BD01F-E072-443A-A87E-ACDC6B06072A}" destId="{1C047DF6-D01A-4D5D-95C6-86E1D2838630}" srcOrd="0" destOrd="0" presId="urn:microsoft.com/office/officeart/2005/8/layout/vList6"/>
    <dgm:cxn modelId="{D38B256A-0DAF-4E41-8EB1-405C4DACEA33}" srcId="{48A88409-E08B-4F11-A1F5-C15E993A473C}" destId="{80E5F961-C5EB-4FFB-ADB2-F401EB96EE35}" srcOrd="0" destOrd="0" parTransId="{8B909F00-849A-4D3F-81D9-F9AD3C7EF4AB}" sibTransId="{6B7E24DE-A43F-48C9-A6BF-AB3251F96F28}"/>
    <dgm:cxn modelId="{988505C9-47BB-4AD8-A881-BE9A48905AF8}" srcId="{4468CB5C-3C6E-45B6-8F92-6A8276B06CF0}" destId="{F89BD01F-E072-443A-A87E-ACDC6B06072A}" srcOrd="0" destOrd="0" parTransId="{69882808-51A4-4E4B-A06F-1E426CA8A891}" sibTransId="{143ED6EA-1131-4761-9519-944EA4641EE4}"/>
    <dgm:cxn modelId="{265DBF09-1C33-4E81-9540-F10F0B6750A4}" type="presParOf" srcId="{DA678E19-796B-45CC-A9B1-C8B4F18F2CED}" destId="{C358CA8F-458A-4B39-A9A3-1291990CEE8E}" srcOrd="0" destOrd="0" presId="urn:microsoft.com/office/officeart/2005/8/layout/vList6"/>
    <dgm:cxn modelId="{7D474EC8-6A64-4C44-A56F-1C99F0844839}" type="presParOf" srcId="{C358CA8F-458A-4B39-A9A3-1291990CEE8E}" destId="{A7DE94C6-3D96-4673-A2BE-94B18C9A928B}" srcOrd="0" destOrd="0" presId="urn:microsoft.com/office/officeart/2005/8/layout/vList6"/>
    <dgm:cxn modelId="{CD5E78C6-343A-4008-9FEA-01285859D24C}" type="presParOf" srcId="{C358CA8F-458A-4B39-A9A3-1291990CEE8E}" destId="{1C047DF6-D01A-4D5D-95C6-86E1D2838630}" srcOrd="1" destOrd="0" presId="urn:microsoft.com/office/officeart/2005/8/layout/vList6"/>
    <dgm:cxn modelId="{F52C790A-5750-4593-B468-1FAB2D3F8B63}" type="presParOf" srcId="{DA678E19-796B-45CC-A9B1-C8B4F18F2CED}" destId="{F69FC3D5-D427-4A56-99BF-B43A1B7F2C36}" srcOrd="1" destOrd="0" presId="urn:microsoft.com/office/officeart/2005/8/layout/vList6"/>
    <dgm:cxn modelId="{212AA4AC-4DDE-4599-B83E-2FC29E093D31}" type="presParOf" srcId="{DA678E19-796B-45CC-A9B1-C8B4F18F2CED}" destId="{12D90DD5-1731-4FA4-9618-830841094078}" srcOrd="2" destOrd="0" presId="urn:microsoft.com/office/officeart/2005/8/layout/vList6"/>
    <dgm:cxn modelId="{14C2B158-C8C3-47CC-B1D8-409D1193AFAF}" type="presParOf" srcId="{12D90DD5-1731-4FA4-9618-830841094078}" destId="{46CB59B0-8D4E-4318-962A-0B463F0110CC}" srcOrd="0" destOrd="0" presId="urn:microsoft.com/office/officeart/2005/8/layout/vList6"/>
    <dgm:cxn modelId="{08BA501C-7362-4551-A007-5C82137CF5DA}" type="presParOf" srcId="{12D90DD5-1731-4FA4-9618-830841094078}" destId="{B5A5293E-55DB-4800-A9C0-DCC26AED467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A67DB7-6E84-4314-97B2-A9520BCC8AF2}" type="doc">
      <dgm:prSet loTypeId="urn:microsoft.com/office/officeart/2005/8/layout/hProcess9" loCatId="process" qsTypeId="urn:microsoft.com/office/officeart/2005/8/quickstyle/3d2" qsCatId="3D" csTypeId="urn:microsoft.com/office/officeart/2005/8/colors/colorful1#1" csCatId="colorful" phldr="1"/>
      <dgm:spPr/>
    </dgm:pt>
    <dgm:pt modelId="{FEAD0FCE-E47B-4508-A21D-187853B30827}">
      <dgm:prSet phldrT="[文字]"/>
      <dgm:spPr/>
      <dgm:t>
        <a:bodyPr/>
        <a:lstStyle/>
        <a:p>
          <a:r>
            <a:rPr lang="zh-TW" altLang="en-US" dirty="0" smtClean="0"/>
            <a:t>依捐助章程設置董事</a:t>
          </a:r>
          <a:endParaRPr lang="zh-TW" altLang="en-US" dirty="0"/>
        </a:p>
      </dgm:t>
    </dgm:pt>
    <dgm:pt modelId="{9D4C5B51-41C8-43A5-9767-45E6F667D913}" type="parTrans" cxnId="{12E5A345-63AB-4F2F-9A00-D5F6045292AB}">
      <dgm:prSet/>
      <dgm:spPr/>
      <dgm:t>
        <a:bodyPr/>
        <a:lstStyle/>
        <a:p>
          <a:endParaRPr lang="zh-TW" altLang="en-US"/>
        </a:p>
      </dgm:t>
    </dgm:pt>
    <dgm:pt modelId="{B03F35DA-B36F-4DE3-8DBA-5EA0AA60CCB2}" type="sibTrans" cxnId="{12E5A345-63AB-4F2F-9A00-D5F6045292AB}">
      <dgm:prSet/>
      <dgm:spPr/>
      <dgm:t>
        <a:bodyPr/>
        <a:lstStyle/>
        <a:p>
          <a:endParaRPr lang="zh-TW" altLang="en-US"/>
        </a:p>
      </dgm:t>
    </dgm:pt>
    <dgm:pt modelId="{4C43C996-135E-4E52-9ECF-982A75E94604}">
      <dgm:prSet phldrT="[文字]"/>
      <dgm:spPr/>
      <dgm:t>
        <a:bodyPr/>
        <a:lstStyle/>
        <a:p>
          <a:r>
            <a:rPr lang="zh-TW" altLang="en-US" dirty="0" smtClean="0"/>
            <a:t>向本府申請許可</a:t>
          </a:r>
          <a:endParaRPr lang="zh-TW" altLang="en-US" dirty="0"/>
        </a:p>
      </dgm:t>
    </dgm:pt>
    <dgm:pt modelId="{2CDA4CC4-50CE-4460-955F-6183D13D0F18}" type="parTrans" cxnId="{925CE220-0F0C-4B1F-B777-319B3B59A880}">
      <dgm:prSet/>
      <dgm:spPr/>
      <dgm:t>
        <a:bodyPr/>
        <a:lstStyle/>
        <a:p>
          <a:endParaRPr lang="zh-TW" altLang="en-US"/>
        </a:p>
      </dgm:t>
    </dgm:pt>
    <dgm:pt modelId="{1B49F61E-1E57-4B16-A956-167A2CCF736A}" type="sibTrans" cxnId="{925CE220-0F0C-4B1F-B777-319B3B59A880}">
      <dgm:prSet/>
      <dgm:spPr/>
      <dgm:t>
        <a:bodyPr/>
        <a:lstStyle/>
        <a:p>
          <a:endParaRPr lang="zh-TW" altLang="en-US"/>
        </a:p>
      </dgm:t>
    </dgm:pt>
    <dgm:pt modelId="{CDF8755F-6EF8-4F07-B277-4B3089D6A696}">
      <dgm:prSet phldrT="[文字]"/>
      <dgm:spPr/>
      <dgm:t>
        <a:bodyPr/>
        <a:lstStyle/>
        <a:p>
          <a:r>
            <a:rPr lang="zh-TW" altLang="en-US" dirty="0" smtClean="0"/>
            <a:t>向法院聲請登記</a:t>
          </a:r>
          <a:endParaRPr lang="zh-TW" altLang="en-US" dirty="0"/>
        </a:p>
      </dgm:t>
    </dgm:pt>
    <dgm:pt modelId="{F2328D39-ABA9-4E61-9117-4FBF35D73FDB}" type="parTrans" cxnId="{FA937D00-7A10-41E7-AD47-FC0852EC9E14}">
      <dgm:prSet/>
      <dgm:spPr/>
      <dgm:t>
        <a:bodyPr/>
        <a:lstStyle/>
        <a:p>
          <a:endParaRPr lang="zh-TW" altLang="en-US"/>
        </a:p>
      </dgm:t>
    </dgm:pt>
    <dgm:pt modelId="{7DC5DE2F-0511-43E7-A45A-5C18DDE581B4}" type="sibTrans" cxnId="{FA937D00-7A10-41E7-AD47-FC0852EC9E14}">
      <dgm:prSet/>
      <dgm:spPr/>
      <dgm:t>
        <a:bodyPr/>
        <a:lstStyle/>
        <a:p>
          <a:endParaRPr lang="zh-TW" altLang="en-US"/>
        </a:p>
      </dgm:t>
    </dgm:pt>
    <dgm:pt modelId="{A7B33DC9-CD83-473B-9F23-633BA1ED44C8}" type="pres">
      <dgm:prSet presAssocID="{D8A67DB7-6E84-4314-97B2-A9520BCC8AF2}" presName="CompostProcess" presStyleCnt="0">
        <dgm:presLayoutVars>
          <dgm:dir/>
          <dgm:resizeHandles val="exact"/>
        </dgm:presLayoutVars>
      </dgm:prSet>
      <dgm:spPr/>
    </dgm:pt>
    <dgm:pt modelId="{7D84B0D3-632A-448F-AC72-433B12985574}" type="pres">
      <dgm:prSet presAssocID="{D8A67DB7-6E84-4314-97B2-A9520BCC8AF2}" presName="arrow" presStyleLbl="bgShp" presStyleIdx="0" presStyleCnt="1" custLinFactNeighborX="-1724" custLinFactNeighborY="-4322"/>
      <dgm:spPr/>
    </dgm:pt>
    <dgm:pt modelId="{003D9C05-AD4C-4CF9-8E4D-CD193FDD1CE6}" type="pres">
      <dgm:prSet presAssocID="{D8A67DB7-6E84-4314-97B2-A9520BCC8AF2}" presName="linearProcess" presStyleCnt="0"/>
      <dgm:spPr/>
    </dgm:pt>
    <dgm:pt modelId="{448E3650-448D-49A4-B5B6-CA266E730BD0}" type="pres">
      <dgm:prSet presAssocID="{FEAD0FCE-E47B-4508-A21D-187853B3082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38F1FE-A49E-4BEB-A3E4-42B6D50521C5}" type="pres">
      <dgm:prSet presAssocID="{B03F35DA-B36F-4DE3-8DBA-5EA0AA60CCB2}" presName="sibTrans" presStyleCnt="0"/>
      <dgm:spPr/>
    </dgm:pt>
    <dgm:pt modelId="{E5978FC5-95C5-4D23-9E5D-4BF902524B0B}" type="pres">
      <dgm:prSet presAssocID="{4C43C996-135E-4E52-9ECF-982A75E9460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59F03A-3332-4EAA-A8C5-5A48C555034D}" type="pres">
      <dgm:prSet presAssocID="{1B49F61E-1E57-4B16-A956-167A2CCF736A}" presName="sibTrans" presStyleCnt="0"/>
      <dgm:spPr/>
    </dgm:pt>
    <dgm:pt modelId="{0C1A922A-66DA-4B2B-A265-8DD79D455994}" type="pres">
      <dgm:prSet presAssocID="{CDF8755F-6EF8-4F07-B277-4B3089D6A69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2E5A345-63AB-4F2F-9A00-D5F6045292AB}" srcId="{D8A67DB7-6E84-4314-97B2-A9520BCC8AF2}" destId="{FEAD0FCE-E47B-4508-A21D-187853B30827}" srcOrd="0" destOrd="0" parTransId="{9D4C5B51-41C8-43A5-9767-45E6F667D913}" sibTransId="{B03F35DA-B36F-4DE3-8DBA-5EA0AA60CCB2}"/>
    <dgm:cxn modelId="{3555F07A-0A6B-43B6-ADF9-CC34FC068D4F}" type="presOf" srcId="{4C43C996-135E-4E52-9ECF-982A75E94604}" destId="{E5978FC5-95C5-4D23-9E5D-4BF902524B0B}" srcOrd="0" destOrd="0" presId="urn:microsoft.com/office/officeart/2005/8/layout/hProcess9"/>
    <dgm:cxn modelId="{925CE220-0F0C-4B1F-B777-319B3B59A880}" srcId="{D8A67DB7-6E84-4314-97B2-A9520BCC8AF2}" destId="{4C43C996-135E-4E52-9ECF-982A75E94604}" srcOrd="1" destOrd="0" parTransId="{2CDA4CC4-50CE-4460-955F-6183D13D0F18}" sibTransId="{1B49F61E-1E57-4B16-A956-167A2CCF736A}"/>
    <dgm:cxn modelId="{FA937D00-7A10-41E7-AD47-FC0852EC9E14}" srcId="{D8A67DB7-6E84-4314-97B2-A9520BCC8AF2}" destId="{CDF8755F-6EF8-4F07-B277-4B3089D6A696}" srcOrd="2" destOrd="0" parTransId="{F2328D39-ABA9-4E61-9117-4FBF35D73FDB}" sibTransId="{7DC5DE2F-0511-43E7-A45A-5C18DDE581B4}"/>
    <dgm:cxn modelId="{6F14E426-8D7B-4BAA-A39D-4DB7B96F8732}" type="presOf" srcId="{D8A67DB7-6E84-4314-97B2-A9520BCC8AF2}" destId="{A7B33DC9-CD83-473B-9F23-633BA1ED44C8}" srcOrd="0" destOrd="0" presId="urn:microsoft.com/office/officeart/2005/8/layout/hProcess9"/>
    <dgm:cxn modelId="{460AEC28-0ADF-416C-B975-2ADE2D777ABB}" type="presOf" srcId="{FEAD0FCE-E47B-4508-A21D-187853B30827}" destId="{448E3650-448D-49A4-B5B6-CA266E730BD0}" srcOrd="0" destOrd="0" presId="urn:microsoft.com/office/officeart/2005/8/layout/hProcess9"/>
    <dgm:cxn modelId="{91011D97-B77C-46C0-B569-F5160EB28F61}" type="presOf" srcId="{CDF8755F-6EF8-4F07-B277-4B3089D6A696}" destId="{0C1A922A-66DA-4B2B-A265-8DD79D455994}" srcOrd="0" destOrd="0" presId="urn:microsoft.com/office/officeart/2005/8/layout/hProcess9"/>
    <dgm:cxn modelId="{30E3E0FD-2206-43F3-8FD2-359E063CF62F}" type="presParOf" srcId="{A7B33DC9-CD83-473B-9F23-633BA1ED44C8}" destId="{7D84B0D3-632A-448F-AC72-433B12985574}" srcOrd="0" destOrd="0" presId="urn:microsoft.com/office/officeart/2005/8/layout/hProcess9"/>
    <dgm:cxn modelId="{B562F748-8993-4A8D-8C3D-B0725FD2A694}" type="presParOf" srcId="{A7B33DC9-CD83-473B-9F23-633BA1ED44C8}" destId="{003D9C05-AD4C-4CF9-8E4D-CD193FDD1CE6}" srcOrd="1" destOrd="0" presId="urn:microsoft.com/office/officeart/2005/8/layout/hProcess9"/>
    <dgm:cxn modelId="{D6C51F04-B9DA-489C-97D9-6FA95744F26D}" type="presParOf" srcId="{003D9C05-AD4C-4CF9-8E4D-CD193FDD1CE6}" destId="{448E3650-448D-49A4-B5B6-CA266E730BD0}" srcOrd="0" destOrd="0" presId="urn:microsoft.com/office/officeart/2005/8/layout/hProcess9"/>
    <dgm:cxn modelId="{EE0E1D46-21A8-477F-989D-2FC77CF5B122}" type="presParOf" srcId="{003D9C05-AD4C-4CF9-8E4D-CD193FDD1CE6}" destId="{F638F1FE-A49E-4BEB-A3E4-42B6D50521C5}" srcOrd="1" destOrd="0" presId="urn:microsoft.com/office/officeart/2005/8/layout/hProcess9"/>
    <dgm:cxn modelId="{D502A2B5-ACD9-4467-ACAF-A75282080136}" type="presParOf" srcId="{003D9C05-AD4C-4CF9-8E4D-CD193FDD1CE6}" destId="{E5978FC5-95C5-4D23-9E5D-4BF902524B0B}" srcOrd="2" destOrd="0" presId="urn:microsoft.com/office/officeart/2005/8/layout/hProcess9"/>
    <dgm:cxn modelId="{8E55318D-D870-48E3-8169-C5B2CB30EAF5}" type="presParOf" srcId="{003D9C05-AD4C-4CF9-8E4D-CD193FDD1CE6}" destId="{4859F03A-3332-4EAA-A8C5-5A48C555034D}" srcOrd="3" destOrd="0" presId="urn:microsoft.com/office/officeart/2005/8/layout/hProcess9"/>
    <dgm:cxn modelId="{966628C5-BF75-4113-9E45-9951ED570ECA}" type="presParOf" srcId="{003D9C05-AD4C-4CF9-8E4D-CD193FDD1CE6}" destId="{0C1A922A-66DA-4B2B-A265-8DD79D45599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D9D18E-80E4-44F4-9A9B-F67899667DF6}" type="doc">
      <dgm:prSet loTypeId="urn:microsoft.com/office/officeart/2005/8/layout/hList9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43594CE-B568-44D2-B09C-B8F8035F646B}">
      <dgm:prSet phldrT="[文字]"/>
      <dgm:spPr/>
      <dgm:t>
        <a:bodyPr/>
        <a:lstStyle/>
        <a:p>
          <a:r>
            <a:rPr lang="zh-TW" altLang="en-US" dirty="0" smtClean="0"/>
            <a:t>董事</a:t>
          </a:r>
          <a:endParaRPr lang="zh-TW" altLang="en-US" dirty="0"/>
        </a:p>
      </dgm:t>
    </dgm:pt>
    <dgm:pt modelId="{36001943-D4C0-4B89-B291-321A479A8F86}" type="parTrans" cxnId="{0FF036B9-B1C9-4FED-9071-5EB1010EA0E4}">
      <dgm:prSet/>
      <dgm:spPr/>
      <dgm:t>
        <a:bodyPr/>
        <a:lstStyle/>
        <a:p>
          <a:endParaRPr lang="zh-TW" altLang="en-US"/>
        </a:p>
      </dgm:t>
    </dgm:pt>
    <dgm:pt modelId="{026CBF34-4CB0-48B5-85A5-3D7E3722113B}" type="sibTrans" cxnId="{0FF036B9-B1C9-4FED-9071-5EB1010EA0E4}">
      <dgm:prSet/>
      <dgm:spPr/>
      <dgm:t>
        <a:bodyPr/>
        <a:lstStyle/>
        <a:p>
          <a:endParaRPr lang="zh-TW" altLang="en-US"/>
        </a:p>
      </dgm:t>
    </dgm:pt>
    <dgm:pt modelId="{ADF61C4E-1E47-4469-8ACB-DB0FB3C211CA}">
      <dgm:prSet phldrT="[文字]" custT="1"/>
      <dgm:spPr/>
      <dgm:t>
        <a:bodyPr/>
        <a:lstStyle/>
        <a:p>
          <a:r>
            <a:rPr lang="zh-TW" altLang="zh-TW" sz="1800" dirty="0" smtClean="0">
              <a:latin typeface="+mn-ea"/>
              <a:ea typeface="+mn-ea"/>
            </a:rPr>
            <a:t>以</a:t>
          </a:r>
          <a:r>
            <a:rPr lang="en-US" altLang="zh-TW" sz="1800" dirty="0" smtClean="0">
              <a:latin typeface="+mn-ea"/>
              <a:ea typeface="+mn-ea"/>
            </a:rPr>
            <a:t>7</a:t>
          </a:r>
          <a:r>
            <a:rPr lang="zh-TW" altLang="zh-TW" sz="1800" dirty="0" smtClean="0">
              <a:latin typeface="+mn-ea"/>
              <a:ea typeface="+mn-ea"/>
            </a:rPr>
            <a:t>人至</a:t>
          </a:r>
          <a:r>
            <a:rPr lang="en-US" altLang="zh-TW" sz="1800" dirty="0" smtClean="0">
              <a:latin typeface="+mn-ea"/>
              <a:ea typeface="+mn-ea"/>
            </a:rPr>
            <a:t>21</a:t>
          </a:r>
          <a:r>
            <a:rPr lang="zh-TW" altLang="zh-TW" sz="1800" dirty="0" smtClean="0">
              <a:latin typeface="+mn-ea"/>
              <a:ea typeface="+mn-ea"/>
            </a:rPr>
            <a:t>人為限，每屆任期不得逾</a:t>
          </a:r>
          <a:r>
            <a:rPr lang="en-US" altLang="zh-TW" sz="1800" dirty="0" smtClean="0">
              <a:latin typeface="+mn-ea"/>
              <a:ea typeface="+mn-ea"/>
            </a:rPr>
            <a:t>3</a:t>
          </a:r>
          <a:r>
            <a:rPr lang="zh-TW" altLang="zh-TW" sz="1800" dirty="0" smtClean="0">
              <a:latin typeface="+mn-ea"/>
              <a:ea typeface="+mn-ea"/>
            </a:rPr>
            <a:t>年</a:t>
          </a:r>
          <a:r>
            <a:rPr lang="zh-TW" altLang="zh-TW" sz="1800" dirty="0" smtClean="0">
              <a:latin typeface="+mn-ea"/>
              <a:ea typeface="+mn-ea"/>
            </a:rPr>
            <a:t>。</a:t>
          </a:r>
          <a:r>
            <a:rPr lang="zh-TW" altLang="en-US" sz="1800" dirty="0" smtClean="0"/>
            <a:t>相互間有配偶及三親等以內血親、姻親關係者，不得超過其總名額三分之一。</a:t>
          </a:r>
          <a:endParaRPr lang="zh-TW" altLang="en-US" sz="1800" dirty="0">
            <a:latin typeface="+mn-ea"/>
            <a:ea typeface="+mn-ea"/>
          </a:endParaRPr>
        </a:p>
      </dgm:t>
    </dgm:pt>
    <dgm:pt modelId="{430DAD3F-12D9-4C99-B339-48BE4350EEA3}" type="parTrans" cxnId="{42136CEF-3F13-4FD4-A7D2-3137A1696130}">
      <dgm:prSet/>
      <dgm:spPr/>
      <dgm:t>
        <a:bodyPr/>
        <a:lstStyle/>
        <a:p>
          <a:endParaRPr lang="zh-TW" altLang="en-US"/>
        </a:p>
      </dgm:t>
    </dgm:pt>
    <dgm:pt modelId="{679FCEE6-97EE-4E7B-B7F9-2EAF7E8D17E2}" type="sibTrans" cxnId="{42136CEF-3F13-4FD4-A7D2-3137A1696130}">
      <dgm:prSet/>
      <dgm:spPr/>
      <dgm:t>
        <a:bodyPr/>
        <a:lstStyle/>
        <a:p>
          <a:endParaRPr lang="zh-TW" altLang="en-US"/>
        </a:p>
      </dgm:t>
    </dgm:pt>
    <dgm:pt modelId="{7A28118C-8E8A-4098-953F-B177B0F8A9A6}">
      <dgm:prSet phldrT="[文字]"/>
      <dgm:spPr/>
      <dgm:t>
        <a:bodyPr/>
        <a:lstStyle/>
        <a:p>
          <a:r>
            <a:rPr lang="zh-TW" altLang="en-US" dirty="0" smtClean="0"/>
            <a:t>監察人</a:t>
          </a:r>
          <a:endParaRPr lang="zh-TW" altLang="en-US" dirty="0"/>
        </a:p>
      </dgm:t>
    </dgm:pt>
    <dgm:pt modelId="{AB14619E-8518-4424-8085-E55888D4C445}" type="parTrans" cxnId="{3FC5556A-33F1-4C8B-B559-6408C2B580BB}">
      <dgm:prSet/>
      <dgm:spPr/>
      <dgm:t>
        <a:bodyPr/>
        <a:lstStyle/>
        <a:p>
          <a:endParaRPr lang="zh-TW" altLang="en-US"/>
        </a:p>
      </dgm:t>
    </dgm:pt>
    <dgm:pt modelId="{C53EE932-CC52-40E5-9EEA-CC1D8A9377EC}" type="sibTrans" cxnId="{3FC5556A-33F1-4C8B-B559-6408C2B580BB}">
      <dgm:prSet/>
      <dgm:spPr/>
      <dgm:t>
        <a:bodyPr/>
        <a:lstStyle/>
        <a:p>
          <a:endParaRPr lang="zh-TW" altLang="en-US"/>
        </a:p>
      </dgm:t>
    </dgm:pt>
    <dgm:pt modelId="{35CE5FC1-B0A0-48B8-9DCE-13CA1AEDA700}">
      <dgm:prSet phldrT="[文字]" custT="1"/>
      <dgm:spPr/>
      <dgm:t>
        <a:bodyPr/>
        <a:lstStyle/>
        <a:p>
          <a:r>
            <a:rPr lang="zh-TW" altLang="en-US" sz="1800" dirty="0" smtClean="0"/>
            <a:t>以</a:t>
          </a:r>
          <a:r>
            <a:rPr lang="en-US" altLang="zh-TW" sz="1800" dirty="0" smtClean="0"/>
            <a:t>3</a:t>
          </a:r>
          <a:r>
            <a:rPr lang="zh-TW" altLang="en-US" sz="1800" dirty="0" smtClean="0"/>
            <a:t>人至</a:t>
          </a:r>
          <a:r>
            <a:rPr lang="en-US" altLang="zh-TW" sz="1800" dirty="0" smtClean="0"/>
            <a:t>5</a:t>
          </a:r>
          <a:r>
            <a:rPr lang="zh-TW" altLang="en-US" sz="1800" dirty="0" smtClean="0"/>
            <a:t>人為限，任期與董事同，相互間不得</a:t>
          </a:r>
          <a:r>
            <a:rPr lang="zh-TW" altLang="en-US" sz="1800" dirty="0" smtClean="0"/>
            <a:t>有配偶及三親等以內血親、姻親關係。</a:t>
          </a:r>
          <a:endParaRPr lang="zh-TW" altLang="en-US" sz="1800" dirty="0"/>
        </a:p>
      </dgm:t>
    </dgm:pt>
    <dgm:pt modelId="{3246DD83-5094-4B7B-A2A1-8DCDEAA7AA87}" type="parTrans" cxnId="{854E5A95-2BB7-4A7F-93BF-BB6CAF53E1B2}">
      <dgm:prSet/>
      <dgm:spPr/>
      <dgm:t>
        <a:bodyPr/>
        <a:lstStyle/>
        <a:p>
          <a:endParaRPr lang="zh-TW" altLang="en-US"/>
        </a:p>
      </dgm:t>
    </dgm:pt>
    <dgm:pt modelId="{D64D4D4B-43E6-42ED-B062-8572B792A39C}" type="sibTrans" cxnId="{854E5A95-2BB7-4A7F-93BF-BB6CAF53E1B2}">
      <dgm:prSet/>
      <dgm:spPr/>
      <dgm:t>
        <a:bodyPr/>
        <a:lstStyle/>
        <a:p>
          <a:endParaRPr lang="zh-TW" altLang="en-US"/>
        </a:p>
      </dgm:t>
    </dgm:pt>
    <dgm:pt modelId="{821112EC-EC5D-4A0C-B34C-AED0392E2215}">
      <dgm:prSet phldrT="[文字]" custT="1"/>
      <dgm:spPr/>
      <dgm:t>
        <a:bodyPr/>
        <a:lstStyle/>
        <a:p>
          <a:r>
            <a:rPr lang="zh-TW" altLang="en-US" sz="1800" dirty="0" smtClean="0"/>
            <a:t>外國人充任監察人，其</a:t>
          </a:r>
          <a:r>
            <a:rPr lang="zh-TW" altLang="en-US" sz="1800" dirty="0" smtClean="0"/>
            <a:t>人數不得</a:t>
          </a:r>
          <a:r>
            <a:rPr lang="zh-TW" altLang="en-US" sz="1800" dirty="0" smtClean="0"/>
            <a:t>超過監察人</a:t>
          </a:r>
          <a:r>
            <a:rPr lang="zh-TW" altLang="en-US" sz="1800" dirty="0" smtClean="0"/>
            <a:t>總名額</a:t>
          </a:r>
          <a:r>
            <a:rPr lang="zh-TW" altLang="en-US" sz="1800" dirty="0" smtClean="0"/>
            <a:t>三分之一。</a:t>
          </a:r>
          <a:endParaRPr lang="zh-TW" altLang="en-US" sz="1800" dirty="0"/>
        </a:p>
      </dgm:t>
    </dgm:pt>
    <dgm:pt modelId="{1A368647-9474-4F27-BDB9-BAFBB8F21FEC}" type="parTrans" cxnId="{D16136C5-6C43-4B1F-993F-320F3443D3D7}">
      <dgm:prSet/>
      <dgm:spPr/>
      <dgm:t>
        <a:bodyPr/>
        <a:lstStyle/>
        <a:p>
          <a:endParaRPr lang="zh-TW" altLang="en-US"/>
        </a:p>
      </dgm:t>
    </dgm:pt>
    <dgm:pt modelId="{FA53D3A5-2591-4D9D-B772-3F6B85B64BAF}" type="sibTrans" cxnId="{D16136C5-6C43-4B1F-993F-320F3443D3D7}">
      <dgm:prSet/>
      <dgm:spPr/>
      <dgm:t>
        <a:bodyPr/>
        <a:lstStyle/>
        <a:p>
          <a:endParaRPr lang="zh-TW" altLang="en-US"/>
        </a:p>
      </dgm:t>
    </dgm:pt>
    <dgm:pt modelId="{B88765F0-FC70-4E5E-BD8C-5013BB409BDD}">
      <dgm:prSet/>
      <dgm:spPr/>
      <dgm:t>
        <a:bodyPr/>
        <a:lstStyle/>
        <a:p>
          <a:r>
            <a:rPr lang="zh-TW" altLang="en-US" dirty="0" smtClean="0"/>
            <a:t>外國人充任董事，其人數不得超過董事總名額三分之一，並不得充任董事長。</a:t>
          </a:r>
          <a:endParaRPr lang="zh-TW" altLang="en-US" dirty="0"/>
        </a:p>
      </dgm:t>
    </dgm:pt>
    <dgm:pt modelId="{070AE6A8-5E14-4E1C-90DA-5BA80349E335}" type="parTrans" cxnId="{DEBE1777-E2D1-4998-90BF-945B59259676}">
      <dgm:prSet/>
      <dgm:spPr/>
      <dgm:t>
        <a:bodyPr/>
        <a:lstStyle/>
        <a:p>
          <a:endParaRPr lang="zh-TW" altLang="en-US"/>
        </a:p>
      </dgm:t>
    </dgm:pt>
    <dgm:pt modelId="{6678288D-CB42-465F-AA98-A3550140B256}" type="sibTrans" cxnId="{DEBE1777-E2D1-4998-90BF-945B59259676}">
      <dgm:prSet/>
      <dgm:spPr/>
      <dgm:t>
        <a:bodyPr/>
        <a:lstStyle/>
        <a:p>
          <a:endParaRPr lang="zh-TW" altLang="en-US"/>
        </a:p>
      </dgm:t>
    </dgm:pt>
    <dgm:pt modelId="{8949F1A4-8D43-4B6C-B326-237A353518A1}" type="pres">
      <dgm:prSet presAssocID="{15D9D18E-80E4-44F4-9A9B-F67899667DF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ACC8BE5B-13D0-4C06-B405-D1288B056C9F}" type="pres">
      <dgm:prSet presAssocID="{143594CE-B568-44D2-B09C-B8F8035F646B}" presName="posSpace" presStyleCnt="0"/>
      <dgm:spPr/>
      <dgm:t>
        <a:bodyPr/>
        <a:lstStyle/>
        <a:p>
          <a:endParaRPr lang="zh-TW" altLang="en-US"/>
        </a:p>
      </dgm:t>
    </dgm:pt>
    <dgm:pt modelId="{E80829F6-FF44-4261-A869-6E53AA08C2B0}" type="pres">
      <dgm:prSet presAssocID="{143594CE-B568-44D2-B09C-B8F8035F646B}" presName="vertFlow" presStyleCnt="0"/>
      <dgm:spPr/>
      <dgm:t>
        <a:bodyPr/>
        <a:lstStyle/>
        <a:p>
          <a:endParaRPr lang="zh-TW" altLang="en-US"/>
        </a:p>
      </dgm:t>
    </dgm:pt>
    <dgm:pt modelId="{6ADA8F01-9891-43CE-970A-EB7F6673371C}" type="pres">
      <dgm:prSet presAssocID="{143594CE-B568-44D2-B09C-B8F8035F646B}" presName="topSpace" presStyleCnt="0"/>
      <dgm:spPr/>
      <dgm:t>
        <a:bodyPr/>
        <a:lstStyle/>
        <a:p>
          <a:endParaRPr lang="zh-TW" altLang="en-US"/>
        </a:p>
      </dgm:t>
    </dgm:pt>
    <dgm:pt modelId="{B7391D53-FF89-445D-85B5-7177DA92B1CC}" type="pres">
      <dgm:prSet presAssocID="{143594CE-B568-44D2-B09C-B8F8035F646B}" presName="firstComp" presStyleCnt="0"/>
      <dgm:spPr/>
      <dgm:t>
        <a:bodyPr/>
        <a:lstStyle/>
        <a:p>
          <a:endParaRPr lang="zh-TW" altLang="en-US"/>
        </a:p>
      </dgm:t>
    </dgm:pt>
    <dgm:pt modelId="{EE62C9C8-484B-4450-84D7-81669487BADC}" type="pres">
      <dgm:prSet presAssocID="{143594CE-B568-44D2-B09C-B8F8035F646B}" presName="firstChild" presStyleLbl="bgAccFollowNode1" presStyleIdx="0" presStyleCnt="4" custScaleY="137655"/>
      <dgm:spPr/>
      <dgm:t>
        <a:bodyPr/>
        <a:lstStyle/>
        <a:p>
          <a:endParaRPr lang="zh-TW" altLang="en-US"/>
        </a:p>
      </dgm:t>
    </dgm:pt>
    <dgm:pt modelId="{8E2B6CAA-27D4-4106-ACFF-ABDEF3882D20}" type="pres">
      <dgm:prSet presAssocID="{143594CE-B568-44D2-B09C-B8F8035F646B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2B41D9-FAEA-4CCF-9FE4-1203372F704E}" type="pres">
      <dgm:prSet presAssocID="{B88765F0-FC70-4E5E-BD8C-5013BB409BDD}" presName="comp" presStyleCnt="0"/>
      <dgm:spPr/>
    </dgm:pt>
    <dgm:pt modelId="{0F3769EC-911B-44C9-BCCA-0413B98F7025}" type="pres">
      <dgm:prSet presAssocID="{B88765F0-FC70-4E5E-BD8C-5013BB409BDD}" presName="child" presStyleLbl="bgAccFollowNode1" presStyleIdx="1" presStyleCnt="4"/>
      <dgm:spPr/>
      <dgm:t>
        <a:bodyPr/>
        <a:lstStyle/>
        <a:p>
          <a:endParaRPr lang="zh-TW" altLang="en-US"/>
        </a:p>
      </dgm:t>
    </dgm:pt>
    <dgm:pt modelId="{9B8C80B1-D71C-4219-9371-CD984EE2DC2D}" type="pres">
      <dgm:prSet presAssocID="{B88765F0-FC70-4E5E-BD8C-5013BB409BD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2FEC71-2D4F-4A1D-B3DD-586D8DCC4D48}" type="pres">
      <dgm:prSet presAssocID="{143594CE-B568-44D2-B09C-B8F8035F646B}" presName="negSpace" presStyleCnt="0"/>
      <dgm:spPr/>
      <dgm:t>
        <a:bodyPr/>
        <a:lstStyle/>
        <a:p>
          <a:endParaRPr lang="zh-TW" altLang="en-US"/>
        </a:p>
      </dgm:t>
    </dgm:pt>
    <dgm:pt modelId="{4046EB5C-986E-4553-8BF5-7F15BA9CF0F7}" type="pres">
      <dgm:prSet presAssocID="{143594CE-B568-44D2-B09C-B8F8035F646B}" presName="circle" presStyleLbl="node1" presStyleIdx="0" presStyleCnt="2"/>
      <dgm:spPr/>
      <dgm:t>
        <a:bodyPr/>
        <a:lstStyle/>
        <a:p>
          <a:endParaRPr lang="zh-TW" altLang="en-US"/>
        </a:p>
      </dgm:t>
    </dgm:pt>
    <dgm:pt modelId="{24BCD4BB-8601-4008-A4E6-D9093A9F4850}" type="pres">
      <dgm:prSet presAssocID="{026CBF34-4CB0-48B5-85A5-3D7E3722113B}" presName="transSpace" presStyleCnt="0"/>
      <dgm:spPr/>
      <dgm:t>
        <a:bodyPr/>
        <a:lstStyle/>
        <a:p>
          <a:endParaRPr lang="zh-TW" altLang="en-US"/>
        </a:p>
      </dgm:t>
    </dgm:pt>
    <dgm:pt modelId="{A3FFD5BA-7935-47E7-8358-33CB319D3BB5}" type="pres">
      <dgm:prSet presAssocID="{7A28118C-8E8A-4098-953F-B177B0F8A9A6}" presName="posSpace" presStyleCnt="0"/>
      <dgm:spPr/>
      <dgm:t>
        <a:bodyPr/>
        <a:lstStyle/>
        <a:p>
          <a:endParaRPr lang="zh-TW" altLang="en-US"/>
        </a:p>
      </dgm:t>
    </dgm:pt>
    <dgm:pt modelId="{E003044C-25D2-4CFA-A18B-1ACAEA717D47}" type="pres">
      <dgm:prSet presAssocID="{7A28118C-8E8A-4098-953F-B177B0F8A9A6}" presName="vertFlow" presStyleCnt="0"/>
      <dgm:spPr/>
      <dgm:t>
        <a:bodyPr/>
        <a:lstStyle/>
        <a:p>
          <a:endParaRPr lang="zh-TW" altLang="en-US"/>
        </a:p>
      </dgm:t>
    </dgm:pt>
    <dgm:pt modelId="{84BC0024-8226-4ACF-BDDF-3638BDDD43F0}" type="pres">
      <dgm:prSet presAssocID="{7A28118C-8E8A-4098-953F-B177B0F8A9A6}" presName="topSpace" presStyleCnt="0"/>
      <dgm:spPr/>
      <dgm:t>
        <a:bodyPr/>
        <a:lstStyle/>
        <a:p>
          <a:endParaRPr lang="zh-TW" altLang="en-US"/>
        </a:p>
      </dgm:t>
    </dgm:pt>
    <dgm:pt modelId="{3598819B-28FF-47A2-8A6A-76462B05BA64}" type="pres">
      <dgm:prSet presAssocID="{7A28118C-8E8A-4098-953F-B177B0F8A9A6}" presName="firstComp" presStyleCnt="0"/>
      <dgm:spPr/>
      <dgm:t>
        <a:bodyPr/>
        <a:lstStyle/>
        <a:p>
          <a:endParaRPr lang="zh-TW" altLang="en-US"/>
        </a:p>
      </dgm:t>
    </dgm:pt>
    <dgm:pt modelId="{03DAE91C-AE40-4A1C-8A98-A73FA033E077}" type="pres">
      <dgm:prSet presAssocID="{7A28118C-8E8A-4098-953F-B177B0F8A9A6}" presName="firstChild" presStyleLbl="bgAccFollowNode1" presStyleIdx="2" presStyleCnt="4"/>
      <dgm:spPr/>
      <dgm:t>
        <a:bodyPr/>
        <a:lstStyle/>
        <a:p>
          <a:endParaRPr lang="zh-TW" altLang="en-US"/>
        </a:p>
      </dgm:t>
    </dgm:pt>
    <dgm:pt modelId="{98DEDF44-34A5-4DA3-8DFF-ED87B3130E15}" type="pres">
      <dgm:prSet presAssocID="{7A28118C-8E8A-4098-953F-B177B0F8A9A6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81EC9B-DCF9-4CC3-9977-5F099C4CCCF1}" type="pres">
      <dgm:prSet presAssocID="{821112EC-EC5D-4A0C-B34C-AED0392E2215}" presName="comp" presStyleCnt="0"/>
      <dgm:spPr/>
      <dgm:t>
        <a:bodyPr/>
        <a:lstStyle/>
        <a:p>
          <a:endParaRPr lang="zh-TW" altLang="en-US"/>
        </a:p>
      </dgm:t>
    </dgm:pt>
    <dgm:pt modelId="{4889A40F-035D-445F-BAFE-52C54EFECCA3}" type="pres">
      <dgm:prSet presAssocID="{821112EC-EC5D-4A0C-B34C-AED0392E2215}" presName="child" presStyleLbl="bgAccFollowNode1" presStyleIdx="3" presStyleCnt="4"/>
      <dgm:spPr/>
      <dgm:t>
        <a:bodyPr/>
        <a:lstStyle/>
        <a:p>
          <a:endParaRPr lang="zh-TW" altLang="en-US"/>
        </a:p>
      </dgm:t>
    </dgm:pt>
    <dgm:pt modelId="{9CC40DEC-0623-4EE1-B623-A37AAC415BD9}" type="pres">
      <dgm:prSet presAssocID="{821112EC-EC5D-4A0C-B34C-AED0392E2215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F0BD8C-DE13-4ACE-BCC2-A539C7C9C038}" type="pres">
      <dgm:prSet presAssocID="{7A28118C-8E8A-4098-953F-B177B0F8A9A6}" presName="negSpace" presStyleCnt="0"/>
      <dgm:spPr/>
      <dgm:t>
        <a:bodyPr/>
        <a:lstStyle/>
        <a:p>
          <a:endParaRPr lang="zh-TW" altLang="en-US"/>
        </a:p>
      </dgm:t>
    </dgm:pt>
    <dgm:pt modelId="{A3D61499-4DA4-4381-ABBD-7A0B175EB491}" type="pres">
      <dgm:prSet presAssocID="{7A28118C-8E8A-4098-953F-B177B0F8A9A6}" presName="circle" presStyleLbl="node1" presStyleIdx="1" presStyleCnt="2"/>
      <dgm:spPr/>
      <dgm:t>
        <a:bodyPr/>
        <a:lstStyle/>
        <a:p>
          <a:endParaRPr lang="zh-TW" altLang="en-US"/>
        </a:p>
      </dgm:t>
    </dgm:pt>
  </dgm:ptLst>
  <dgm:cxnLst>
    <dgm:cxn modelId="{D16136C5-6C43-4B1F-993F-320F3443D3D7}" srcId="{7A28118C-8E8A-4098-953F-B177B0F8A9A6}" destId="{821112EC-EC5D-4A0C-B34C-AED0392E2215}" srcOrd="1" destOrd="0" parTransId="{1A368647-9474-4F27-BDB9-BAFBB8F21FEC}" sibTransId="{FA53D3A5-2591-4D9D-B772-3F6B85B64BAF}"/>
    <dgm:cxn modelId="{0FF036B9-B1C9-4FED-9071-5EB1010EA0E4}" srcId="{15D9D18E-80E4-44F4-9A9B-F67899667DF6}" destId="{143594CE-B568-44D2-B09C-B8F8035F646B}" srcOrd="0" destOrd="0" parTransId="{36001943-D4C0-4B89-B291-321A479A8F86}" sibTransId="{026CBF34-4CB0-48B5-85A5-3D7E3722113B}"/>
    <dgm:cxn modelId="{4F4B6892-4700-4AFA-AF55-9A4F1E5EF2CE}" type="presOf" srcId="{35CE5FC1-B0A0-48B8-9DCE-13CA1AEDA700}" destId="{03DAE91C-AE40-4A1C-8A98-A73FA033E077}" srcOrd="0" destOrd="0" presId="urn:microsoft.com/office/officeart/2005/8/layout/hList9"/>
    <dgm:cxn modelId="{42136CEF-3F13-4FD4-A7D2-3137A1696130}" srcId="{143594CE-B568-44D2-B09C-B8F8035F646B}" destId="{ADF61C4E-1E47-4469-8ACB-DB0FB3C211CA}" srcOrd="0" destOrd="0" parTransId="{430DAD3F-12D9-4C99-B339-48BE4350EEA3}" sibTransId="{679FCEE6-97EE-4E7B-B7F9-2EAF7E8D17E2}"/>
    <dgm:cxn modelId="{1FD804D3-1BB6-4FBF-9CCB-98DF4148C169}" type="presOf" srcId="{821112EC-EC5D-4A0C-B34C-AED0392E2215}" destId="{9CC40DEC-0623-4EE1-B623-A37AAC415BD9}" srcOrd="1" destOrd="0" presId="urn:microsoft.com/office/officeart/2005/8/layout/hList9"/>
    <dgm:cxn modelId="{8616EE27-BD55-49A6-94E9-6E50A7BB51F5}" type="presOf" srcId="{35CE5FC1-B0A0-48B8-9DCE-13CA1AEDA700}" destId="{98DEDF44-34A5-4DA3-8DFF-ED87B3130E15}" srcOrd="1" destOrd="0" presId="urn:microsoft.com/office/officeart/2005/8/layout/hList9"/>
    <dgm:cxn modelId="{B1E64404-FC67-48B5-B31E-1A95CB243842}" type="presOf" srcId="{7A28118C-8E8A-4098-953F-B177B0F8A9A6}" destId="{A3D61499-4DA4-4381-ABBD-7A0B175EB491}" srcOrd="0" destOrd="0" presId="urn:microsoft.com/office/officeart/2005/8/layout/hList9"/>
    <dgm:cxn modelId="{DEBE1777-E2D1-4998-90BF-945B59259676}" srcId="{143594CE-B568-44D2-B09C-B8F8035F646B}" destId="{B88765F0-FC70-4E5E-BD8C-5013BB409BDD}" srcOrd="1" destOrd="0" parTransId="{070AE6A8-5E14-4E1C-90DA-5BA80349E335}" sibTransId="{6678288D-CB42-465F-AA98-A3550140B256}"/>
    <dgm:cxn modelId="{854E5A95-2BB7-4A7F-93BF-BB6CAF53E1B2}" srcId="{7A28118C-8E8A-4098-953F-B177B0F8A9A6}" destId="{35CE5FC1-B0A0-48B8-9DCE-13CA1AEDA700}" srcOrd="0" destOrd="0" parTransId="{3246DD83-5094-4B7B-A2A1-8DCDEAA7AA87}" sibTransId="{D64D4D4B-43E6-42ED-B062-8572B792A39C}"/>
    <dgm:cxn modelId="{8CEDF18A-68BE-4045-8172-5DB63CE31DA8}" type="presOf" srcId="{ADF61C4E-1E47-4469-8ACB-DB0FB3C211CA}" destId="{EE62C9C8-484B-4450-84D7-81669487BADC}" srcOrd="0" destOrd="0" presId="urn:microsoft.com/office/officeart/2005/8/layout/hList9"/>
    <dgm:cxn modelId="{81B449B9-B220-4AF2-B064-7C764C6E689A}" type="presOf" srcId="{15D9D18E-80E4-44F4-9A9B-F67899667DF6}" destId="{8949F1A4-8D43-4B6C-B326-237A353518A1}" srcOrd="0" destOrd="0" presId="urn:microsoft.com/office/officeart/2005/8/layout/hList9"/>
    <dgm:cxn modelId="{DC73D416-FF45-4F6B-9C1C-19AC91F0863F}" type="presOf" srcId="{ADF61C4E-1E47-4469-8ACB-DB0FB3C211CA}" destId="{8E2B6CAA-27D4-4106-ACFF-ABDEF3882D20}" srcOrd="1" destOrd="0" presId="urn:microsoft.com/office/officeart/2005/8/layout/hList9"/>
    <dgm:cxn modelId="{16D682EF-DABD-4B0D-80E7-08AFF537BAA3}" type="presOf" srcId="{B88765F0-FC70-4E5E-BD8C-5013BB409BDD}" destId="{9B8C80B1-D71C-4219-9371-CD984EE2DC2D}" srcOrd="1" destOrd="0" presId="urn:microsoft.com/office/officeart/2005/8/layout/hList9"/>
    <dgm:cxn modelId="{BF5906BE-555E-44C4-B461-B1C8B1B7C913}" type="presOf" srcId="{B88765F0-FC70-4E5E-BD8C-5013BB409BDD}" destId="{0F3769EC-911B-44C9-BCCA-0413B98F7025}" srcOrd="0" destOrd="0" presId="urn:microsoft.com/office/officeart/2005/8/layout/hList9"/>
    <dgm:cxn modelId="{6F3B21E7-33A4-4FFB-BCDB-97054A1CDDE9}" type="presOf" srcId="{143594CE-B568-44D2-B09C-B8F8035F646B}" destId="{4046EB5C-986E-4553-8BF5-7F15BA9CF0F7}" srcOrd="0" destOrd="0" presId="urn:microsoft.com/office/officeart/2005/8/layout/hList9"/>
    <dgm:cxn modelId="{F47178C1-DA0A-489E-9220-029B4C163B64}" type="presOf" srcId="{821112EC-EC5D-4A0C-B34C-AED0392E2215}" destId="{4889A40F-035D-445F-BAFE-52C54EFECCA3}" srcOrd="0" destOrd="0" presId="urn:microsoft.com/office/officeart/2005/8/layout/hList9"/>
    <dgm:cxn modelId="{3FC5556A-33F1-4C8B-B559-6408C2B580BB}" srcId="{15D9D18E-80E4-44F4-9A9B-F67899667DF6}" destId="{7A28118C-8E8A-4098-953F-B177B0F8A9A6}" srcOrd="1" destOrd="0" parTransId="{AB14619E-8518-4424-8085-E55888D4C445}" sibTransId="{C53EE932-CC52-40E5-9EEA-CC1D8A9377EC}"/>
    <dgm:cxn modelId="{788AC092-6113-4C56-BF85-AC89E4C0F70F}" type="presParOf" srcId="{8949F1A4-8D43-4B6C-B326-237A353518A1}" destId="{ACC8BE5B-13D0-4C06-B405-D1288B056C9F}" srcOrd="0" destOrd="0" presId="urn:microsoft.com/office/officeart/2005/8/layout/hList9"/>
    <dgm:cxn modelId="{1CF97006-A6CD-459D-9828-B9B8DCB9D1B3}" type="presParOf" srcId="{8949F1A4-8D43-4B6C-B326-237A353518A1}" destId="{E80829F6-FF44-4261-A869-6E53AA08C2B0}" srcOrd="1" destOrd="0" presId="urn:microsoft.com/office/officeart/2005/8/layout/hList9"/>
    <dgm:cxn modelId="{DFB353A5-98F8-462A-8124-17B95525A897}" type="presParOf" srcId="{E80829F6-FF44-4261-A869-6E53AA08C2B0}" destId="{6ADA8F01-9891-43CE-970A-EB7F6673371C}" srcOrd="0" destOrd="0" presId="urn:microsoft.com/office/officeart/2005/8/layout/hList9"/>
    <dgm:cxn modelId="{480E3032-14CE-4948-9F17-4789418F886A}" type="presParOf" srcId="{E80829F6-FF44-4261-A869-6E53AA08C2B0}" destId="{B7391D53-FF89-445D-85B5-7177DA92B1CC}" srcOrd="1" destOrd="0" presId="urn:microsoft.com/office/officeart/2005/8/layout/hList9"/>
    <dgm:cxn modelId="{E3313478-42DE-4915-8DF5-579A0909E9D9}" type="presParOf" srcId="{B7391D53-FF89-445D-85B5-7177DA92B1CC}" destId="{EE62C9C8-484B-4450-84D7-81669487BADC}" srcOrd="0" destOrd="0" presId="urn:microsoft.com/office/officeart/2005/8/layout/hList9"/>
    <dgm:cxn modelId="{BA4EC2EB-0740-49B9-A17A-3D0885D47961}" type="presParOf" srcId="{B7391D53-FF89-445D-85B5-7177DA92B1CC}" destId="{8E2B6CAA-27D4-4106-ACFF-ABDEF3882D20}" srcOrd="1" destOrd="0" presId="urn:microsoft.com/office/officeart/2005/8/layout/hList9"/>
    <dgm:cxn modelId="{5314F1FD-1C46-417C-B1F3-EE6EE0FB5A56}" type="presParOf" srcId="{E80829F6-FF44-4261-A869-6E53AA08C2B0}" destId="{DC2B41D9-FAEA-4CCF-9FE4-1203372F704E}" srcOrd="2" destOrd="0" presId="urn:microsoft.com/office/officeart/2005/8/layout/hList9"/>
    <dgm:cxn modelId="{B088B08B-713D-4420-B31A-23ABC934EB90}" type="presParOf" srcId="{DC2B41D9-FAEA-4CCF-9FE4-1203372F704E}" destId="{0F3769EC-911B-44C9-BCCA-0413B98F7025}" srcOrd="0" destOrd="0" presId="urn:microsoft.com/office/officeart/2005/8/layout/hList9"/>
    <dgm:cxn modelId="{36F1CC2A-3B7B-4AA0-A2C7-006D03EF7750}" type="presParOf" srcId="{DC2B41D9-FAEA-4CCF-9FE4-1203372F704E}" destId="{9B8C80B1-D71C-4219-9371-CD984EE2DC2D}" srcOrd="1" destOrd="0" presId="urn:microsoft.com/office/officeart/2005/8/layout/hList9"/>
    <dgm:cxn modelId="{4E51EED7-D7F1-4EE4-9FFD-CF5A31E3FC93}" type="presParOf" srcId="{8949F1A4-8D43-4B6C-B326-237A353518A1}" destId="{4D2FEC71-2D4F-4A1D-B3DD-586D8DCC4D48}" srcOrd="2" destOrd="0" presId="urn:microsoft.com/office/officeart/2005/8/layout/hList9"/>
    <dgm:cxn modelId="{89BA0136-DD4F-4E81-B769-1D8C10E6A461}" type="presParOf" srcId="{8949F1A4-8D43-4B6C-B326-237A353518A1}" destId="{4046EB5C-986E-4553-8BF5-7F15BA9CF0F7}" srcOrd="3" destOrd="0" presId="urn:microsoft.com/office/officeart/2005/8/layout/hList9"/>
    <dgm:cxn modelId="{207C3CE1-265B-4E0A-85B1-F5D4C9420B18}" type="presParOf" srcId="{8949F1A4-8D43-4B6C-B326-237A353518A1}" destId="{24BCD4BB-8601-4008-A4E6-D9093A9F4850}" srcOrd="4" destOrd="0" presId="urn:microsoft.com/office/officeart/2005/8/layout/hList9"/>
    <dgm:cxn modelId="{01C50030-0201-4B71-89CE-017BA660A521}" type="presParOf" srcId="{8949F1A4-8D43-4B6C-B326-237A353518A1}" destId="{A3FFD5BA-7935-47E7-8358-33CB319D3BB5}" srcOrd="5" destOrd="0" presId="urn:microsoft.com/office/officeart/2005/8/layout/hList9"/>
    <dgm:cxn modelId="{07D9E12C-A228-4394-AB4F-0F605D16AAA0}" type="presParOf" srcId="{8949F1A4-8D43-4B6C-B326-237A353518A1}" destId="{E003044C-25D2-4CFA-A18B-1ACAEA717D47}" srcOrd="6" destOrd="0" presId="urn:microsoft.com/office/officeart/2005/8/layout/hList9"/>
    <dgm:cxn modelId="{14AA01A8-463F-4F25-BB08-672D18FE6D38}" type="presParOf" srcId="{E003044C-25D2-4CFA-A18B-1ACAEA717D47}" destId="{84BC0024-8226-4ACF-BDDF-3638BDDD43F0}" srcOrd="0" destOrd="0" presId="urn:microsoft.com/office/officeart/2005/8/layout/hList9"/>
    <dgm:cxn modelId="{1C5D7DDF-78ED-4B7D-96EF-02C9884A6D06}" type="presParOf" srcId="{E003044C-25D2-4CFA-A18B-1ACAEA717D47}" destId="{3598819B-28FF-47A2-8A6A-76462B05BA64}" srcOrd="1" destOrd="0" presId="urn:microsoft.com/office/officeart/2005/8/layout/hList9"/>
    <dgm:cxn modelId="{A8216BCC-FEFF-4E53-A8F9-7B3FADF77DC8}" type="presParOf" srcId="{3598819B-28FF-47A2-8A6A-76462B05BA64}" destId="{03DAE91C-AE40-4A1C-8A98-A73FA033E077}" srcOrd="0" destOrd="0" presId="urn:microsoft.com/office/officeart/2005/8/layout/hList9"/>
    <dgm:cxn modelId="{84868A60-2968-4D92-BAE7-B89CB6FD6D85}" type="presParOf" srcId="{3598819B-28FF-47A2-8A6A-76462B05BA64}" destId="{98DEDF44-34A5-4DA3-8DFF-ED87B3130E15}" srcOrd="1" destOrd="0" presId="urn:microsoft.com/office/officeart/2005/8/layout/hList9"/>
    <dgm:cxn modelId="{C14F4062-EFF1-4435-9C44-9D500DCABC05}" type="presParOf" srcId="{E003044C-25D2-4CFA-A18B-1ACAEA717D47}" destId="{5D81EC9B-DCF9-4CC3-9977-5F099C4CCCF1}" srcOrd="2" destOrd="0" presId="urn:microsoft.com/office/officeart/2005/8/layout/hList9"/>
    <dgm:cxn modelId="{BA4D86E0-1128-4B2D-B539-2B8FC51641EC}" type="presParOf" srcId="{5D81EC9B-DCF9-4CC3-9977-5F099C4CCCF1}" destId="{4889A40F-035D-445F-BAFE-52C54EFECCA3}" srcOrd="0" destOrd="0" presId="urn:microsoft.com/office/officeart/2005/8/layout/hList9"/>
    <dgm:cxn modelId="{FBBD605A-EBE2-45B2-8B70-0FD215B1D75C}" type="presParOf" srcId="{5D81EC9B-DCF9-4CC3-9977-5F099C4CCCF1}" destId="{9CC40DEC-0623-4EE1-B623-A37AAC415BD9}" srcOrd="1" destOrd="0" presId="urn:microsoft.com/office/officeart/2005/8/layout/hList9"/>
    <dgm:cxn modelId="{7D7C54FF-3AB7-4A60-B4EF-4454C4460631}" type="presParOf" srcId="{8949F1A4-8D43-4B6C-B326-237A353518A1}" destId="{65F0BD8C-DE13-4ACE-BCC2-A539C7C9C038}" srcOrd="7" destOrd="0" presId="urn:microsoft.com/office/officeart/2005/8/layout/hList9"/>
    <dgm:cxn modelId="{D1C0FDDB-1732-484B-823C-AC7E36A15BD7}" type="presParOf" srcId="{8949F1A4-8D43-4B6C-B326-237A353518A1}" destId="{A3D61499-4DA4-4381-ABBD-7A0B175EB49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50B363-C82E-473A-8ED0-49518A0BEACA}" type="doc">
      <dgm:prSet loTypeId="urn:microsoft.com/office/officeart/2005/8/layout/list1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D743EC8E-CDF8-4CAF-895C-9235964F5586}">
      <dgm:prSet phldrT="[文字]" custT="1"/>
      <dgm:spPr/>
      <dgm:t>
        <a:bodyPr/>
        <a:lstStyle/>
        <a:p>
          <a:r>
            <a:rPr lang="zh-TW" altLang="en-US" sz="2000" dirty="0" smtClean="0">
              <a:effectLst/>
            </a:rPr>
            <a:t>經辦之業務以營利為目的者。</a:t>
          </a:r>
          <a:endParaRPr lang="zh-TW" altLang="en-US" sz="2000" dirty="0"/>
        </a:p>
      </dgm:t>
    </dgm:pt>
    <dgm:pt modelId="{07C667F7-A8C7-4828-9FE2-3C34C41C8BAA}" type="parTrans" cxnId="{C7580356-1D11-4AC7-9E68-EB1EC67FFE3A}">
      <dgm:prSet/>
      <dgm:spPr/>
      <dgm:t>
        <a:bodyPr/>
        <a:lstStyle/>
        <a:p>
          <a:endParaRPr lang="zh-TW" altLang="en-US"/>
        </a:p>
      </dgm:t>
    </dgm:pt>
    <dgm:pt modelId="{460DE591-30EB-4CA3-9E71-3244A1AB48FC}" type="sibTrans" cxnId="{C7580356-1D11-4AC7-9E68-EB1EC67FFE3A}">
      <dgm:prSet/>
      <dgm:spPr/>
      <dgm:t>
        <a:bodyPr/>
        <a:lstStyle/>
        <a:p>
          <a:endParaRPr lang="zh-TW" altLang="en-US"/>
        </a:p>
      </dgm:t>
    </dgm:pt>
    <dgm:pt modelId="{68ED9E1A-5699-406D-9CDE-6F9BC0FB58AC}">
      <dgm:prSet/>
      <dgm:spPr/>
      <dgm:t>
        <a:bodyPr/>
        <a:lstStyle/>
        <a:p>
          <a:r>
            <a:rPr lang="zh-TW" altLang="en-US" dirty="0" smtClean="0"/>
            <a:t>設立目的或業務項目的違反法令、公共秩序或善良風俗者。</a:t>
          </a:r>
          <a:endParaRPr lang="zh-TW" altLang="en-US" dirty="0"/>
        </a:p>
      </dgm:t>
    </dgm:pt>
    <dgm:pt modelId="{50BB9542-CA56-41B1-845F-78BDAFBA3C62}" type="parTrans" cxnId="{237FE49F-0F95-4C00-BB19-6333A11EADC3}">
      <dgm:prSet/>
      <dgm:spPr/>
      <dgm:t>
        <a:bodyPr/>
        <a:lstStyle/>
        <a:p>
          <a:endParaRPr lang="zh-TW" altLang="en-US"/>
        </a:p>
      </dgm:t>
    </dgm:pt>
    <dgm:pt modelId="{A8C125C2-721B-451C-BFAB-A8EB9B5EA38D}" type="sibTrans" cxnId="{237FE49F-0F95-4C00-BB19-6333A11EADC3}">
      <dgm:prSet/>
      <dgm:spPr/>
      <dgm:t>
        <a:bodyPr/>
        <a:lstStyle/>
        <a:p>
          <a:endParaRPr lang="zh-TW" altLang="en-US"/>
        </a:p>
      </dgm:t>
    </dgm:pt>
    <dgm:pt modelId="{84F08109-52FD-4358-9CA0-7D9AC83A7281}">
      <dgm:prSet/>
      <dgm:spPr/>
      <dgm:t>
        <a:bodyPr/>
        <a:lstStyle/>
        <a:p>
          <a:r>
            <a:rPr lang="zh-TW" altLang="en-US" dirty="0" smtClean="0"/>
            <a:t>設立目的非關教育事務或不合公益者。 </a:t>
          </a:r>
          <a:endParaRPr lang="zh-TW" altLang="en-US" dirty="0"/>
        </a:p>
      </dgm:t>
    </dgm:pt>
    <dgm:pt modelId="{D5AB8873-CB9C-4CB6-9990-9FFDD019DD2B}" type="parTrans" cxnId="{80E32648-6051-4197-A454-7D408658DB48}">
      <dgm:prSet/>
      <dgm:spPr/>
      <dgm:t>
        <a:bodyPr/>
        <a:lstStyle/>
        <a:p>
          <a:endParaRPr lang="zh-TW" altLang="en-US"/>
        </a:p>
      </dgm:t>
    </dgm:pt>
    <dgm:pt modelId="{0E6D776A-D5A4-4D52-855B-6104ED343FA1}" type="sibTrans" cxnId="{80E32648-6051-4197-A454-7D408658DB48}">
      <dgm:prSet/>
      <dgm:spPr/>
      <dgm:t>
        <a:bodyPr/>
        <a:lstStyle/>
        <a:p>
          <a:endParaRPr lang="zh-TW" altLang="en-US"/>
        </a:p>
      </dgm:t>
    </dgm:pt>
    <dgm:pt modelId="{D959903A-45F2-4D05-B786-0A0090DE2E83}">
      <dgm:prSet/>
      <dgm:spPr/>
      <dgm:t>
        <a:bodyPr/>
        <a:lstStyle/>
        <a:p>
          <a:r>
            <a:rPr lang="zh-TW" altLang="zh-TW" smtClean="0"/>
            <a:t>業務項目與設立目的不符者。</a:t>
          </a:r>
        </a:p>
      </dgm:t>
    </dgm:pt>
    <dgm:pt modelId="{7FBD9B73-E451-4A0D-B90C-3F13D07F297A}" type="parTrans" cxnId="{3355C7C6-8470-4806-BC23-726A011CC0E4}">
      <dgm:prSet/>
      <dgm:spPr/>
      <dgm:t>
        <a:bodyPr/>
        <a:lstStyle/>
        <a:p>
          <a:endParaRPr lang="zh-TW" altLang="en-US"/>
        </a:p>
      </dgm:t>
    </dgm:pt>
    <dgm:pt modelId="{08101781-8503-4410-929A-7C9DA3128CE8}" type="sibTrans" cxnId="{3355C7C6-8470-4806-BC23-726A011CC0E4}">
      <dgm:prSet/>
      <dgm:spPr/>
      <dgm:t>
        <a:bodyPr/>
        <a:lstStyle/>
        <a:p>
          <a:endParaRPr lang="zh-TW" altLang="en-US"/>
        </a:p>
      </dgm:t>
    </dgm:pt>
    <dgm:pt modelId="{60D0AA4C-9668-4A36-82C3-3713635039DB}" type="pres">
      <dgm:prSet presAssocID="{CE50B363-C82E-473A-8ED0-49518A0BEA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8B6B91C-AE53-4420-A7B4-2DA7B5EBB594}" type="pres">
      <dgm:prSet presAssocID="{84F08109-52FD-4358-9CA0-7D9AC83A7281}" presName="parentLin" presStyleCnt="0"/>
      <dgm:spPr/>
      <dgm:t>
        <a:bodyPr/>
        <a:lstStyle/>
        <a:p>
          <a:endParaRPr lang="zh-TW" altLang="en-US"/>
        </a:p>
      </dgm:t>
    </dgm:pt>
    <dgm:pt modelId="{30AF09A2-13A1-4684-89EB-AA483E350EDC}" type="pres">
      <dgm:prSet presAssocID="{84F08109-52FD-4358-9CA0-7D9AC83A7281}" presName="parentLeftMargin" presStyleLbl="node1" presStyleIdx="0" presStyleCnt="4"/>
      <dgm:spPr/>
      <dgm:t>
        <a:bodyPr/>
        <a:lstStyle/>
        <a:p>
          <a:endParaRPr lang="zh-TW" altLang="en-US"/>
        </a:p>
      </dgm:t>
    </dgm:pt>
    <dgm:pt modelId="{B8ACC002-C689-4E2F-AA08-EF22B1984B08}" type="pres">
      <dgm:prSet presAssocID="{84F08109-52FD-4358-9CA0-7D9AC83A728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896905-ADBD-4DA7-8CF3-C90C8C455879}" type="pres">
      <dgm:prSet presAssocID="{84F08109-52FD-4358-9CA0-7D9AC83A7281}" presName="negativeSpace" presStyleCnt="0"/>
      <dgm:spPr/>
      <dgm:t>
        <a:bodyPr/>
        <a:lstStyle/>
        <a:p>
          <a:endParaRPr lang="zh-TW" altLang="en-US"/>
        </a:p>
      </dgm:t>
    </dgm:pt>
    <dgm:pt modelId="{A12C4A2E-546C-4962-A526-965315FBF63D}" type="pres">
      <dgm:prSet presAssocID="{84F08109-52FD-4358-9CA0-7D9AC83A7281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D4CEF0-0A92-40E9-9B09-AB66701AFB6E}" type="pres">
      <dgm:prSet presAssocID="{0E6D776A-D5A4-4D52-855B-6104ED343FA1}" presName="spaceBetweenRectangles" presStyleCnt="0"/>
      <dgm:spPr/>
      <dgm:t>
        <a:bodyPr/>
        <a:lstStyle/>
        <a:p>
          <a:endParaRPr lang="zh-TW" altLang="en-US"/>
        </a:p>
      </dgm:t>
    </dgm:pt>
    <dgm:pt modelId="{8592719D-0F6E-4C28-A285-84A3DFB58DDA}" type="pres">
      <dgm:prSet presAssocID="{68ED9E1A-5699-406D-9CDE-6F9BC0FB58AC}" presName="parentLin" presStyleCnt="0"/>
      <dgm:spPr/>
      <dgm:t>
        <a:bodyPr/>
        <a:lstStyle/>
        <a:p>
          <a:endParaRPr lang="zh-TW" altLang="en-US"/>
        </a:p>
      </dgm:t>
    </dgm:pt>
    <dgm:pt modelId="{63591336-C429-4F89-BE43-B68620E4C9EA}" type="pres">
      <dgm:prSet presAssocID="{68ED9E1A-5699-406D-9CDE-6F9BC0FB58AC}" presName="parentLeftMargin" presStyleLbl="node1" presStyleIdx="0" presStyleCnt="4"/>
      <dgm:spPr/>
      <dgm:t>
        <a:bodyPr/>
        <a:lstStyle/>
        <a:p>
          <a:endParaRPr lang="zh-TW" altLang="en-US"/>
        </a:p>
      </dgm:t>
    </dgm:pt>
    <dgm:pt modelId="{7F819EE2-E8E8-47F6-B1E4-EB73ACACBB83}" type="pres">
      <dgm:prSet presAssocID="{68ED9E1A-5699-406D-9CDE-6F9BC0FB58A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6AE934-FE02-4D7F-888B-E76B7E1E1A91}" type="pres">
      <dgm:prSet presAssocID="{68ED9E1A-5699-406D-9CDE-6F9BC0FB58AC}" presName="negativeSpace" presStyleCnt="0"/>
      <dgm:spPr/>
      <dgm:t>
        <a:bodyPr/>
        <a:lstStyle/>
        <a:p>
          <a:endParaRPr lang="zh-TW" altLang="en-US"/>
        </a:p>
      </dgm:t>
    </dgm:pt>
    <dgm:pt modelId="{3916F68D-7E0D-434B-B437-B80A1A3F7D73}" type="pres">
      <dgm:prSet presAssocID="{68ED9E1A-5699-406D-9CDE-6F9BC0FB58A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3CD1A5-1D00-424E-B57F-2C01EF3ADFEF}" type="pres">
      <dgm:prSet presAssocID="{A8C125C2-721B-451C-BFAB-A8EB9B5EA38D}" presName="spaceBetweenRectangles" presStyleCnt="0"/>
      <dgm:spPr/>
      <dgm:t>
        <a:bodyPr/>
        <a:lstStyle/>
        <a:p>
          <a:endParaRPr lang="zh-TW" altLang="en-US"/>
        </a:p>
      </dgm:t>
    </dgm:pt>
    <dgm:pt modelId="{0BA2904E-B78A-4FFE-9509-9B11CEB05C24}" type="pres">
      <dgm:prSet presAssocID="{D959903A-45F2-4D05-B786-0A0090DE2E83}" presName="parentLin" presStyleCnt="0"/>
      <dgm:spPr/>
      <dgm:t>
        <a:bodyPr/>
        <a:lstStyle/>
        <a:p>
          <a:endParaRPr lang="zh-TW" altLang="en-US"/>
        </a:p>
      </dgm:t>
    </dgm:pt>
    <dgm:pt modelId="{B2B3A5EE-A368-4AB0-8DEC-E513CCDC00A8}" type="pres">
      <dgm:prSet presAssocID="{D959903A-45F2-4D05-B786-0A0090DE2E83}" presName="parentLeftMargin" presStyleLbl="node1" presStyleIdx="1" presStyleCnt="4"/>
      <dgm:spPr/>
      <dgm:t>
        <a:bodyPr/>
        <a:lstStyle/>
        <a:p>
          <a:endParaRPr lang="zh-TW" altLang="en-US"/>
        </a:p>
      </dgm:t>
    </dgm:pt>
    <dgm:pt modelId="{E1C0EC20-6515-4B0C-9A3A-5337CE506ED2}" type="pres">
      <dgm:prSet presAssocID="{D959903A-45F2-4D05-B786-0A0090DE2E8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B29F32-C55B-4131-81B8-AC226BF4ED5B}" type="pres">
      <dgm:prSet presAssocID="{D959903A-45F2-4D05-B786-0A0090DE2E83}" presName="negativeSpace" presStyleCnt="0"/>
      <dgm:spPr/>
      <dgm:t>
        <a:bodyPr/>
        <a:lstStyle/>
        <a:p>
          <a:endParaRPr lang="zh-TW" altLang="en-US"/>
        </a:p>
      </dgm:t>
    </dgm:pt>
    <dgm:pt modelId="{D53E3D3C-4AD9-4871-BDB1-D41A5A84E68E}" type="pres">
      <dgm:prSet presAssocID="{D959903A-45F2-4D05-B786-0A0090DE2E8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8B26CC-5B08-4F14-BB66-6FBB5B966C92}" type="pres">
      <dgm:prSet presAssocID="{08101781-8503-4410-929A-7C9DA3128CE8}" presName="spaceBetweenRectangles" presStyleCnt="0"/>
      <dgm:spPr/>
      <dgm:t>
        <a:bodyPr/>
        <a:lstStyle/>
        <a:p>
          <a:endParaRPr lang="zh-TW" altLang="en-US"/>
        </a:p>
      </dgm:t>
    </dgm:pt>
    <dgm:pt modelId="{1BB91FC1-3A84-407B-A6E1-EC83091D20BD}" type="pres">
      <dgm:prSet presAssocID="{D743EC8E-CDF8-4CAF-895C-9235964F5586}" presName="parentLin" presStyleCnt="0"/>
      <dgm:spPr/>
      <dgm:t>
        <a:bodyPr/>
        <a:lstStyle/>
        <a:p>
          <a:endParaRPr lang="zh-TW" altLang="en-US"/>
        </a:p>
      </dgm:t>
    </dgm:pt>
    <dgm:pt modelId="{044CBDE9-F71A-4A5B-9AB7-3FF9859D9316}" type="pres">
      <dgm:prSet presAssocID="{D743EC8E-CDF8-4CAF-895C-9235964F5586}" presName="parentLeftMargin" presStyleLbl="node1" presStyleIdx="2" presStyleCnt="4"/>
      <dgm:spPr/>
      <dgm:t>
        <a:bodyPr/>
        <a:lstStyle/>
        <a:p>
          <a:endParaRPr lang="zh-TW" altLang="en-US"/>
        </a:p>
      </dgm:t>
    </dgm:pt>
    <dgm:pt modelId="{BFF9E7CF-18A6-4954-9BE4-BCE9A0EE2A5B}" type="pres">
      <dgm:prSet presAssocID="{D743EC8E-CDF8-4CAF-895C-9235964F558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013CB5-9ABC-49CD-A32E-CE486D0144CA}" type="pres">
      <dgm:prSet presAssocID="{D743EC8E-CDF8-4CAF-895C-9235964F5586}" presName="negativeSpace" presStyleCnt="0"/>
      <dgm:spPr/>
      <dgm:t>
        <a:bodyPr/>
        <a:lstStyle/>
        <a:p>
          <a:endParaRPr lang="zh-TW" altLang="en-US"/>
        </a:p>
      </dgm:t>
    </dgm:pt>
    <dgm:pt modelId="{012F7C49-BB2A-4626-86FB-FE8F528651FF}" type="pres">
      <dgm:prSet presAssocID="{D743EC8E-CDF8-4CAF-895C-9235964F5586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981939D-FFB2-442C-959F-7E203A9B3576}" type="presOf" srcId="{D743EC8E-CDF8-4CAF-895C-9235964F5586}" destId="{044CBDE9-F71A-4A5B-9AB7-3FF9859D9316}" srcOrd="0" destOrd="0" presId="urn:microsoft.com/office/officeart/2005/8/layout/list1"/>
    <dgm:cxn modelId="{76F9BA5F-5680-427F-AE2E-E25C24762260}" type="presOf" srcId="{D959903A-45F2-4D05-B786-0A0090DE2E83}" destId="{E1C0EC20-6515-4B0C-9A3A-5337CE506ED2}" srcOrd="1" destOrd="0" presId="urn:microsoft.com/office/officeart/2005/8/layout/list1"/>
    <dgm:cxn modelId="{C7580356-1D11-4AC7-9E68-EB1EC67FFE3A}" srcId="{CE50B363-C82E-473A-8ED0-49518A0BEACA}" destId="{D743EC8E-CDF8-4CAF-895C-9235964F5586}" srcOrd="3" destOrd="0" parTransId="{07C667F7-A8C7-4828-9FE2-3C34C41C8BAA}" sibTransId="{460DE591-30EB-4CA3-9E71-3244A1AB48FC}"/>
    <dgm:cxn modelId="{DC10A3E6-8819-4FFC-BC73-75243852528D}" type="presOf" srcId="{68ED9E1A-5699-406D-9CDE-6F9BC0FB58AC}" destId="{63591336-C429-4F89-BE43-B68620E4C9EA}" srcOrd="0" destOrd="0" presId="urn:microsoft.com/office/officeart/2005/8/layout/list1"/>
    <dgm:cxn modelId="{1D7DA1EF-B1DC-4546-9080-A58B4946B0FF}" type="presOf" srcId="{CE50B363-C82E-473A-8ED0-49518A0BEACA}" destId="{60D0AA4C-9668-4A36-82C3-3713635039DB}" srcOrd="0" destOrd="0" presId="urn:microsoft.com/office/officeart/2005/8/layout/list1"/>
    <dgm:cxn modelId="{7DED0C1A-A806-4754-8079-FEDEFA6B4A1B}" type="presOf" srcId="{D743EC8E-CDF8-4CAF-895C-9235964F5586}" destId="{BFF9E7CF-18A6-4954-9BE4-BCE9A0EE2A5B}" srcOrd="1" destOrd="0" presId="urn:microsoft.com/office/officeart/2005/8/layout/list1"/>
    <dgm:cxn modelId="{E3C87045-34E6-43B8-A52B-AF63E4E49240}" type="presOf" srcId="{84F08109-52FD-4358-9CA0-7D9AC83A7281}" destId="{B8ACC002-C689-4E2F-AA08-EF22B1984B08}" srcOrd="1" destOrd="0" presId="urn:microsoft.com/office/officeart/2005/8/layout/list1"/>
    <dgm:cxn modelId="{C6C38AF7-93F9-465E-A7B5-F873F8C39E17}" type="presOf" srcId="{84F08109-52FD-4358-9CA0-7D9AC83A7281}" destId="{30AF09A2-13A1-4684-89EB-AA483E350EDC}" srcOrd="0" destOrd="0" presId="urn:microsoft.com/office/officeart/2005/8/layout/list1"/>
    <dgm:cxn modelId="{3355C7C6-8470-4806-BC23-726A011CC0E4}" srcId="{CE50B363-C82E-473A-8ED0-49518A0BEACA}" destId="{D959903A-45F2-4D05-B786-0A0090DE2E83}" srcOrd="2" destOrd="0" parTransId="{7FBD9B73-E451-4A0D-B90C-3F13D07F297A}" sibTransId="{08101781-8503-4410-929A-7C9DA3128CE8}"/>
    <dgm:cxn modelId="{ED42930C-9F7F-4E37-ADD9-AD67A11FF50F}" type="presOf" srcId="{68ED9E1A-5699-406D-9CDE-6F9BC0FB58AC}" destId="{7F819EE2-E8E8-47F6-B1E4-EB73ACACBB83}" srcOrd="1" destOrd="0" presId="urn:microsoft.com/office/officeart/2005/8/layout/list1"/>
    <dgm:cxn modelId="{80E32648-6051-4197-A454-7D408658DB48}" srcId="{CE50B363-C82E-473A-8ED0-49518A0BEACA}" destId="{84F08109-52FD-4358-9CA0-7D9AC83A7281}" srcOrd="0" destOrd="0" parTransId="{D5AB8873-CB9C-4CB6-9990-9FFDD019DD2B}" sibTransId="{0E6D776A-D5A4-4D52-855B-6104ED343FA1}"/>
    <dgm:cxn modelId="{BD51218B-58E0-4314-A907-9377E63ED035}" type="presOf" srcId="{D959903A-45F2-4D05-B786-0A0090DE2E83}" destId="{B2B3A5EE-A368-4AB0-8DEC-E513CCDC00A8}" srcOrd="0" destOrd="0" presId="urn:microsoft.com/office/officeart/2005/8/layout/list1"/>
    <dgm:cxn modelId="{237FE49F-0F95-4C00-BB19-6333A11EADC3}" srcId="{CE50B363-C82E-473A-8ED0-49518A0BEACA}" destId="{68ED9E1A-5699-406D-9CDE-6F9BC0FB58AC}" srcOrd="1" destOrd="0" parTransId="{50BB9542-CA56-41B1-845F-78BDAFBA3C62}" sibTransId="{A8C125C2-721B-451C-BFAB-A8EB9B5EA38D}"/>
    <dgm:cxn modelId="{4EB47143-5CDE-4733-AC50-ECBC52E52A86}" type="presParOf" srcId="{60D0AA4C-9668-4A36-82C3-3713635039DB}" destId="{E8B6B91C-AE53-4420-A7B4-2DA7B5EBB594}" srcOrd="0" destOrd="0" presId="urn:microsoft.com/office/officeart/2005/8/layout/list1"/>
    <dgm:cxn modelId="{59E885D7-7187-4A40-A5CD-9465D9F454D4}" type="presParOf" srcId="{E8B6B91C-AE53-4420-A7B4-2DA7B5EBB594}" destId="{30AF09A2-13A1-4684-89EB-AA483E350EDC}" srcOrd="0" destOrd="0" presId="urn:microsoft.com/office/officeart/2005/8/layout/list1"/>
    <dgm:cxn modelId="{0C49CCA5-4AC5-47E9-AE8A-BE84FF89FDFD}" type="presParOf" srcId="{E8B6B91C-AE53-4420-A7B4-2DA7B5EBB594}" destId="{B8ACC002-C689-4E2F-AA08-EF22B1984B08}" srcOrd="1" destOrd="0" presId="urn:microsoft.com/office/officeart/2005/8/layout/list1"/>
    <dgm:cxn modelId="{6854115F-B2A5-4D85-A549-77FC43F528F0}" type="presParOf" srcId="{60D0AA4C-9668-4A36-82C3-3713635039DB}" destId="{92896905-ADBD-4DA7-8CF3-C90C8C455879}" srcOrd="1" destOrd="0" presId="urn:microsoft.com/office/officeart/2005/8/layout/list1"/>
    <dgm:cxn modelId="{27C8A5B7-9000-4D58-BE1A-2C5ECA43C608}" type="presParOf" srcId="{60D0AA4C-9668-4A36-82C3-3713635039DB}" destId="{A12C4A2E-546C-4962-A526-965315FBF63D}" srcOrd="2" destOrd="0" presId="urn:microsoft.com/office/officeart/2005/8/layout/list1"/>
    <dgm:cxn modelId="{C6AA715D-3CE7-4698-AF9D-C6437C1262FA}" type="presParOf" srcId="{60D0AA4C-9668-4A36-82C3-3713635039DB}" destId="{3CD4CEF0-0A92-40E9-9B09-AB66701AFB6E}" srcOrd="3" destOrd="0" presId="urn:microsoft.com/office/officeart/2005/8/layout/list1"/>
    <dgm:cxn modelId="{032936A6-AD38-4CBA-8C5A-220F420CEFD4}" type="presParOf" srcId="{60D0AA4C-9668-4A36-82C3-3713635039DB}" destId="{8592719D-0F6E-4C28-A285-84A3DFB58DDA}" srcOrd="4" destOrd="0" presId="urn:microsoft.com/office/officeart/2005/8/layout/list1"/>
    <dgm:cxn modelId="{DAE424FB-8D0C-4A16-8CE1-53B9BA6A715D}" type="presParOf" srcId="{8592719D-0F6E-4C28-A285-84A3DFB58DDA}" destId="{63591336-C429-4F89-BE43-B68620E4C9EA}" srcOrd="0" destOrd="0" presId="urn:microsoft.com/office/officeart/2005/8/layout/list1"/>
    <dgm:cxn modelId="{4C725F00-F424-42DB-BC2A-59EB7223B8C7}" type="presParOf" srcId="{8592719D-0F6E-4C28-A285-84A3DFB58DDA}" destId="{7F819EE2-E8E8-47F6-B1E4-EB73ACACBB83}" srcOrd="1" destOrd="0" presId="urn:microsoft.com/office/officeart/2005/8/layout/list1"/>
    <dgm:cxn modelId="{2ABD5288-AAF4-4585-AB87-BF7FED87B3F7}" type="presParOf" srcId="{60D0AA4C-9668-4A36-82C3-3713635039DB}" destId="{416AE934-FE02-4D7F-888B-E76B7E1E1A91}" srcOrd="5" destOrd="0" presId="urn:microsoft.com/office/officeart/2005/8/layout/list1"/>
    <dgm:cxn modelId="{A9DAD0C5-80C9-41C4-BF11-21C3485415B4}" type="presParOf" srcId="{60D0AA4C-9668-4A36-82C3-3713635039DB}" destId="{3916F68D-7E0D-434B-B437-B80A1A3F7D73}" srcOrd="6" destOrd="0" presId="urn:microsoft.com/office/officeart/2005/8/layout/list1"/>
    <dgm:cxn modelId="{40116DE5-1B55-4C63-B1D5-253D6D33585A}" type="presParOf" srcId="{60D0AA4C-9668-4A36-82C3-3713635039DB}" destId="{C43CD1A5-1D00-424E-B57F-2C01EF3ADFEF}" srcOrd="7" destOrd="0" presId="urn:microsoft.com/office/officeart/2005/8/layout/list1"/>
    <dgm:cxn modelId="{F12C9D5E-5A90-403C-91E7-43D4FDB9C404}" type="presParOf" srcId="{60D0AA4C-9668-4A36-82C3-3713635039DB}" destId="{0BA2904E-B78A-4FFE-9509-9B11CEB05C24}" srcOrd="8" destOrd="0" presId="urn:microsoft.com/office/officeart/2005/8/layout/list1"/>
    <dgm:cxn modelId="{30A9CEFA-731C-44F3-BD89-C1DE1EB84D3D}" type="presParOf" srcId="{0BA2904E-B78A-4FFE-9509-9B11CEB05C24}" destId="{B2B3A5EE-A368-4AB0-8DEC-E513CCDC00A8}" srcOrd="0" destOrd="0" presId="urn:microsoft.com/office/officeart/2005/8/layout/list1"/>
    <dgm:cxn modelId="{D1D88551-F657-4B59-BE77-BFD3079F6C6C}" type="presParOf" srcId="{0BA2904E-B78A-4FFE-9509-9B11CEB05C24}" destId="{E1C0EC20-6515-4B0C-9A3A-5337CE506ED2}" srcOrd="1" destOrd="0" presId="urn:microsoft.com/office/officeart/2005/8/layout/list1"/>
    <dgm:cxn modelId="{93690AB5-51A4-4545-B9C0-DDD78E3B46BB}" type="presParOf" srcId="{60D0AA4C-9668-4A36-82C3-3713635039DB}" destId="{FAB29F32-C55B-4131-81B8-AC226BF4ED5B}" srcOrd="9" destOrd="0" presId="urn:microsoft.com/office/officeart/2005/8/layout/list1"/>
    <dgm:cxn modelId="{03EAF6BD-942E-49C8-A88A-10A293F1999F}" type="presParOf" srcId="{60D0AA4C-9668-4A36-82C3-3713635039DB}" destId="{D53E3D3C-4AD9-4871-BDB1-D41A5A84E68E}" srcOrd="10" destOrd="0" presId="urn:microsoft.com/office/officeart/2005/8/layout/list1"/>
    <dgm:cxn modelId="{1C463D09-7070-4275-9A3D-86B395CCBC68}" type="presParOf" srcId="{60D0AA4C-9668-4A36-82C3-3713635039DB}" destId="{598B26CC-5B08-4F14-BB66-6FBB5B966C92}" srcOrd="11" destOrd="0" presId="urn:microsoft.com/office/officeart/2005/8/layout/list1"/>
    <dgm:cxn modelId="{680F9CA6-0955-4EAA-A14B-C92933CD11D6}" type="presParOf" srcId="{60D0AA4C-9668-4A36-82C3-3713635039DB}" destId="{1BB91FC1-3A84-407B-A6E1-EC83091D20BD}" srcOrd="12" destOrd="0" presId="urn:microsoft.com/office/officeart/2005/8/layout/list1"/>
    <dgm:cxn modelId="{E4F0D7AC-CF40-4814-B981-02E62E313791}" type="presParOf" srcId="{1BB91FC1-3A84-407B-A6E1-EC83091D20BD}" destId="{044CBDE9-F71A-4A5B-9AB7-3FF9859D9316}" srcOrd="0" destOrd="0" presId="urn:microsoft.com/office/officeart/2005/8/layout/list1"/>
    <dgm:cxn modelId="{27888236-AC29-403C-8118-F5617F8CE8B4}" type="presParOf" srcId="{1BB91FC1-3A84-407B-A6E1-EC83091D20BD}" destId="{BFF9E7CF-18A6-4954-9BE4-BCE9A0EE2A5B}" srcOrd="1" destOrd="0" presId="urn:microsoft.com/office/officeart/2005/8/layout/list1"/>
    <dgm:cxn modelId="{AC069D54-BDCA-4330-BCAF-E0B7979AB1EA}" type="presParOf" srcId="{60D0AA4C-9668-4A36-82C3-3713635039DB}" destId="{20013CB5-9ABC-49CD-A32E-CE486D0144CA}" srcOrd="13" destOrd="0" presId="urn:microsoft.com/office/officeart/2005/8/layout/list1"/>
    <dgm:cxn modelId="{5FB06613-83C3-43C9-8C1B-0A32AB416B0D}" type="presParOf" srcId="{60D0AA4C-9668-4A36-82C3-3713635039DB}" destId="{012F7C49-BB2A-4626-86FB-FE8F528651F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F3D8DD-8E37-4442-9766-1DB9EE01DDC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E004F21C-C06F-483D-8268-1B2901849CF7}">
      <dgm:prSet phldrT="[文字]"/>
      <dgm:spPr/>
      <dgm:t>
        <a:bodyPr/>
        <a:lstStyle/>
        <a:p>
          <a:r>
            <a:rPr lang="zh-TW" altLang="en-US" dirty="0" smtClean="0"/>
            <a:t>嘉義縣政府全球資訊網</a:t>
          </a:r>
          <a:endParaRPr lang="zh-TW" altLang="en-US" dirty="0"/>
        </a:p>
      </dgm:t>
    </dgm:pt>
    <dgm:pt modelId="{B86266D5-0DC0-4D1A-82E1-0F9EE72F7783}" type="parTrans" cxnId="{38698DFD-789A-4B3D-B797-16F0AEB26712}">
      <dgm:prSet/>
      <dgm:spPr/>
      <dgm:t>
        <a:bodyPr/>
        <a:lstStyle/>
        <a:p>
          <a:endParaRPr lang="zh-TW" altLang="en-US"/>
        </a:p>
      </dgm:t>
    </dgm:pt>
    <dgm:pt modelId="{F4ADC0D5-ED4B-4EE6-AD74-FEF95AB5B94A}" type="sibTrans" cxnId="{38698DFD-789A-4B3D-B797-16F0AEB26712}">
      <dgm:prSet/>
      <dgm:spPr/>
      <dgm:t>
        <a:bodyPr/>
        <a:lstStyle/>
        <a:p>
          <a:endParaRPr lang="zh-TW" altLang="en-US"/>
        </a:p>
      </dgm:t>
    </dgm:pt>
    <dgm:pt modelId="{7242E91C-32E6-43AD-806D-6A45EACB376A}">
      <dgm:prSet/>
      <dgm:spPr/>
      <dgm:t>
        <a:bodyPr/>
        <a:lstStyle/>
        <a:p>
          <a:r>
            <a:rPr lang="zh-TW" altLang="en-US" dirty="0" smtClean="0"/>
            <a:t>全縣線上整合申辦服務</a:t>
          </a:r>
          <a:endParaRPr lang="zh-TW" altLang="en-US" dirty="0"/>
        </a:p>
      </dgm:t>
    </dgm:pt>
    <dgm:pt modelId="{3CF684F0-31E4-4138-BCEF-CBA157E35392}" type="parTrans" cxnId="{30BE6BAF-C5BF-4D93-8031-39C7A55EF621}">
      <dgm:prSet/>
      <dgm:spPr/>
      <dgm:t>
        <a:bodyPr/>
        <a:lstStyle/>
        <a:p>
          <a:endParaRPr lang="zh-TW" altLang="en-US"/>
        </a:p>
      </dgm:t>
    </dgm:pt>
    <dgm:pt modelId="{368E9530-DFA1-41D9-B5D4-259406DFF770}" type="sibTrans" cxnId="{30BE6BAF-C5BF-4D93-8031-39C7A55EF621}">
      <dgm:prSet/>
      <dgm:spPr/>
      <dgm:t>
        <a:bodyPr/>
        <a:lstStyle/>
        <a:p>
          <a:endParaRPr lang="zh-TW" altLang="en-US"/>
        </a:p>
      </dgm:t>
    </dgm:pt>
    <dgm:pt modelId="{2CEFD8EC-E858-487F-AB43-B2498B0D4408}">
      <dgm:prSet/>
      <dgm:spPr/>
      <dgm:t>
        <a:bodyPr/>
        <a:lstStyle/>
        <a:p>
          <a:r>
            <a:rPr lang="zh-TW" altLang="zh-TW" smtClean="0"/>
            <a:t>教育處</a:t>
          </a:r>
        </a:p>
      </dgm:t>
    </dgm:pt>
    <dgm:pt modelId="{C7551F56-35C7-4BE9-B008-F35A33B56618}" type="parTrans" cxnId="{2DFD4C4B-0159-4575-AF05-F838F793F275}">
      <dgm:prSet/>
      <dgm:spPr/>
      <dgm:t>
        <a:bodyPr/>
        <a:lstStyle/>
        <a:p>
          <a:endParaRPr lang="zh-TW" altLang="en-US"/>
        </a:p>
      </dgm:t>
    </dgm:pt>
    <dgm:pt modelId="{51D7BBB9-C706-4217-9CE4-12F744693083}" type="sibTrans" cxnId="{2DFD4C4B-0159-4575-AF05-F838F793F275}">
      <dgm:prSet/>
      <dgm:spPr/>
      <dgm:t>
        <a:bodyPr/>
        <a:lstStyle/>
        <a:p>
          <a:endParaRPr lang="zh-TW" altLang="en-US"/>
        </a:p>
      </dgm:t>
    </dgm:pt>
    <dgm:pt modelId="{95DF60BD-488A-4AC6-8C9F-861B483B9F8D}">
      <dgm:prSet/>
      <dgm:spPr/>
      <dgm:t>
        <a:bodyPr/>
        <a:lstStyle/>
        <a:p>
          <a:r>
            <a:rPr lang="zh-TW" altLang="en-US" smtClean="0"/>
            <a:t>教育基金會相關文件</a:t>
          </a:r>
          <a:endParaRPr lang="zh-TW" altLang="en-US"/>
        </a:p>
      </dgm:t>
    </dgm:pt>
    <dgm:pt modelId="{4AD3A11C-3E41-470B-8C17-E8376DA08FAE}" type="parTrans" cxnId="{9634C124-BED7-4D01-8E81-E11B45D5B6E2}">
      <dgm:prSet/>
      <dgm:spPr/>
      <dgm:t>
        <a:bodyPr/>
        <a:lstStyle/>
        <a:p>
          <a:endParaRPr lang="zh-TW" altLang="en-US"/>
        </a:p>
      </dgm:t>
    </dgm:pt>
    <dgm:pt modelId="{5D126485-A228-4A13-8451-B67F544B8086}" type="sibTrans" cxnId="{9634C124-BED7-4D01-8E81-E11B45D5B6E2}">
      <dgm:prSet/>
      <dgm:spPr/>
      <dgm:t>
        <a:bodyPr/>
        <a:lstStyle/>
        <a:p>
          <a:endParaRPr lang="zh-TW" altLang="en-US"/>
        </a:p>
      </dgm:t>
    </dgm:pt>
    <dgm:pt modelId="{1C6FD0EE-9C3C-46C8-B090-7674BB87F8FF}">
      <dgm:prSet/>
      <dgm:spPr/>
      <dgm:t>
        <a:bodyPr/>
        <a:lstStyle/>
        <a:p>
          <a:r>
            <a:rPr lang="zh-TW" altLang="en-US" dirty="0" smtClean="0"/>
            <a:t>便民服務</a:t>
          </a:r>
          <a:endParaRPr lang="zh-TW" altLang="en-US" dirty="0"/>
        </a:p>
      </dgm:t>
    </dgm:pt>
    <dgm:pt modelId="{469376E5-ACBC-4EB6-BC97-1699659C51A6}" type="parTrans" cxnId="{D1BB6938-D311-4D31-805C-850344575C0F}">
      <dgm:prSet/>
      <dgm:spPr/>
      <dgm:t>
        <a:bodyPr/>
        <a:lstStyle/>
        <a:p>
          <a:endParaRPr lang="zh-TW" altLang="en-US"/>
        </a:p>
      </dgm:t>
    </dgm:pt>
    <dgm:pt modelId="{6BF009A6-27B9-401F-AD62-A07D9E9CCF0C}" type="sibTrans" cxnId="{D1BB6938-D311-4D31-805C-850344575C0F}">
      <dgm:prSet/>
      <dgm:spPr/>
      <dgm:t>
        <a:bodyPr/>
        <a:lstStyle/>
        <a:p>
          <a:endParaRPr lang="zh-TW" altLang="en-US"/>
        </a:p>
      </dgm:t>
    </dgm:pt>
    <dgm:pt modelId="{5FE15D07-418D-4A28-9519-D6637EE4C8F0}" type="pres">
      <dgm:prSet presAssocID="{4DF3D8DD-8E37-4442-9766-1DB9EE01DDC7}" presName="Name0" presStyleCnt="0">
        <dgm:presLayoutVars>
          <dgm:dir/>
          <dgm:resizeHandles val="exact"/>
        </dgm:presLayoutVars>
      </dgm:prSet>
      <dgm:spPr/>
    </dgm:pt>
    <dgm:pt modelId="{23908CC9-F3C0-4198-97D1-36486A8F4A18}" type="pres">
      <dgm:prSet presAssocID="{E004F21C-C06F-483D-8268-1B2901849CF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D9DA57-3179-449C-88AC-60CE645847C1}" type="pres">
      <dgm:prSet presAssocID="{F4ADC0D5-ED4B-4EE6-AD74-FEF95AB5B94A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3FD83AF-9045-4E30-8517-1D06DC9B1C4E}" type="pres">
      <dgm:prSet presAssocID="{F4ADC0D5-ED4B-4EE6-AD74-FEF95AB5B94A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952C4DC9-45E4-4B31-B944-AC80F39928FE}" type="pres">
      <dgm:prSet presAssocID="{1C6FD0EE-9C3C-46C8-B090-7674BB87F8FF}" presName="node" presStyleLbl="node1" presStyleIdx="1" presStyleCnt="5">
        <dgm:presLayoutVars>
          <dgm:bulletEnabled val="1"/>
        </dgm:presLayoutVars>
      </dgm:prSet>
      <dgm:spPr/>
    </dgm:pt>
    <dgm:pt modelId="{671105CA-24F1-4910-BC57-9E6615F05EB5}" type="pres">
      <dgm:prSet presAssocID="{6BF009A6-27B9-401F-AD62-A07D9E9CCF0C}" presName="sibTrans" presStyleLbl="sibTrans2D1" presStyleIdx="1" presStyleCnt="4"/>
      <dgm:spPr/>
    </dgm:pt>
    <dgm:pt modelId="{CD1C87E3-F9EF-4482-9598-64E55F9F04E5}" type="pres">
      <dgm:prSet presAssocID="{6BF009A6-27B9-401F-AD62-A07D9E9CCF0C}" presName="connectorText" presStyleLbl="sibTrans2D1" presStyleIdx="1" presStyleCnt="4"/>
      <dgm:spPr/>
    </dgm:pt>
    <dgm:pt modelId="{F0E98E42-3F0D-4D52-A117-0A49C90CB236}" type="pres">
      <dgm:prSet presAssocID="{7242E91C-32E6-43AD-806D-6A45EACB376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9B1BB1-EB99-463C-A416-0C42A24BE011}" type="pres">
      <dgm:prSet presAssocID="{368E9530-DFA1-41D9-B5D4-259406DFF770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19FFECE7-2EB3-4337-AD29-0A331EBC7712}" type="pres">
      <dgm:prSet presAssocID="{368E9530-DFA1-41D9-B5D4-259406DFF770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CC8880AE-807D-4389-B3F8-00CC0B4464FA}" type="pres">
      <dgm:prSet presAssocID="{2CEFD8EC-E858-487F-AB43-B2498B0D440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AC43FE-EFF2-45D8-94BF-CF76A3F93BF4}" type="pres">
      <dgm:prSet presAssocID="{51D7BBB9-C706-4217-9CE4-12F744693083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F19065D-69E5-4243-B5F5-965AF6D54C70}" type="pres">
      <dgm:prSet presAssocID="{51D7BBB9-C706-4217-9CE4-12F744693083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6DEA73CD-0074-48BF-9AE0-5076192C8C80}" type="pres">
      <dgm:prSet presAssocID="{95DF60BD-488A-4AC6-8C9F-861B483B9F8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DFD4C4B-0159-4575-AF05-F838F793F275}" srcId="{4DF3D8DD-8E37-4442-9766-1DB9EE01DDC7}" destId="{2CEFD8EC-E858-487F-AB43-B2498B0D4408}" srcOrd="3" destOrd="0" parTransId="{C7551F56-35C7-4BE9-B008-F35A33B56618}" sibTransId="{51D7BBB9-C706-4217-9CE4-12F744693083}"/>
    <dgm:cxn modelId="{3A47F846-9067-4DDC-A70A-EEE7EF6ADD26}" type="presOf" srcId="{F4ADC0D5-ED4B-4EE6-AD74-FEF95AB5B94A}" destId="{84D9DA57-3179-449C-88AC-60CE645847C1}" srcOrd="0" destOrd="0" presId="urn:microsoft.com/office/officeart/2005/8/layout/process1"/>
    <dgm:cxn modelId="{ABAFBA2D-C8E5-4488-A405-8DE66E3F602F}" type="presOf" srcId="{4DF3D8DD-8E37-4442-9766-1DB9EE01DDC7}" destId="{5FE15D07-418D-4A28-9519-D6637EE4C8F0}" srcOrd="0" destOrd="0" presId="urn:microsoft.com/office/officeart/2005/8/layout/process1"/>
    <dgm:cxn modelId="{4A8D4964-2894-4DAF-ABC6-F0A6C05CB386}" type="presOf" srcId="{F4ADC0D5-ED4B-4EE6-AD74-FEF95AB5B94A}" destId="{B3FD83AF-9045-4E30-8517-1D06DC9B1C4E}" srcOrd="1" destOrd="0" presId="urn:microsoft.com/office/officeart/2005/8/layout/process1"/>
    <dgm:cxn modelId="{2C8D920F-7E74-492D-B69E-A23EF721D6E3}" type="presOf" srcId="{2CEFD8EC-E858-487F-AB43-B2498B0D4408}" destId="{CC8880AE-807D-4389-B3F8-00CC0B4464FA}" srcOrd="0" destOrd="0" presId="urn:microsoft.com/office/officeart/2005/8/layout/process1"/>
    <dgm:cxn modelId="{842589CC-029B-447B-8948-E3F8D34E1FBE}" type="presOf" srcId="{7242E91C-32E6-43AD-806D-6A45EACB376A}" destId="{F0E98E42-3F0D-4D52-A117-0A49C90CB236}" srcOrd="0" destOrd="0" presId="urn:microsoft.com/office/officeart/2005/8/layout/process1"/>
    <dgm:cxn modelId="{C9B21301-4883-4D71-8E60-75F22C7EA0A7}" type="presOf" srcId="{6BF009A6-27B9-401F-AD62-A07D9E9CCF0C}" destId="{CD1C87E3-F9EF-4482-9598-64E55F9F04E5}" srcOrd="1" destOrd="0" presId="urn:microsoft.com/office/officeart/2005/8/layout/process1"/>
    <dgm:cxn modelId="{679B39A9-A6A8-44EB-BED2-3AD5D49FB3BA}" type="presOf" srcId="{95DF60BD-488A-4AC6-8C9F-861B483B9F8D}" destId="{6DEA73CD-0074-48BF-9AE0-5076192C8C80}" srcOrd="0" destOrd="0" presId="urn:microsoft.com/office/officeart/2005/8/layout/process1"/>
    <dgm:cxn modelId="{A4B7B4F8-AB8D-4EA7-8628-571A7441F71B}" type="presOf" srcId="{6BF009A6-27B9-401F-AD62-A07D9E9CCF0C}" destId="{671105CA-24F1-4910-BC57-9E6615F05EB5}" srcOrd="0" destOrd="0" presId="urn:microsoft.com/office/officeart/2005/8/layout/process1"/>
    <dgm:cxn modelId="{9634C124-BED7-4D01-8E81-E11B45D5B6E2}" srcId="{4DF3D8DD-8E37-4442-9766-1DB9EE01DDC7}" destId="{95DF60BD-488A-4AC6-8C9F-861B483B9F8D}" srcOrd="4" destOrd="0" parTransId="{4AD3A11C-3E41-470B-8C17-E8376DA08FAE}" sibTransId="{5D126485-A228-4A13-8451-B67F544B8086}"/>
    <dgm:cxn modelId="{821FDBEB-5186-4B91-A2E1-4C0197D1CD8A}" type="presOf" srcId="{368E9530-DFA1-41D9-B5D4-259406DFF770}" destId="{19FFECE7-2EB3-4337-AD29-0A331EBC7712}" srcOrd="1" destOrd="0" presId="urn:microsoft.com/office/officeart/2005/8/layout/process1"/>
    <dgm:cxn modelId="{38698DFD-789A-4B3D-B797-16F0AEB26712}" srcId="{4DF3D8DD-8E37-4442-9766-1DB9EE01DDC7}" destId="{E004F21C-C06F-483D-8268-1B2901849CF7}" srcOrd="0" destOrd="0" parTransId="{B86266D5-0DC0-4D1A-82E1-0F9EE72F7783}" sibTransId="{F4ADC0D5-ED4B-4EE6-AD74-FEF95AB5B94A}"/>
    <dgm:cxn modelId="{30BE6BAF-C5BF-4D93-8031-39C7A55EF621}" srcId="{4DF3D8DD-8E37-4442-9766-1DB9EE01DDC7}" destId="{7242E91C-32E6-43AD-806D-6A45EACB376A}" srcOrd="2" destOrd="0" parTransId="{3CF684F0-31E4-4138-BCEF-CBA157E35392}" sibTransId="{368E9530-DFA1-41D9-B5D4-259406DFF770}"/>
    <dgm:cxn modelId="{D1BB6938-D311-4D31-805C-850344575C0F}" srcId="{4DF3D8DD-8E37-4442-9766-1DB9EE01DDC7}" destId="{1C6FD0EE-9C3C-46C8-B090-7674BB87F8FF}" srcOrd="1" destOrd="0" parTransId="{469376E5-ACBC-4EB6-BC97-1699659C51A6}" sibTransId="{6BF009A6-27B9-401F-AD62-A07D9E9CCF0C}"/>
    <dgm:cxn modelId="{7FA32A3B-FF3C-4486-BD8A-E02D8C4AFF77}" type="presOf" srcId="{51D7BBB9-C706-4217-9CE4-12F744693083}" destId="{6F19065D-69E5-4243-B5F5-965AF6D54C70}" srcOrd="1" destOrd="0" presId="urn:microsoft.com/office/officeart/2005/8/layout/process1"/>
    <dgm:cxn modelId="{288C8493-8AE9-451D-A47B-7ACDD879B2FC}" type="presOf" srcId="{368E9530-DFA1-41D9-B5D4-259406DFF770}" destId="{BF9B1BB1-EB99-463C-A416-0C42A24BE011}" srcOrd="0" destOrd="0" presId="urn:microsoft.com/office/officeart/2005/8/layout/process1"/>
    <dgm:cxn modelId="{A28647E1-6EF0-4985-9276-EFE59F24B2F6}" type="presOf" srcId="{E004F21C-C06F-483D-8268-1B2901849CF7}" destId="{23908CC9-F3C0-4198-97D1-36486A8F4A18}" srcOrd="0" destOrd="0" presId="urn:microsoft.com/office/officeart/2005/8/layout/process1"/>
    <dgm:cxn modelId="{3CF7DC64-3559-4183-92FE-29AF524878B9}" type="presOf" srcId="{1C6FD0EE-9C3C-46C8-B090-7674BB87F8FF}" destId="{952C4DC9-45E4-4B31-B944-AC80F39928FE}" srcOrd="0" destOrd="0" presId="urn:microsoft.com/office/officeart/2005/8/layout/process1"/>
    <dgm:cxn modelId="{D7D8C5D5-3D75-4573-80DA-CBD873594D74}" type="presOf" srcId="{51D7BBB9-C706-4217-9CE4-12F744693083}" destId="{12AC43FE-EFF2-45D8-94BF-CF76A3F93BF4}" srcOrd="0" destOrd="0" presId="urn:microsoft.com/office/officeart/2005/8/layout/process1"/>
    <dgm:cxn modelId="{ECB1A430-A6E3-47CC-B249-DBC8C4E87812}" type="presParOf" srcId="{5FE15D07-418D-4A28-9519-D6637EE4C8F0}" destId="{23908CC9-F3C0-4198-97D1-36486A8F4A18}" srcOrd="0" destOrd="0" presId="urn:microsoft.com/office/officeart/2005/8/layout/process1"/>
    <dgm:cxn modelId="{4A71885C-0259-424C-97CC-8A0C02FF8124}" type="presParOf" srcId="{5FE15D07-418D-4A28-9519-D6637EE4C8F0}" destId="{84D9DA57-3179-449C-88AC-60CE645847C1}" srcOrd="1" destOrd="0" presId="urn:microsoft.com/office/officeart/2005/8/layout/process1"/>
    <dgm:cxn modelId="{DBFDAA37-F551-404C-A225-F1FEA774D45B}" type="presParOf" srcId="{84D9DA57-3179-449C-88AC-60CE645847C1}" destId="{B3FD83AF-9045-4E30-8517-1D06DC9B1C4E}" srcOrd="0" destOrd="0" presId="urn:microsoft.com/office/officeart/2005/8/layout/process1"/>
    <dgm:cxn modelId="{B3132AC1-5943-42A5-920A-C0919CAD2510}" type="presParOf" srcId="{5FE15D07-418D-4A28-9519-D6637EE4C8F0}" destId="{952C4DC9-45E4-4B31-B944-AC80F39928FE}" srcOrd="2" destOrd="0" presId="urn:microsoft.com/office/officeart/2005/8/layout/process1"/>
    <dgm:cxn modelId="{2F0421AC-4455-4D10-A0C7-2F7B710E9E3F}" type="presParOf" srcId="{5FE15D07-418D-4A28-9519-D6637EE4C8F0}" destId="{671105CA-24F1-4910-BC57-9E6615F05EB5}" srcOrd="3" destOrd="0" presId="urn:microsoft.com/office/officeart/2005/8/layout/process1"/>
    <dgm:cxn modelId="{75B92117-214C-4912-BDAB-91C1FC269E8F}" type="presParOf" srcId="{671105CA-24F1-4910-BC57-9E6615F05EB5}" destId="{CD1C87E3-F9EF-4482-9598-64E55F9F04E5}" srcOrd="0" destOrd="0" presId="urn:microsoft.com/office/officeart/2005/8/layout/process1"/>
    <dgm:cxn modelId="{0888C8D2-9FBC-4279-9942-7B08C2B1E4B0}" type="presParOf" srcId="{5FE15D07-418D-4A28-9519-D6637EE4C8F0}" destId="{F0E98E42-3F0D-4D52-A117-0A49C90CB236}" srcOrd="4" destOrd="0" presId="urn:microsoft.com/office/officeart/2005/8/layout/process1"/>
    <dgm:cxn modelId="{56BCC105-383B-4D6D-9B11-EB9AD4B757A5}" type="presParOf" srcId="{5FE15D07-418D-4A28-9519-D6637EE4C8F0}" destId="{BF9B1BB1-EB99-463C-A416-0C42A24BE011}" srcOrd="5" destOrd="0" presId="urn:microsoft.com/office/officeart/2005/8/layout/process1"/>
    <dgm:cxn modelId="{380202FE-FB33-4505-888A-7231E2F1647A}" type="presParOf" srcId="{BF9B1BB1-EB99-463C-A416-0C42A24BE011}" destId="{19FFECE7-2EB3-4337-AD29-0A331EBC7712}" srcOrd="0" destOrd="0" presId="urn:microsoft.com/office/officeart/2005/8/layout/process1"/>
    <dgm:cxn modelId="{A7A55D0E-4BE5-45E5-AFB1-CD58354F502B}" type="presParOf" srcId="{5FE15D07-418D-4A28-9519-D6637EE4C8F0}" destId="{CC8880AE-807D-4389-B3F8-00CC0B4464FA}" srcOrd="6" destOrd="0" presId="urn:microsoft.com/office/officeart/2005/8/layout/process1"/>
    <dgm:cxn modelId="{EABCC19E-30CE-400F-8043-5EA282B01512}" type="presParOf" srcId="{5FE15D07-418D-4A28-9519-D6637EE4C8F0}" destId="{12AC43FE-EFF2-45D8-94BF-CF76A3F93BF4}" srcOrd="7" destOrd="0" presId="urn:microsoft.com/office/officeart/2005/8/layout/process1"/>
    <dgm:cxn modelId="{DE417E1E-AA99-444A-A9F1-59B688237B48}" type="presParOf" srcId="{12AC43FE-EFF2-45D8-94BF-CF76A3F93BF4}" destId="{6F19065D-69E5-4243-B5F5-965AF6D54C70}" srcOrd="0" destOrd="0" presId="urn:microsoft.com/office/officeart/2005/8/layout/process1"/>
    <dgm:cxn modelId="{5035E949-43C5-4A83-B018-A8B0EC0B73F8}" type="presParOf" srcId="{5FE15D07-418D-4A28-9519-D6637EE4C8F0}" destId="{6DEA73CD-0074-48BF-9AE0-5076192C8C80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047DF6-D01A-4D5D-95C6-86E1D2838630}">
      <dsp:nvSpPr>
        <dsp:cNvPr id="0" name=""/>
        <dsp:cNvSpPr/>
      </dsp:nvSpPr>
      <dsp:spPr>
        <a:xfrm>
          <a:off x="2264108" y="287987"/>
          <a:ext cx="6890563" cy="20143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嘉義縣教育事務財團法人設立許可及監督自治條例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264108" y="287987"/>
        <a:ext cx="6890563" cy="2014300"/>
      </dsp:txXfrm>
    </dsp:sp>
    <dsp:sp modelId="{A7DE94C6-3D96-4673-A2BE-94B18C9A928B}">
      <dsp:nvSpPr>
        <dsp:cNvPr id="0" name=""/>
        <dsp:cNvSpPr/>
      </dsp:nvSpPr>
      <dsp:spPr>
        <a:xfrm>
          <a:off x="7" y="485394"/>
          <a:ext cx="2260266" cy="1616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法律依據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" y="485394"/>
        <a:ext cx="2260266" cy="1616027"/>
      </dsp:txXfrm>
    </dsp:sp>
    <dsp:sp modelId="{B5A5293E-55DB-4800-A9C0-DCC26AED467E}">
      <dsp:nvSpPr>
        <dsp:cNvPr id="0" name=""/>
        <dsp:cNvSpPr/>
      </dsp:nvSpPr>
      <dsp:spPr>
        <a:xfrm>
          <a:off x="2280646" y="2426205"/>
          <a:ext cx="6877867" cy="21131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285750" lvl="1" indent="-285750" algn="l" defTabSz="1422400" fontAlgn="ctr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新臺幣</a:t>
          </a:r>
          <a:r>
            <a:rPr lang="en-US" altLang="zh-TW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200</a:t>
          </a: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萬元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280646" y="2426205"/>
        <a:ext cx="6877867" cy="2113137"/>
      </dsp:txXfrm>
    </dsp:sp>
    <dsp:sp modelId="{46CB59B0-8D4E-4318-962A-0B463F0110CC}">
      <dsp:nvSpPr>
        <dsp:cNvPr id="0" name=""/>
        <dsp:cNvSpPr/>
      </dsp:nvSpPr>
      <dsp:spPr>
        <a:xfrm>
          <a:off x="0" y="2611709"/>
          <a:ext cx="2273885" cy="1636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設立基金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0" y="2611709"/>
        <a:ext cx="2273885" cy="163678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84B0D3-632A-448F-AC72-433B12985574}">
      <dsp:nvSpPr>
        <dsp:cNvPr id="0" name=""/>
        <dsp:cNvSpPr/>
      </dsp:nvSpPr>
      <dsp:spPr>
        <a:xfrm>
          <a:off x="538008" y="0"/>
          <a:ext cx="7578090" cy="3778249"/>
        </a:xfrm>
        <a:prstGeom prst="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48E3650-448D-49A4-B5B6-CA266E730BD0}">
      <dsp:nvSpPr>
        <dsp:cNvPr id="0" name=""/>
        <dsp:cNvSpPr/>
      </dsp:nvSpPr>
      <dsp:spPr>
        <a:xfrm>
          <a:off x="288836" y="1133474"/>
          <a:ext cx="2674620" cy="15112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依捐助章程設置董事</a:t>
          </a:r>
          <a:endParaRPr lang="zh-TW" altLang="en-US" sz="2800" kern="1200" dirty="0"/>
        </a:p>
      </dsp:txBody>
      <dsp:txXfrm>
        <a:off x="288836" y="1133474"/>
        <a:ext cx="2674620" cy="1511299"/>
      </dsp:txXfrm>
    </dsp:sp>
    <dsp:sp modelId="{E5978FC5-95C5-4D23-9E5D-4BF902524B0B}">
      <dsp:nvSpPr>
        <dsp:cNvPr id="0" name=""/>
        <dsp:cNvSpPr/>
      </dsp:nvSpPr>
      <dsp:spPr>
        <a:xfrm>
          <a:off x="3120390" y="1133474"/>
          <a:ext cx="2674620" cy="15112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向本府申請許可</a:t>
          </a:r>
          <a:endParaRPr lang="zh-TW" altLang="en-US" sz="2800" kern="1200" dirty="0"/>
        </a:p>
      </dsp:txBody>
      <dsp:txXfrm>
        <a:off x="3120390" y="1133474"/>
        <a:ext cx="2674620" cy="1511299"/>
      </dsp:txXfrm>
    </dsp:sp>
    <dsp:sp modelId="{0C1A922A-66DA-4B2B-A265-8DD79D455994}">
      <dsp:nvSpPr>
        <dsp:cNvPr id="0" name=""/>
        <dsp:cNvSpPr/>
      </dsp:nvSpPr>
      <dsp:spPr>
        <a:xfrm>
          <a:off x="5951943" y="1133474"/>
          <a:ext cx="2674620" cy="15112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向法院聲請登記</a:t>
          </a:r>
          <a:endParaRPr lang="zh-TW" altLang="en-US" sz="2800" kern="1200" dirty="0"/>
        </a:p>
      </dsp:txBody>
      <dsp:txXfrm>
        <a:off x="5951943" y="1133474"/>
        <a:ext cx="2674620" cy="15112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62C9C8-484B-4450-84D7-81669487BADC}">
      <dsp:nvSpPr>
        <dsp:cNvPr id="0" name=""/>
        <dsp:cNvSpPr/>
      </dsp:nvSpPr>
      <dsp:spPr>
        <a:xfrm>
          <a:off x="1729722" y="739052"/>
          <a:ext cx="2766688" cy="25402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800" kern="1200" dirty="0" smtClean="0">
              <a:latin typeface="+mn-ea"/>
              <a:ea typeface="+mn-ea"/>
            </a:rPr>
            <a:t>以</a:t>
          </a:r>
          <a:r>
            <a:rPr lang="en-US" altLang="zh-TW" sz="1800" kern="1200" dirty="0" smtClean="0">
              <a:latin typeface="+mn-ea"/>
              <a:ea typeface="+mn-ea"/>
            </a:rPr>
            <a:t>7</a:t>
          </a:r>
          <a:r>
            <a:rPr lang="zh-TW" altLang="zh-TW" sz="1800" kern="1200" dirty="0" smtClean="0">
              <a:latin typeface="+mn-ea"/>
              <a:ea typeface="+mn-ea"/>
            </a:rPr>
            <a:t>人至</a:t>
          </a:r>
          <a:r>
            <a:rPr lang="en-US" altLang="zh-TW" sz="1800" kern="1200" dirty="0" smtClean="0">
              <a:latin typeface="+mn-ea"/>
              <a:ea typeface="+mn-ea"/>
            </a:rPr>
            <a:t>21</a:t>
          </a:r>
          <a:r>
            <a:rPr lang="zh-TW" altLang="zh-TW" sz="1800" kern="1200" dirty="0" smtClean="0">
              <a:latin typeface="+mn-ea"/>
              <a:ea typeface="+mn-ea"/>
            </a:rPr>
            <a:t>人為限，每屆任期不得逾</a:t>
          </a:r>
          <a:r>
            <a:rPr lang="en-US" altLang="zh-TW" sz="1800" kern="1200" dirty="0" smtClean="0">
              <a:latin typeface="+mn-ea"/>
              <a:ea typeface="+mn-ea"/>
            </a:rPr>
            <a:t>3</a:t>
          </a:r>
          <a:r>
            <a:rPr lang="zh-TW" altLang="zh-TW" sz="1800" kern="1200" dirty="0" smtClean="0">
              <a:latin typeface="+mn-ea"/>
              <a:ea typeface="+mn-ea"/>
            </a:rPr>
            <a:t>年</a:t>
          </a:r>
          <a:r>
            <a:rPr lang="zh-TW" altLang="zh-TW" sz="1800" kern="1200" dirty="0" smtClean="0">
              <a:latin typeface="+mn-ea"/>
              <a:ea typeface="+mn-ea"/>
            </a:rPr>
            <a:t>。</a:t>
          </a:r>
          <a:r>
            <a:rPr lang="zh-TW" altLang="en-US" sz="1800" kern="1200" dirty="0" smtClean="0"/>
            <a:t>相互間有配偶及三親等以內血親、姻親關係者，不得超過其總名額三分之一。</a:t>
          </a:r>
          <a:endParaRPr lang="zh-TW" altLang="en-US" sz="1800" kern="1200" dirty="0">
            <a:latin typeface="+mn-ea"/>
            <a:ea typeface="+mn-ea"/>
          </a:endParaRPr>
        </a:p>
      </dsp:txBody>
      <dsp:txXfrm>
        <a:off x="2172393" y="739052"/>
        <a:ext cx="2324018" cy="2540259"/>
      </dsp:txXfrm>
    </dsp:sp>
    <dsp:sp modelId="{0F3769EC-911B-44C9-BCCA-0413B98F7025}">
      <dsp:nvSpPr>
        <dsp:cNvPr id="0" name=""/>
        <dsp:cNvSpPr/>
      </dsp:nvSpPr>
      <dsp:spPr>
        <a:xfrm>
          <a:off x="1729722" y="3279311"/>
          <a:ext cx="2766688" cy="18453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外國人充任董事，其人數不得超過董事總名額三分之一，並不得充任董事長。</a:t>
          </a:r>
          <a:endParaRPr lang="zh-TW" altLang="en-US" sz="1900" kern="1200" dirty="0"/>
        </a:p>
      </dsp:txBody>
      <dsp:txXfrm>
        <a:off x="2172393" y="3279311"/>
        <a:ext cx="2324018" cy="1845381"/>
      </dsp:txXfrm>
    </dsp:sp>
    <dsp:sp modelId="{4046EB5C-986E-4553-8BF5-7F15BA9CF0F7}">
      <dsp:nvSpPr>
        <dsp:cNvPr id="0" name=""/>
        <dsp:cNvSpPr/>
      </dsp:nvSpPr>
      <dsp:spPr>
        <a:xfrm>
          <a:off x="254155" y="1269"/>
          <a:ext cx="1844458" cy="184445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董事</a:t>
          </a:r>
          <a:endParaRPr lang="zh-TW" altLang="en-US" sz="3400" kern="1200" dirty="0"/>
        </a:p>
      </dsp:txBody>
      <dsp:txXfrm>
        <a:off x="254155" y="1269"/>
        <a:ext cx="1844458" cy="1844458"/>
      </dsp:txXfrm>
    </dsp:sp>
    <dsp:sp modelId="{03DAE91C-AE40-4A1C-8A98-A73FA033E077}">
      <dsp:nvSpPr>
        <dsp:cNvPr id="0" name=""/>
        <dsp:cNvSpPr/>
      </dsp:nvSpPr>
      <dsp:spPr>
        <a:xfrm>
          <a:off x="6340869" y="739052"/>
          <a:ext cx="2766688" cy="18453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以</a:t>
          </a:r>
          <a:r>
            <a:rPr lang="en-US" altLang="zh-TW" sz="1800" kern="1200" dirty="0" smtClean="0"/>
            <a:t>3</a:t>
          </a:r>
          <a:r>
            <a:rPr lang="zh-TW" altLang="en-US" sz="1800" kern="1200" dirty="0" smtClean="0"/>
            <a:t>人至</a:t>
          </a:r>
          <a:r>
            <a:rPr lang="en-US" altLang="zh-TW" sz="1800" kern="1200" dirty="0" smtClean="0"/>
            <a:t>5</a:t>
          </a:r>
          <a:r>
            <a:rPr lang="zh-TW" altLang="en-US" sz="1800" kern="1200" dirty="0" smtClean="0"/>
            <a:t>人為限，任期與董事同，相互間不得</a:t>
          </a:r>
          <a:r>
            <a:rPr lang="zh-TW" altLang="en-US" sz="1800" kern="1200" dirty="0" smtClean="0"/>
            <a:t>有配偶及三親等以內血親、姻親關係。</a:t>
          </a:r>
          <a:endParaRPr lang="zh-TW" altLang="en-US" sz="1800" kern="1200" dirty="0"/>
        </a:p>
      </dsp:txBody>
      <dsp:txXfrm>
        <a:off x="6783540" y="739052"/>
        <a:ext cx="2324018" cy="1845381"/>
      </dsp:txXfrm>
    </dsp:sp>
    <dsp:sp modelId="{4889A40F-035D-445F-BAFE-52C54EFECCA3}">
      <dsp:nvSpPr>
        <dsp:cNvPr id="0" name=""/>
        <dsp:cNvSpPr/>
      </dsp:nvSpPr>
      <dsp:spPr>
        <a:xfrm>
          <a:off x="6340869" y="2584433"/>
          <a:ext cx="2766688" cy="18453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外國人充任監察人，其</a:t>
          </a:r>
          <a:r>
            <a:rPr lang="zh-TW" altLang="en-US" sz="1800" kern="1200" dirty="0" smtClean="0"/>
            <a:t>人數不得</a:t>
          </a:r>
          <a:r>
            <a:rPr lang="zh-TW" altLang="en-US" sz="1800" kern="1200" dirty="0" smtClean="0"/>
            <a:t>超過監察人</a:t>
          </a:r>
          <a:r>
            <a:rPr lang="zh-TW" altLang="en-US" sz="1800" kern="1200" dirty="0" smtClean="0"/>
            <a:t>總名額</a:t>
          </a:r>
          <a:r>
            <a:rPr lang="zh-TW" altLang="en-US" sz="1800" kern="1200" dirty="0" smtClean="0"/>
            <a:t>三分之一。</a:t>
          </a:r>
          <a:endParaRPr lang="zh-TW" altLang="en-US" sz="1800" kern="1200" dirty="0"/>
        </a:p>
      </dsp:txBody>
      <dsp:txXfrm>
        <a:off x="6783540" y="2584433"/>
        <a:ext cx="2324018" cy="1845381"/>
      </dsp:txXfrm>
    </dsp:sp>
    <dsp:sp modelId="{A3D61499-4DA4-4381-ABBD-7A0B175EB491}">
      <dsp:nvSpPr>
        <dsp:cNvPr id="0" name=""/>
        <dsp:cNvSpPr/>
      </dsp:nvSpPr>
      <dsp:spPr>
        <a:xfrm>
          <a:off x="4865302" y="1269"/>
          <a:ext cx="1844458" cy="184445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監察人</a:t>
          </a:r>
          <a:endParaRPr lang="zh-TW" altLang="en-US" sz="3400" kern="1200" dirty="0"/>
        </a:p>
      </dsp:txBody>
      <dsp:txXfrm>
        <a:off x="4865302" y="1269"/>
        <a:ext cx="1844458" cy="184445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2C4A2E-546C-4962-A526-965315FBF63D}">
      <dsp:nvSpPr>
        <dsp:cNvPr id="0" name=""/>
        <dsp:cNvSpPr/>
      </dsp:nvSpPr>
      <dsp:spPr>
        <a:xfrm>
          <a:off x="0" y="1539945"/>
          <a:ext cx="97755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ACC002-C689-4E2F-AA08-EF22B1984B08}">
      <dsp:nvSpPr>
        <dsp:cNvPr id="0" name=""/>
        <dsp:cNvSpPr/>
      </dsp:nvSpPr>
      <dsp:spPr>
        <a:xfrm>
          <a:off x="488779" y="1259505"/>
          <a:ext cx="6842918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46" tIns="0" rIns="25864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設立目的非關教育事務或不合公益者。 </a:t>
          </a:r>
          <a:endParaRPr lang="zh-TW" altLang="en-US" sz="1900" kern="1200" dirty="0"/>
        </a:p>
      </dsp:txBody>
      <dsp:txXfrm>
        <a:off x="488779" y="1259505"/>
        <a:ext cx="6842918" cy="560880"/>
      </dsp:txXfrm>
    </dsp:sp>
    <dsp:sp modelId="{3916F68D-7E0D-434B-B437-B80A1A3F7D73}">
      <dsp:nvSpPr>
        <dsp:cNvPr id="0" name=""/>
        <dsp:cNvSpPr/>
      </dsp:nvSpPr>
      <dsp:spPr>
        <a:xfrm>
          <a:off x="0" y="2401785"/>
          <a:ext cx="97755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819EE2-E8E8-47F6-B1E4-EB73ACACBB83}">
      <dsp:nvSpPr>
        <dsp:cNvPr id="0" name=""/>
        <dsp:cNvSpPr/>
      </dsp:nvSpPr>
      <dsp:spPr>
        <a:xfrm>
          <a:off x="488779" y="2121345"/>
          <a:ext cx="6842918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46" tIns="0" rIns="25864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設立目的或業務項目的違反法令、公共秩序或善良風俗者。</a:t>
          </a:r>
          <a:endParaRPr lang="zh-TW" altLang="en-US" sz="1900" kern="1200" dirty="0"/>
        </a:p>
      </dsp:txBody>
      <dsp:txXfrm>
        <a:off x="488779" y="2121345"/>
        <a:ext cx="6842918" cy="560880"/>
      </dsp:txXfrm>
    </dsp:sp>
    <dsp:sp modelId="{D53E3D3C-4AD9-4871-BDB1-D41A5A84E68E}">
      <dsp:nvSpPr>
        <dsp:cNvPr id="0" name=""/>
        <dsp:cNvSpPr/>
      </dsp:nvSpPr>
      <dsp:spPr>
        <a:xfrm>
          <a:off x="0" y="3263625"/>
          <a:ext cx="97755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0EC20-6515-4B0C-9A3A-5337CE506ED2}">
      <dsp:nvSpPr>
        <dsp:cNvPr id="0" name=""/>
        <dsp:cNvSpPr/>
      </dsp:nvSpPr>
      <dsp:spPr>
        <a:xfrm>
          <a:off x="488779" y="2983185"/>
          <a:ext cx="6842918" cy="560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46" tIns="0" rIns="25864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900" kern="1200" smtClean="0"/>
            <a:t>業務項目與設立目的不符者。</a:t>
          </a:r>
        </a:p>
      </dsp:txBody>
      <dsp:txXfrm>
        <a:off x="488779" y="2983185"/>
        <a:ext cx="6842918" cy="560880"/>
      </dsp:txXfrm>
    </dsp:sp>
    <dsp:sp modelId="{012F7C49-BB2A-4626-86FB-FE8F528651FF}">
      <dsp:nvSpPr>
        <dsp:cNvPr id="0" name=""/>
        <dsp:cNvSpPr/>
      </dsp:nvSpPr>
      <dsp:spPr>
        <a:xfrm>
          <a:off x="0" y="4125465"/>
          <a:ext cx="97755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F9E7CF-18A6-4954-9BE4-BCE9A0EE2A5B}">
      <dsp:nvSpPr>
        <dsp:cNvPr id="0" name=""/>
        <dsp:cNvSpPr/>
      </dsp:nvSpPr>
      <dsp:spPr>
        <a:xfrm>
          <a:off x="488779" y="3845025"/>
          <a:ext cx="6842918" cy="5608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46" tIns="0" rIns="25864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effectLst/>
            </a:rPr>
            <a:t>經辦之業務以營利為目的者。</a:t>
          </a:r>
          <a:endParaRPr lang="zh-TW" altLang="en-US" sz="2000" kern="1200" dirty="0"/>
        </a:p>
      </dsp:txBody>
      <dsp:txXfrm>
        <a:off x="488779" y="3845025"/>
        <a:ext cx="6842918" cy="5608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908CC9-F3C0-4198-97D1-36486A8F4A18}">
      <dsp:nvSpPr>
        <dsp:cNvPr id="0" name=""/>
        <dsp:cNvSpPr/>
      </dsp:nvSpPr>
      <dsp:spPr>
        <a:xfrm>
          <a:off x="4758" y="1171786"/>
          <a:ext cx="1475036" cy="9265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嘉義縣政府全球資訊網</a:t>
          </a:r>
          <a:endParaRPr lang="zh-TW" altLang="en-US" sz="1800" kern="1200" dirty="0"/>
        </a:p>
      </dsp:txBody>
      <dsp:txXfrm>
        <a:off x="4758" y="1171786"/>
        <a:ext cx="1475036" cy="926506"/>
      </dsp:txXfrm>
    </dsp:sp>
    <dsp:sp modelId="{84D9DA57-3179-449C-88AC-60CE645847C1}">
      <dsp:nvSpPr>
        <dsp:cNvPr id="0" name=""/>
        <dsp:cNvSpPr/>
      </dsp:nvSpPr>
      <dsp:spPr>
        <a:xfrm>
          <a:off x="1627297" y="1452135"/>
          <a:ext cx="312707" cy="365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627297" y="1452135"/>
        <a:ext cx="312707" cy="365808"/>
      </dsp:txXfrm>
    </dsp:sp>
    <dsp:sp modelId="{952C4DC9-45E4-4B31-B944-AC80F39928FE}">
      <dsp:nvSpPr>
        <dsp:cNvPr id="0" name=""/>
        <dsp:cNvSpPr/>
      </dsp:nvSpPr>
      <dsp:spPr>
        <a:xfrm>
          <a:off x="2069808" y="1171786"/>
          <a:ext cx="1475036" cy="9265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便民服務</a:t>
          </a:r>
          <a:endParaRPr lang="zh-TW" altLang="en-US" sz="1800" kern="1200" dirty="0"/>
        </a:p>
      </dsp:txBody>
      <dsp:txXfrm>
        <a:off x="2069808" y="1171786"/>
        <a:ext cx="1475036" cy="926506"/>
      </dsp:txXfrm>
    </dsp:sp>
    <dsp:sp modelId="{671105CA-24F1-4910-BC57-9E6615F05EB5}">
      <dsp:nvSpPr>
        <dsp:cNvPr id="0" name=""/>
        <dsp:cNvSpPr/>
      </dsp:nvSpPr>
      <dsp:spPr>
        <a:xfrm>
          <a:off x="3692348" y="1452135"/>
          <a:ext cx="312707" cy="365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692348" y="1452135"/>
        <a:ext cx="312707" cy="365808"/>
      </dsp:txXfrm>
    </dsp:sp>
    <dsp:sp modelId="{F0E98E42-3F0D-4D52-A117-0A49C90CB236}">
      <dsp:nvSpPr>
        <dsp:cNvPr id="0" name=""/>
        <dsp:cNvSpPr/>
      </dsp:nvSpPr>
      <dsp:spPr>
        <a:xfrm>
          <a:off x="4134858" y="1171786"/>
          <a:ext cx="1475036" cy="9265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全縣線上整合申辦服務</a:t>
          </a:r>
          <a:endParaRPr lang="zh-TW" altLang="en-US" sz="1800" kern="1200" dirty="0"/>
        </a:p>
      </dsp:txBody>
      <dsp:txXfrm>
        <a:off x="4134858" y="1171786"/>
        <a:ext cx="1475036" cy="926506"/>
      </dsp:txXfrm>
    </dsp:sp>
    <dsp:sp modelId="{BF9B1BB1-EB99-463C-A416-0C42A24BE011}">
      <dsp:nvSpPr>
        <dsp:cNvPr id="0" name=""/>
        <dsp:cNvSpPr/>
      </dsp:nvSpPr>
      <dsp:spPr>
        <a:xfrm>
          <a:off x="5757398" y="1452135"/>
          <a:ext cx="312707" cy="365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757398" y="1452135"/>
        <a:ext cx="312707" cy="365808"/>
      </dsp:txXfrm>
    </dsp:sp>
    <dsp:sp modelId="{CC8880AE-807D-4389-B3F8-00CC0B4464FA}">
      <dsp:nvSpPr>
        <dsp:cNvPr id="0" name=""/>
        <dsp:cNvSpPr/>
      </dsp:nvSpPr>
      <dsp:spPr>
        <a:xfrm>
          <a:off x="6199909" y="1171786"/>
          <a:ext cx="1475036" cy="9265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800" kern="1200" smtClean="0"/>
            <a:t>教育處</a:t>
          </a:r>
        </a:p>
      </dsp:txBody>
      <dsp:txXfrm>
        <a:off x="6199909" y="1171786"/>
        <a:ext cx="1475036" cy="926506"/>
      </dsp:txXfrm>
    </dsp:sp>
    <dsp:sp modelId="{12AC43FE-EFF2-45D8-94BF-CF76A3F93BF4}">
      <dsp:nvSpPr>
        <dsp:cNvPr id="0" name=""/>
        <dsp:cNvSpPr/>
      </dsp:nvSpPr>
      <dsp:spPr>
        <a:xfrm>
          <a:off x="7822449" y="1452135"/>
          <a:ext cx="312707" cy="365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7822449" y="1452135"/>
        <a:ext cx="312707" cy="365808"/>
      </dsp:txXfrm>
    </dsp:sp>
    <dsp:sp modelId="{6DEA73CD-0074-48BF-9AE0-5076192C8C80}">
      <dsp:nvSpPr>
        <dsp:cNvPr id="0" name=""/>
        <dsp:cNvSpPr/>
      </dsp:nvSpPr>
      <dsp:spPr>
        <a:xfrm>
          <a:off x="8264959" y="1171786"/>
          <a:ext cx="1475036" cy="9265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/>
            <a:t>教育基金會相關文件</a:t>
          </a:r>
          <a:endParaRPr lang="zh-TW" altLang="en-US" sz="1800" kern="1200"/>
        </a:p>
      </dsp:txBody>
      <dsp:txXfrm>
        <a:off x="8264959" y="1171786"/>
        <a:ext cx="1475036" cy="926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2315-32F2-4A4E-9D06-7C7E7CD79C12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2C5E0-B7CE-4F1D-A354-84CBA2DEFD7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1668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0856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72919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941832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0447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729113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0420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35431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7127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4384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1096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1736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139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6760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8602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9217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9748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8D327-908D-4524-AAC5-6EDBC324B378}" type="datetimeFigureOut">
              <a:rPr lang="zh-TW" altLang="en-US" smtClean="0"/>
              <a:pPr/>
              <a:t>2019/4/28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7F4B939-FD6E-4EF6-87D6-D8C8F1BD10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0992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hyperlink" Target="https://www.cyhg.gov.tw/News_Content.aspx?n=594FC080B4D63D73&amp;sms=D5BE87506A7C6242&amp;s=89399DD522669123&amp;CSForm=1" TargetMode="External"/><Relationship Id="rId7" Type="http://schemas.openxmlformats.org/officeDocument/2006/relationships/diagramColors" Target="../diagrams/colors5.xml"/><Relationship Id="rId2" Type="http://schemas.openxmlformats.org/officeDocument/2006/relationships/hyperlink" Target="http://www.rootlaw.com.tw/LawArticle.aspx?LawID=B140060000002500-1040715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59038" y="1578430"/>
            <a:ext cx="10297885" cy="1436914"/>
          </a:xfrm>
        </p:spPr>
        <p:txBody>
          <a:bodyPr>
            <a:normAutofit fontScale="90000"/>
          </a:bodyPr>
          <a:lstStyle/>
          <a:p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嘉義縣教育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事務財團法人設立說明</a:t>
            </a:r>
            <a:endParaRPr lang="zh-TW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744685" y="4441371"/>
            <a:ext cx="5377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/>
              <a:t>報告人：蘇金</a:t>
            </a:r>
            <a:r>
              <a:rPr lang="zh-TW" altLang="en-US" sz="4000" b="1" dirty="0"/>
              <a:t>蕉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23287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xmlns="" val="3029668626"/>
              </p:ext>
            </p:extLst>
          </p:nvPr>
        </p:nvGraphicFramePr>
        <p:xfrm>
          <a:off x="1503984" y="1112800"/>
          <a:ext cx="9158514" cy="4539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98664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772887" y="1534629"/>
            <a:ext cx="5116284" cy="4332513"/>
          </a:xfrm>
        </p:spPr>
        <p:txBody>
          <a:bodyPr>
            <a:norm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</a:rPr>
              <a:t>辦理教育相關之會議或學術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活動</a:t>
            </a:r>
            <a:endParaRPr lang="zh-TW" altLang="en-US" sz="2000" dirty="0">
              <a:latin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</a:rPr>
              <a:t>辦理教育人員進修、觀摩、研習、競賽、展覽等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活動</a:t>
            </a:r>
            <a:endParaRPr lang="zh-TW" altLang="en-US" sz="2000" dirty="0">
              <a:latin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</a:rPr>
              <a:t>辦理學生育樂及學藝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活動</a:t>
            </a:r>
            <a:endParaRPr lang="zh-TW" altLang="en-US" sz="2000" dirty="0">
              <a:latin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</a:rPr>
              <a:t>設置各類型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獎學金</a:t>
            </a:r>
            <a:endParaRPr lang="zh-TW" altLang="en-US" sz="2000" dirty="0">
              <a:latin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</a:rPr>
              <a:t>辦理教育相關之研習、競賽及展覽等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活動</a:t>
            </a:r>
            <a:endParaRPr lang="zh-TW" altLang="en-US" sz="2000" dirty="0">
              <a:latin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</a:rPr>
              <a:t>協助學校辦理校務、訓導、輔導及行政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工作</a:t>
            </a:r>
            <a:endParaRPr lang="zh-TW" altLang="en-US" sz="2000" dirty="0">
              <a:latin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</a:rPr>
              <a:t>辦理資賦優異、失學身心障礙及其他特殊教育</a:t>
            </a:r>
            <a:r>
              <a:rPr lang="zh-TW" altLang="en-US" sz="2000" dirty="0" smtClean="0">
                <a:latin typeface="微軟正黑體" panose="020B0604030504040204" pitchFamily="34" charset="-120"/>
              </a:rPr>
              <a:t>事項</a:t>
            </a:r>
            <a:endParaRPr lang="zh-TW" altLang="en-US" sz="2000" dirty="0">
              <a:latin typeface="微軟正黑體" panose="020B0604030504040204" pitchFamily="34" charset="-120"/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>
          <a:xfrm>
            <a:off x="6193972" y="1534629"/>
            <a:ext cx="5573485" cy="3973026"/>
          </a:xfrm>
        </p:spPr>
        <p:txBody>
          <a:bodyPr>
            <a:normAutofit/>
          </a:bodyPr>
          <a:lstStyle/>
          <a:p>
            <a:r>
              <a:rPr lang="zh-TW" altLang="en-US" sz="2000" dirty="0"/>
              <a:t>辦理校園義工、學生家長會及其他教育組織之</a:t>
            </a:r>
            <a:r>
              <a:rPr lang="zh-TW" altLang="en-US" sz="2000" dirty="0" smtClean="0"/>
              <a:t>活動</a:t>
            </a:r>
            <a:endParaRPr lang="zh-TW" altLang="en-US" sz="2000" dirty="0"/>
          </a:p>
          <a:p>
            <a:r>
              <a:rPr lang="zh-TW" altLang="en-US" sz="2000" dirty="0" smtClean="0"/>
              <a:t>辦理</a:t>
            </a:r>
            <a:r>
              <a:rPr lang="zh-TW" altLang="en-US" sz="2000" dirty="0"/>
              <a:t>家庭教育諮詢及兒童少年福利推廣</a:t>
            </a:r>
            <a:r>
              <a:rPr lang="zh-TW" altLang="en-US" sz="2000" dirty="0" smtClean="0"/>
              <a:t>活動</a:t>
            </a:r>
            <a:endParaRPr lang="zh-TW" altLang="en-US" sz="2000" dirty="0"/>
          </a:p>
          <a:p>
            <a:r>
              <a:rPr lang="zh-TW" altLang="en-US" sz="2000" dirty="0" smtClean="0"/>
              <a:t>辦理</a:t>
            </a:r>
            <a:r>
              <a:rPr lang="zh-TW" altLang="en-US" sz="2000" dirty="0"/>
              <a:t>鄉土教材及鄉土教學。</a:t>
            </a:r>
          </a:p>
          <a:p>
            <a:r>
              <a:rPr lang="zh-TW" altLang="en-US" sz="2000" dirty="0" smtClean="0"/>
              <a:t>辦理</a:t>
            </a:r>
            <a:r>
              <a:rPr lang="zh-TW" altLang="en-US" sz="2000" dirty="0"/>
              <a:t>成人教育、推廣教育、大眾科技</a:t>
            </a:r>
            <a:r>
              <a:rPr lang="zh-TW" altLang="en-US" sz="2000" dirty="0" smtClean="0"/>
              <a:t>教育</a:t>
            </a:r>
            <a:endParaRPr lang="zh-TW" altLang="en-US" sz="2000" dirty="0"/>
          </a:p>
          <a:p>
            <a:r>
              <a:rPr lang="zh-TW" altLang="en-US" sz="2000" dirty="0" smtClean="0"/>
              <a:t>辦理</a:t>
            </a:r>
            <a:r>
              <a:rPr lang="zh-TW" altLang="en-US" sz="2000" dirty="0"/>
              <a:t>藝術教育、語文教育、視聽</a:t>
            </a:r>
            <a:r>
              <a:rPr lang="zh-TW" altLang="en-US" sz="2000" dirty="0" smtClean="0"/>
              <a:t>教育</a:t>
            </a:r>
            <a:endParaRPr lang="zh-TW" altLang="en-US" sz="2000" dirty="0"/>
          </a:p>
          <a:p>
            <a:r>
              <a:rPr lang="zh-TW" altLang="en-US" sz="2000" dirty="0" smtClean="0"/>
              <a:t>辦理</a:t>
            </a:r>
            <a:r>
              <a:rPr lang="zh-TW" altLang="en-US" sz="2000" dirty="0"/>
              <a:t>全縣性以上之體競賽</a:t>
            </a:r>
            <a:r>
              <a:rPr lang="zh-TW" altLang="en-US" sz="2000" dirty="0" smtClean="0"/>
              <a:t>活動</a:t>
            </a:r>
            <a:endParaRPr lang="zh-TW" altLang="en-US" sz="2000" dirty="0"/>
          </a:p>
          <a:p>
            <a:r>
              <a:rPr lang="zh-TW" altLang="en-US" sz="2000" dirty="0" smtClean="0"/>
              <a:t>辦理</a:t>
            </a:r>
            <a:r>
              <a:rPr lang="zh-TW" altLang="en-US" sz="2000" dirty="0"/>
              <a:t>學校教育教學及體育競賽</a:t>
            </a:r>
            <a:r>
              <a:rPr lang="zh-TW" altLang="en-US" sz="2000" dirty="0" smtClean="0"/>
              <a:t>活動</a:t>
            </a:r>
            <a:endParaRPr lang="zh-TW" altLang="en-US" sz="2000" dirty="0"/>
          </a:p>
          <a:p>
            <a:endParaRPr lang="zh-TW" altLang="en-US" sz="2000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3693103" y="320843"/>
            <a:ext cx="6352220" cy="1072529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業務項目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74256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90707" y="622356"/>
            <a:ext cx="4613418" cy="1280890"/>
          </a:xfrm>
        </p:spPr>
        <p:txBody>
          <a:bodyPr>
            <a:normAutofit/>
          </a:bodyPr>
          <a:lstStyle/>
          <a:p>
            <a:r>
              <a:rPr lang="zh-TW" altLang="en-US" sz="4400" b="1" dirty="0" smtClean="0"/>
              <a:t>設立程序</a:t>
            </a:r>
            <a:endParaRPr lang="zh-TW" altLang="en-US" sz="4400" b="1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26112426"/>
              </p:ext>
            </p:extLst>
          </p:nvPr>
        </p:nvGraphicFramePr>
        <p:xfrm>
          <a:off x="1740127" y="2046514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60701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29638" y="384624"/>
            <a:ext cx="8911687" cy="889004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申請設立應備</a:t>
            </a:r>
            <a:r>
              <a:rPr lang="zh-TW" altLang="en-US" sz="4400" b="1" dirty="0" smtClean="0"/>
              <a:t>文件</a:t>
            </a:r>
            <a:r>
              <a:rPr lang="en-US" altLang="zh-TW" sz="4400" b="1" dirty="0" smtClean="0"/>
              <a:t>~</a:t>
            </a:r>
            <a:r>
              <a:rPr lang="zh-TW" altLang="en-US" sz="4400" b="1" dirty="0" smtClean="0"/>
              <a:t>ㄧ式</a:t>
            </a:r>
            <a:r>
              <a:rPr lang="en-US" altLang="zh-TW" sz="4400" b="1" dirty="0" smtClean="0"/>
              <a:t>5</a:t>
            </a:r>
            <a:r>
              <a:rPr lang="zh-TW" altLang="en-US" sz="4400" b="1" dirty="0" smtClean="0"/>
              <a:t>份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2"/>
          </p:nvPr>
        </p:nvSpPr>
        <p:spPr>
          <a:xfrm>
            <a:off x="968829" y="1709057"/>
            <a:ext cx="4920342" cy="3998026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申請書</a:t>
            </a:r>
            <a:r>
              <a:rPr lang="zh-TW" altLang="en-US" sz="2000" dirty="0"/>
              <a:t>。</a:t>
            </a:r>
          </a:p>
          <a:p>
            <a:r>
              <a:rPr lang="zh-TW" altLang="en-US" sz="2000" dirty="0" smtClean="0"/>
              <a:t>捐助</a:t>
            </a:r>
            <a:r>
              <a:rPr lang="zh-TW" altLang="en-US" sz="2000" dirty="0"/>
              <a:t>人名冊。</a:t>
            </a:r>
          </a:p>
          <a:p>
            <a:r>
              <a:rPr lang="zh-TW" altLang="en-US" sz="2000" dirty="0" smtClean="0"/>
              <a:t>捐助</a:t>
            </a:r>
            <a:r>
              <a:rPr lang="zh-TW" altLang="en-US" sz="2000" dirty="0"/>
              <a:t>章程或遺囑影本。</a:t>
            </a:r>
          </a:p>
          <a:p>
            <a:r>
              <a:rPr lang="zh-TW" altLang="en-US" sz="2000" dirty="0" smtClean="0"/>
              <a:t>捐助</a:t>
            </a:r>
            <a:r>
              <a:rPr lang="zh-TW" altLang="en-US" sz="2000" dirty="0"/>
              <a:t>財產清冊及其證明文件。</a:t>
            </a:r>
          </a:p>
          <a:p>
            <a:r>
              <a:rPr lang="zh-TW" altLang="en-US" sz="2000" dirty="0" smtClean="0"/>
              <a:t>捐助</a:t>
            </a:r>
            <a:r>
              <a:rPr lang="zh-TW" altLang="en-US" sz="2000" dirty="0"/>
              <a:t>人會議紀錄（捐助人僅一人者則免）。</a:t>
            </a:r>
          </a:p>
          <a:p>
            <a:r>
              <a:rPr lang="zh-TW" altLang="en-US" sz="2000" dirty="0" smtClean="0"/>
              <a:t>董事</a:t>
            </a:r>
            <a:r>
              <a:rPr lang="zh-TW" altLang="en-US" sz="2000" dirty="0"/>
              <a:t>名冊及其身分證明文件影本。置有監察人者，監察人名冊及其</a:t>
            </a:r>
            <a:r>
              <a:rPr lang="zh-TW" altLang="en-US" sz="2000" dirty="0" smtClean="0"/>
              <a:t>身分</a:t>
            </a:r>
            <a:r>
              <a:rPr lang="zh-TW" altLang="en-US" sz="2000" dirty="0"/>
              <a:t>證明文件影本</a:t>
            </a:r>
            <a:r>
              <a:rPr lang="zh-TW" altLang="en-US" sz="2000" dirty="0" smtClean="0"/>
              <a:t>。</a:t>
            </a:r>
            <a:endParaRPr lang="zh-TW" altLang="en-US" sz="2000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553200" y="1709057"/>
            <a:ext cx="5040085" cy="3354060"/>
          </a:xfrm>
        </p:spPr>
        <p:txBody>
          <a:bodyPr>
            <a:noAutofit/>
          </a:bodyPr>
          <a:lstStyle/>
          <a:p>
            <a:r>
              <a:rPr lang="zh-TW" altLang="en-US" sz="2000" dirty="0"/>
              <a:t>願任董事同意書。置有監察人者，願任監察人同意書。</a:t>
            </a:r>
          </a:p>
          <a:p>
            <a:r>
              <a:rPr lang="zh-TW" altLang="en-US" sz="2000" dirty="0"/>
              <a:t>捐助人、繼承人、或遺囑執行人同意於教育法人獲准登記時，將捐助財產移轉為教育法人所有之承諾書。</a:t>
            </a:r>
          </a:p>
          <a:p>
            <a:r>
              <a:rPr lang="zh-TW" altLang="en-US" sz="2000" dirty="0"/>
              <a:t>法人及董事印鑑清冊。</a:t>
            </a:r>
          </a:p>
          <a:p>
            <a:r>
              <a:rPr lang="zh-TW" altLang="en-US" sz="2000" dirty="0"/>
              <a:t>籌備會議紀錄。</a:t>
            </a:r>
          </a:p>
          <a:p>
            <a:r>
              <a:rPr lang="zh-TW" altLang="en-US" sz="2000" dirty="0"/>
              <a:t>基金會會址所有權狀影本及所有權人同意書。</a:t>
            </a:r>
          </a:p>
          <a:p>
            <a:r>
              <a:rPr lang="zh-TW" altLang="en-US" sz="2000" dirty="0"/>
              <a:t>業務計畫及其說明書。</a:t>
            </a:r>
          </a:p>
          <a:p>
            <a:endParaRPr lang="zh-TW" altLang="en-US" sz="20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034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1153" y="482595"/>
            <a:ext cx="8911687" cy="769261"/>
          </a:xfrm>
        </p:spPr>
        <p:txBody>
          <a:bodyPr>
            <a:normAutofit/>
          </a:bodyPr>
          <a:lstStyle/>
          <a:p>
            <a:r>
              <a:rPr lang="zh-TW" altLang="zh-TW" sz="4000" b="1" dirty="0"/>
              <a:t>教育法人董事或監察人</a:t>
            </a:r>
            <a:r>
              <a:rPr lang="zh-TW" altLang="en-US" sz="4000" b="1" dirty="0"/>
              <a:t>設置</a:t>
            </a:r>
            <a:r>
              <a:rPr lang="zh-TW" altLang="en-US" sz="4000" b="1" dirty="0" smtClean="0"/>
              <a:t>規定</a:t>
            </a:r>
            <a:endParaRPr lang="zh-TW" altLang="en-US" sz="4000" b="1" dirty="0"/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xmlns="" val="3285796391"/>
              </p:ext>
            </p:extLst>
          </p:nvPr>
        </p:nvGraphicFramePr>
        <p:xfrm>
          <a:off x="1273629" y="1251856"/>
          <a:ext cx="9361714" cy="51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16086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68283" y="304800"/>
            <a:ext cx="8262257" cy="81288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400" b="1" dirty="0" smtClean="0"/>
              <a:t>不予許可申請設立</a:t>
            </a:r>
            <a:r>
              <a:rPr lang="zh-TW" altLang="zh-TW" sz="4400" b="1" dirty="0" smtClean="0"/>
              <a:t>教育法人</a:t>
            </a:r>
            <a:r>
              <a:rPr lang="zh-TW" altLang="en-US" sz="4400" b="1" dirty="0" smtClean="0"/>
              <a:t>之情形</a:t>
            </a:r>
            <a:endParaRPr lang="zh-TW" altLang="en-US" sz="4400" b="1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4659773"/>
              </p:ext>
            </p:extLst>
          </p:nvPr>
        </p:nvGraphicFramePr>
        <p:xfrm>
          <a:off x="1311613" y="994229"/>
          <a:ext cx="9775598" cy="5863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21382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4434" y="388136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4000" b="1" dirty="0" smtClean="0"/>
              <a:t>設立相關規定及申請表下載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03412" y="1632857"/>
            <a:ext cx="8915400" cy="4354565"/>
          </a:xfrm>
        </p:spPr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www.rootlaw.com.tw/LawArticle.aspx?LawID=B140060000002500-1040715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https://www.cyhg.gov.tw/News_Content.aspx?n=594FC080B4D63D73&amp;sms=D5BE87506A7C6242&amp;s=89399DD522669123&amp;CSForm=1</a:t>
            </a: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xmlns="" val="1732498965"/>
              </p:ext>
            </p:extLst>
          </p:nvPr>
        </p:nvGraphicFramePr>
        <p:xfrm>
          <a:off x="1396767" y="2831692"/>
          <a:ext cx="9744754" cy="327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875927" y="398206"/>
            <a:ext cx="1584145" cy="958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33505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51953" y="1828799"/>
            <a:ext cx="7165441" cy="25072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6000" b="1" dirty="0" smtClean="0">
                <a:latin typeface="+mn-ea"/>
              </a:rPr>
              <a:t>簡報</a:t>
            </a:r>
            <a:r>
              <a:rPr lang="zh-TW" altLang="en-US" sz="6000" b="1" dirty="0" smtClean="0">
                <a:latin typeface="+mn-ea"/>
              </a:rPr>
              <a:t>結束 </a:t>
            </a:r>
            <a:endParaRPr lang="en-US" altLang="zh-TW" sz="60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6000" b="1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6000" b="1" dirty="0" smtClean="0">
                <a:latin typeface="+mn-ea"/>
              </a:rPr>
              <a:t> </a:t>
            </a:r>
            <a:r>
              <a:rPr lang="zh-TW" altLang="en-US" sz="6000" b="1" dirty="0" smtClean="0">
                <a:latin typeface="+mn-ea"/>
              </a:rPr>
              <a:t>      </a:t>
            </a:r>
            <a:r>
              <a:rPr lang="zh-TW" altLang="en-US" sz="6000" b="1" dirty="0" smtClean="0">
                <a:latin typeface="+mn-ea"/>
              </a:rPr>
              <a:t>敬請指教</a:t>
            </a:r>
            <a:endParaRPr lang="en-US" altLang="zh-TW" sz="6000" b="1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6000" dirty="0">
                <a:latin typeface="+mn-ea"/>
              </a:rPr>
              <a:t> </a:t>
            </a:r>
            <a:r>
              <a:rPr lang="zh-TW" altLang="en-US" sz="6000" dirty="0" smtClean="0">
                <a:latin typeface="+mn-ea"/>
              </a:rPr>
              <a:t>   </a:t>
            </a:r>
            <a:endParaRPr lang="zh-TW" altLang="en-US" sz="6000" dirty="0">
              <a:latin typeface="+mn-ea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1045" y="398206"/>
            <a:ext cx="2729027" cy="1651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188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351</TotalTime>
  <Words>507</Words>
  <Application>Microsoft Office PowerPoint</Application>
  <PresentationFormat>自訂</PresentationFormat>
  <Paragraphs>66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絲縷</vt:lpstr>
      <vt:lpstr>嘉義縣教育事務財團法人設立說明</vt:lpstr>
      <vt:lpstr>投影片 2</vt:lpstr>
      <vt:lpstr>業務項目</vt:lpstr>
      <vt:lpstr>設立程序</vt:lpstr>
      <vt:lpstr>申請設立應備文件~ㄧ式5份</vt:lpstr>
      <vt:lpstr>教育法人董事或監察人設置規定</vt:lpstr>
      <vt:lpstr> 不予許可申請設立教育法人之情形</vt:lpstr>
      <vt:lpstr>設立相關規定及申請表下載</vt:lpstr>
      <vt:lpstr>投影片 9</vt:lpstr>
    </vt:vector>
  </TitlesOfParts>
  <Company>CYHG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財團法人教育基金會設立要點</dc:title>
  <dc:creator>賴育群</dc:creator>
  <cp:lastModifiedBy>user</cp:lastModifiedBy>
  <cp:revision>34</cp:revision>
  <cp:lastPrinted>2019-04-24T07:24:08Z</cp:lastPrinted>
  <dcterms:created xsi:type="dcterms:W3CDTF">2019-04-24T06:57:28Z</dcterms:created>
  <dcterms:modified xsi:type="dcterms:W3CDTF">2019-04-28T02:06:02Z</dcterms:modified>
</cp:coreProperties>
</file>