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2" r:id="rId2"/>
    <p:sldId id="314" r:id="rId3"/>
    <p:sldId id="287" r:id="rId4"/>
    <p:sldId id="308" r:id="rId5"/>
    <p:sldId id="260" r:id="rId6"/>
    <p:sldId id="309" r:id="rId7"/>
    <p:sldId id="317" r:id="rId8"/>
    <p:sldId id="300" r:id="rId9"/>
    <p:sldId id="316" r:id="rId10"/>
    <p:sldId id="315" r:id="rId11"/>
    <p:sldId id="318" r:id="rId12"/>
    <p:sldId id="319" r:id="rId13"/>
    <p:sldId id="311" r:id="rId14"/>
    <p:sldId id="312" r:id="rId15"/>
    <p:sldId id="313" r:id="rId16"/>
    <p:sldId id="310" r:id="rId17"/>
    <p:sldId id="307" r:id="rId18"/>
  </p:sldIdLst>
  <p:sldSz cx="9144000" cy="5145088"/>
  <p:notesSz cx="6735763" cy="9866313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53B"/>
    <a:srgbClr val="123E61"/>
    <a:srgbClr val="14436A"/>
    <a:srgbClr val="EFEFE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6" y="48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2C8DE-AEBC-4494-8600-C77850E74273}" type="datetimeFigureOut">
              <a:rPr lang="zh-TW" altLang="en-US" smtClean="0"/>
              <a:t>2019/5/27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780D-1F48-446D-9341-341E92B046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22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A863E-D442-44F9-9BD6-E000583DFCBC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AA98F-6474-4A59-A3C8-82662F36626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7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636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111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12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816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496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436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658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581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6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650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015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73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4653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47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785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3211-66F3-4E52-BE2E-D8A9E8DA1D0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57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86119" y="4788104"/>
            <a:ext cx="410853" cy="273929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280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97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2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9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5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文本框 9"/>
          <p:cNvSpPr txBox="1"/>
          <p:nvPr userDrawn="1"/>
        </p:nvSpPr>
        <p:spPr>
          <a:xfrm>
            <a:off x="952374" y="230638"/>
            <a:ext cx="1963442" cy="267374"/>
          </a:xfrm>
          <a:prstGeom prst="rect">
            <a:avLst/>
          </a:prstGeom>
          <a:noFill/>
        </p:spPr>
        <p:txBody>
          <a:bodyPr wrap="square" lIns="51428" tIns="25714" rIns="51428" bIns="25714" rtlCol="0">
            <a:spAutoFit/>
          </a:bodyPr>
          <a:lstStyle/>
          <a:p>
            <a:pPr marL="0" lvl="1"/>
            <a:r>
              <a:rPr lang="zh-CN" altLang="en-US" sz="1400" dirty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输入文字标</a:t>
            </a:r>
            <a:r>
              <a:rPr lang="zh-CN" altLang="en-US" sz="1400" dirty="0" smtClean="0">
                <a:solidFill>
                  <a:schemeClr val="accent2"/>
                </a:solidFill>
                <a:latin typeface="微软雅黑" pitchFamily="34" charset="-122"/>
                <a:ea typeface="微软雅黑" pitchFamily="34" charset="-122"/>
              </a:rPr>
              <a:t>题  </a:t>
            </a:r>
            <a:endParaRPr lang="zh-CN" altLang="en-US" sz="1400" dirty="0">
              <a:solidFill>
                <a:schemeClr val="accent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06366" y="500751"/>
            <a:ext cx="7291077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124"/>
          <p:cNvGrpSpPr/>
          <p:nvPr userDrawn="1"/>
        </p:nvGrpSpPr>
        <p:grpSpPr>
          <a:xfrm>
            <a:off x="8427406" y="344680"/>
            <a:ext cx="193989" cy="175003"/>
            <a:chOff x="3720691" y="2824413"/>
            <a:chExt cx="1341120" cy="12091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10" name="组合 39"/>
          <p:cNvGrpSpPr/>
          <p:nvPr userDrawn="1"/>
        </p:nvGrpSpPr>
        <p:grpSpPr>
          <a:xfrm>
            <a:off x="431078" y="156138"/>
            <a:ext cx="474113" cy="427710"/>
            <a:chOff x="5446701" y="1360245"/>
            <a:chExt cx="632315" cy="57010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855731">
              <a:off x="5446701" y="1360245"/>
              <a:ext cx="632315" cy="5701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chemeClr val="accent1">
                  <a:lumMod val="75000"/>
                </a:schemeClr>
              </a:solidFill>
              <a:prstDash val="sysDash"/>
              <a:miter lim="800000"/>
              <a:headEnd/>
              <a:tailEnd/>
            </a:ln>
            <a:effectLst/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KSO_Shape"/>
          <p:cNvSpPr>
            <a:spLocks/>
          </p:cNvSpPr>
          <p:nvPr userDrawn="1"/>
        </p:nvSpPr>
        <p:spPr bwMode="auto">
          <a:xfrm>
            <a:off x="536470" y="259077"/>
            <a:ext cx="256877" cy="21846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lIns="68571" tIns="34285" rIns="68571" bIns="34285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1C666E"/>
              </a:solidFill>
              <a:latin typeface="微软雅黑" panose="020B0503020204020204" pitchFamily="34" charset="-122"/>
              <a:ea typeface="宋体" panose="02010600030101010101" pitchFamily="2" charset="-122"/>
            </a:endParaRPr>
          </a:p>
        </p:txBody>
      </p:sp>
      <p:sp>
        <p:nvSpPr>
          <p:cNvPr id="16" name="文本框 38"/>
          <p:cNvSpPr txBox="1"/>
          <p:nvPr userDrawn="1"/>
        </p:nvSpPr>
        <p:spPr>
          <a:xfrm>
            <a:off x="2087724" y="232284"/>
            <a:ext cx="2412268" cy="266653"/>
          </a:xfrm>
          <a:prstGeom prst="rect">
            <a:avLst/>
          </a:prstGeom>
          <a:noFill/>
        </p:spPr>
        <p:txBody>
          <a:bodyPr wrap="square" lIns="96434" tIns="48217" rIns="96434" bIns="48217" rtlCol="0">
            <a:spAutoFit/>
          </a:bodyPr>
          <a:lstStyle/>
          <a:p>
            <a:pPr algn="l" defTabSz="964278"/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RELATED TITLE WORDS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49ED60E-3B8D-47C1-9682-1C12509BF99F}" type="datetimeFigureOut">
              <a:rPr lang="zh-CN" altLang="en-US" smtClean="0"/>
              <a:pPr/>
              <a:t>2019/5/27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24B006D-818D-47B3-9EBE-C5AB269A17A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gradFill>
            <a:gsLst>
              <a:gs pos="52100">
                <a:srgbClr val="EFEFEF"/>
              </a:gs>
              <a:gs pos="0">
                <a:srgbClr val="EFEFEF"/>
              </a:gs>
              <a:gs pos="100000">
                <a:srgbClr val="EFEFEF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&#38468;&#20214;&#19977;-&#20844;&#25991;.pdf" TargetMode="External"/><Relationship Id="rId5" Type="http://schemas.openxmlformats.org/officeDocument/2006/relationships/hyperlink" Target="&#38468;&#20214;&#20108;-&#26657;&#38263;&#26371;&#35696;.jp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52946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99         _4"/>
          <p:cNvSpPr/>
          <p:nvPr/>
        </p:nvSpPr>
        <p:spPr>
          <a:xfrm>
            <a:off x="968359" y="2282857"/>
            <a:ext cx="7437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000" dirty="0" smtClean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嘉義縣國小遊戲器材改善說明會</a:t>
            </a:r>
            <a:endParaRPr lang="zh-CN" altLang="en-US" sz="4000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8      _6"/>
          <p:cNvSpPr txBox="1"/>
          <p:nvPr/>
        </p:nvSpPr>
        <p:spPr>
          <a:xfrm>
            <a:off x="2231740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5438448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8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758610" y="1001027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4177678" y="1155886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4041105" y="1434633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11" name="文字方塊 110"/>
          <p:cNvSpPr txBox="1"/>
          <p:nvPr/>
        </p:nvSpPr>
        <p:spPr>
          <a:xfrm>
            <a:off x="4768611" y="3256620"/>
            <a:ext cx="293573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嘉義縣政府教育處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29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26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28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42" grpId="0"/>
      <p:bldP spid="1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 rot="2700000">
            <a:off x="3891511" y="1612634"/>
            <a:ext cx="1487873" cy="1487872"/>
          </a:xfrm>
          <a:prstGeom prst="roundRect">
            <a:avLst>
              <a:gd name="adj" fmla="val 12083"/>
            </a:avLst>
          </a:prstGeom>
          <a:solidFill>
            <a:schemeClr val="bg1">
              <a:lumMod val="95000"/>
            </a:schemeClr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282010"/>
            <a:ext cx="4320480" cy="602306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solidFill>
                  <a:srgbClr val="0B253B"/>
                </a:solidFill>
              </a:rPr>
              <a:t>   鋪面</a:t>
            </a:r>
            <a:r>
              <a:rPr lang="en-US" altLang="zh-TW" sz="3000" dirty="0" smtClean="0">
                <a:solidFill>
                  <a:srgbClr val="0B253B"/>
                </a:solidFill>
              </a:rPr>
              <a:t>-</a:t>
            </a:r>
            <a:r>
              <a:rPr lang="zh-TW" altLang="en-US" sz="3000" dirty="0" smtClean="0">
                <a:solidFill>
                  <a:srgbClr val="0B253B"/>
                </a:solidFill>
              </a:rPr>
              <a:t>鬆填材料</a:t>
            </a:r>
            <a:endParaRPr lang="zh-TW" altLang="en-US" sz="3000" dirty="0">
              <a:solidFill>
                <a:srgbClr val="0B253B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5091" y="1007998"/>
            <a:ext cx="81713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200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▲地墊高溫常會有濃厚塑膠味，可以下列材料取代：</a:t>
            </a:r>
            <a:endParaRPr lang="en-US" altLang="zh-TW" sz="2200" dirty="0" smtClean="0">
              <a:solidFill>
                <a:srgbClr val="123E6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78523"/>
              </p:ext>
            </p:extLst>
          </p:nvPr>
        </p:nvGraphicFramePr>
        <p:xfrm>
          <a:off x="1110744" y="1631245"/>
          <a:ext cx="691764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455"/>
                <a:gridCol w="1823904"/>
                <a:gridCol w="1560977"/>
                <a:gridCol w="273630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項次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材料名稱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材料厚度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符合標準之最大落下高度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細礫石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23cm</a:t>
                      </a:r>
                    </a:p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30cm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210cm</a:t>
                      </a:r>
                    </a:p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300cm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細沙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30cm</a:t>
                      </a:r>
                      <a:endParaRPr lang="zh-TW" altLang="en-US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150cm</a:t>
                      </a:r>
                    </a:p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270cm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樹皮碎片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30cm</a:t>
                      </a:r>
                      <a:endParaRPr lang="zh-TW" altLang="en-US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300cm</a:t>
                      </a:r>
                    </a:p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330cm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木屑</a:t>
                      </a:r>
                      <a:endParaRPr lang="zh-TW" altLang="en-US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23cm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30cm</a:t>
                      </a:r>
                      <a:endParaRPr lang="zh-TW" altLang="en-US" b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300cm</a:t>
                      </a:r>
                    </a:p>
                    <a:p>
                      <a:pPr algn="ctr"/>
                      <a:r>
                        <a:rPr lang="en-US" altLang="zh-TW" b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330cm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4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 rot="2700000">
            <a:off x="3891511" y="1612634"/>
            <a:ext cx="1487873" cy="1487872"/>
          </a:xfrm>
          <a:prstGeom prst="roundRect">
            <a:avLst>
              <a:gd name="adj" fmla="val 12083"/>
            </a:avLst>
          </a:prstGeom>
          <a:solidFill>
            <a:schemeClr val="bg1">
              <a:lumMod val="95000"/>
            </a:schemeClr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282010"/>
            <a:ext cx="4320480" cy="602306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solidFill>
                  <a:srgbClr val="0B253B"/>
                </a:solidFill>
              </a:rPr>
              <a:t>   鋪面</a:t>
            </a:r>
            <a:r>
              <a:rPr lang="en-US" altLang="zh-TW" sz="3000" dirty="0" smtClean="0">
                <a:solidFill>
                  <a:srgbClr val="0B253B"/>
                </a:solidFill>
              </a:rPr>
              <a:t>-</a:t>
            </a:r>
            <a:r>
              <a:rPr lang="zh-TW" altLang="en-US" sz="3000" dirty="0" smtClean="0">
                <a:solidFill>
                  <a:srgbClr val="0B253B"/>
                </a:solidFill>
              </a:rPr>
              <a:t>鬆填材料</a:t>
            </a:r>
            <a:endParaRPr lang="zh-TW" altLang="en-US" sz="3000" dirty="0">
              <a:solidFill>
                <a:srgbClr val="0B253B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1" y="1092911"/>
            <a:ext cx="4478635" cy="336248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66" y="1092911"/>
            <a:ext cx="4478634" cy="33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 rot="2700000">
            <a:off x="3891511" y="1612634"/>
            <a:ext cx="1487873" cy="1487872"/>
          </a:xfrm>
          <a:prstGeom prst="roundRect">
            <a:avLst>
              <a:gd name="adj" fmla="val 12083"/>
            </a:avLst>
          </a:prstGeom>
          <a:solidFill>
            <a:schemeClr val="bg1">
              <a:lumMod val="95000"/>
            </a:schemeClr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282010"/>
            <a:ext cx="4320480" cy="602306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solidFill>
                  <a:srgbClr val="0B253B"/>
                </a:solidFill>
              </a:rPr>
              <a:t>   鋪面</a:t>
            </a:r>
            <a:r>
              <a:rPr lang="en-US" altLang="zh-TW" sz="3000" dirty="0" smtClean="0">
                <a:solidFill>
                  <a:srgbClr val="0B253B"/>
                </a:solidFill>
              </a:rPr>
              <a:t>-</a:t>
            </a:r>
            <a:r>
              <a:rPr lang="zh-TW" altLang="en-US" sz="3000" dirty="0" smtClean="0">
                <a:solidFill>
                  <a:srgbClr val="0B253B"/>
                </a:solidFill>
              </a:rPr>
              <a:t>鬆填材料</a:t>
            </a:r>
            <a:endParaRPr lang="zh-TW" altLang="en-US" sz="3000" dirty="0">
              <a:solidFill>
                <a:srgbClr val="0B253B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24372"/>
            <a:ext cx="4680520" cy="351405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328084" y="1167119"/>
            <a:ext cx="3600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500" b="1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如何維護：</a:t>
            </a:r>
            <a:endParaRPr lang="en-US" altLang="zh-TW" sz="2500" b="1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時常翻沙</a:t>
            </a:r>
            <a:endParaRPr lang="en-US" altLang="zh-TW" sz="25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曬沙以殺菌</a:t>
            </a:r>
            <a:endParaRPr lang="en-US" altLang="zh-TW" sz="25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定期濾沙</a:t>
            </a:r>
            <a:endParaRPr lang="en-US" altLang="zh-TW" sz="25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定期補沙</a:t>
            </a:r>
            <a:endParaRPr lang="en-US" altLang="zh-TW" sz="25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師生、居民共同維護</a:t>
            </a:r>
            <a:endParaRPr lang="zh-TW" altLang="en-US" sz="2500" dirty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08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12286" y="2535320"/>
            <a:ext cx="1740089" cy="1514608"/>
            <a:chOff x="1874153" y="1810432"/>
            <a:chExt cx="2682001" cy="2334465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1874153" y="1851639"/>
              <a:ext cx="2293258" cy="2293257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 rot="2700000">
            <a:off x="3891511" y="1612634"/>
            <a:ext cx="1487873" cy="1487872"/>
          </a:xfrm>
          <a:prstGeom prst="roundRect">
            <a:avLst>
              <a:gd name="adj" fmla="val 12083"/>
            </a:avLst>
          </a:prstGeom>
          <a:solidFill>
            <a:schemeClr val="bg1">
              <a:lumMod val="95000"/>
            </a:schemeClr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7293" y="277073"/>
            <a:ext cx="4320480" cy="602306"/>
          </a:xfrm>
        </p:spPr>
        <p:txBody>
          <a:bodyPr>
            <a:normAutofit fontScale="90000"/>
          </a:bodyPr>
          <a:lstStyle/>
          <a:p>
            <a:r>
              <a:rPr lang="zh-TW" altLang="en-US" sz="3000" dirty="0" smtClean="0">
                <a:solidFill>
                  <a:srgbClr val="0B253B"/>
                </a:solidFill>
              </a:rPr>
              <a:t>改善與拆除計畫提報原則</a:t>
            </a:r>
            <a:endParaRPr lang="zh-TW" altLang="en-US" sz="3000" dirty="0">
              <a:solidFill>
                <a:srgbClr val="0B253B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71800" y="1053649"/>
            <a:ext cx="6084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▲計畫書內容</a:t>
            </a:r>
            <a:endParaRPr lang="en-US" altLang="zh-TW" sz="25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500" dirty="0" smtClean="0">
                <a:solidFill>
                  <a:srgbClr val="0B253B"/>
                </a:solidFill>
              </a:rPr>
              <a:t>       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請詳實寫出學校概況、提報動機、  預期效益。</a:t>
            </a:r>
            <a:endParaRPr lang="en-US" altLang="zh-TW" sz="25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5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擬拆除、擬改善之遊具，</a:t>
            </a:r>
            <a:r>
              <a:rPr lang="zh-TW" altLang="en-US" sz="2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皆需照片呈現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en-US" altLang="zh-TW" sz="25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3.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改善經費概算表中</a:t>
            </a:r>
            <a:r>
              <a:rPr lang="zh-TW" altLang="en-US" sz="2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請列入檢驗經費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5,000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5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以紙本提送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並經承辦人及首長核章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pSp>
        <p:nvGrpSpPr>
          <p:cNvPr id="38" name="组合 38"/>
          <p:cNvGrpSpPr/>
          <p:nvPr/>
        </p:nvGrpSpPr>
        <p:grpSpPr>
          <a:xfrm>
            <a:off x="933023" y="2985190"/>
            <a:ext cx="646396" cy="641602"/>
            <a:chOff x="1004888" y="993775"/>
            <a:chExt cx="2438400" cy="2332038"/>
          </a:xfrm>
          <a:solidFill>
            <a:srgbClr val="123E61"/>
          </a:solidFill>
        </p:grpSpPr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2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 rot="2700000">
            <a:off x="3891511" y="1612634"/>
            <a:ext cx="1487873" cy="1487872"/>
          </a:xfrm>
          <a:prstGeom prst="roundRect">
            <a:avLst>
              <a:gd name="adj" fmla="val 12083"/>
            </a:avLst>
          </a:prstGeom>
          <a:solidFill>
            <a:schemeClr val="bg1">
              <a:lumMod val="95000"/>
            </a:schemeClr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3748" y="290054"/>
            <a:ext cx="4320480" cy="602306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solidFill>
                  <a:srgbClr val="0B253B"/>
                </a:solidFill>
              </a:rPr>
              <a:t>遊具改善圖示範例</a:t>
            </a:r>
            <a:endParaRPr lang="zh-TW" altLang="en-US" sz="3000" dirty="0">
              <a:solidFill>
                <a:srgbClr val="0B253B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1096380"/>
            <a:ext cx="65201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 rot="2700000">
            <a:off x="3891511" y="1612634"/>
            <a:ext cx="1487873" cy="1487872"/>
          </a:xfrm>
          <a:prstGeom prst="roundRect">
            <a:avLst>
              <a:gd name="adj" fmla="val 12083"/>
            </a:avLst>
          </a:prstGeom>
          <a:solidFill>
            <a:schemeClr val="bg1">
              <a:lumMod val="95000"/>
            </a:schemeClr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59732" y="224966"/>
            <a:ext cx="4320480" cy="602306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solidFill>
                  <a:srgbClr val="0B253B"/>
                </a:solidFill>
              </a:rPr>
              <a:t>遊具拆除圖示範例</a:t>
            </a:r>
            <a:endParaRPr lang="zh-TW" altLang="en-US" sz="3000" dirty="0">
              <a:solidFill>
                <a:srgbClr val="0B253B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01"/>
          <a:stretch/>
        </p:blipFill>
        <p:spPr>
          <a:xfrm>
            <a:off x="974821" y="1308916"/>
            <a:ext cx="3426896" cy="289686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952364"/>
            <a:ext cx="375666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91528" y="2582255"/>
            <a:ext cx="1740089" cy="1514608"/>
            <a:chOff x="1874153" y="1810432"/>
            <a:chExt cx="2682001" cy="2334465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1874153" y="1851639"/>
              <a:ext cx="2293258" cy="2293257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 rot="2700000">
            <a:off x="3891511" y="1612634"/>
            <a:ext cx="1487873" cy="1487872"/>
          </a:xfrm>
          <a:prstGeom prst="roundRect">
            <a:avLst>
              <a:gd name="adj" fmla="val 12083"/>
            </a:avLst>
          </a:prstGeom>
          <a:solidFill>
            <a:schemeClr val="bg1">
              <a:lumMod val="95000"/>
            </a:schemeClr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11860" y="448308"/>
            <a:ext cx="4320480" cy="602306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solidFill>
                  <a:srgbClr val="0B253B"/>
                </a:solidFill>
              </a:rPr>
              <a:t>本府審核補助原則</a:t>
            </a:r>
            <a:endParaRPr lang="zh-TW" altLang="en-US" sz="3000" dirty="0">
              <a:solidFill>
                <a:srgbClr val="0B253B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857538" y="1564432"/>
            <a:ext cx="59044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zh-TW" altLang="en-US" sz="25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ㄧ、</a:t>
            </a:r>
            <a:r>
              <a:rPr lang="zh-TW" altLang="zh-TW" sz="25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以學校規模、學生人數、社區居民使用率為優先考量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5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二、經費額度以市場價格為基準，若為偏遠或山區學校將以施作難易度作為審核依據。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pSp>
        <p:nvGrpSpPr>
          <p:cNvPr id="35" name="组合 28"/>
          <p:cNvGrpSpPr/>
          <p:nvPr/>
        </p:nvGrpSpPr>
        <p:grpSpPr>
          <a:xfrm>
            <a:off x="873372" y="2990835"/>
            <a:ext cx="724182" cy="724182"/>
            <a:chOff x="4777349" y="3344972"/>
            <a:chExt cx="965576" cy="965576"/>
          </a:xfrm>
        </p:grpSpPr>
        <p:sp>
          <p:nvSpPr>
            <p:cNvPr id="36" name="椭圆 29"/>
            <p:cNvSpPr/>
            <p:nvPr/>
          </p:nvSpPr>
          <p:spPr>
            <a:xfrm>
              <a:off x="4777349" y="3344972"/>
              <a:ext cx="965576" cy="965576"/>
            </a:xfrm>
            <a:prstGeom prst="ellipse">
              <a:avLst/>
            </a:prstGeom>
            <a:solidFill>
              <a:srgbClr val="123E61"/>
            </a:soli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KSO_Shape"/>
            <p:cNvSpPr/>
            <p:nvPr/>
          </p:nvSpPr>
          <p:spPr bwMode="auto">
            <a:xfrm>
              <a:off x="4974429" y="3534853"/>
              <a:ext cx="546016" cy="509614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69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12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27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85" y="622635"/>
            <a:ext cx="1559287" cy="1559558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45          _3"/>
          <p:cNvSpPr txBox="1">
            <a:spLocks/>
          </p:cNvSpPr>
          <p:nvPr/>
        </p:nvSpPr>
        <p:spPr>
          <a:xfrm>
            <a:off x="2495079" y="3113779"/>
            <a:ext cx="4348204" cy="358865"/>
          </a:xfrm>
          <a:prstGeom prst="rect">
            <a:avLst/>
          </a:prstGeom>
          <a:noFill/>
        </p:spPr>
        <p:txBody>
          <a:bodyPr vert="horz" wrap="square" lIns="68564" tIns="34282" rIns="68564" bIns="34282" rtlCol="0" anchor="ctr">
            <a:sp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zh-CN" altLang="en-US" sz="1800" b="1" i="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30000"/>
              </a:lnSpc>
              <a:spcAft>
                <a:spcPct val="0"/>
              </a:spcAft>
              <a:buNone/>
            </a:pPr>
            <a:r>
              <a:rPr lang="en-US" sz="1600" b="0" dirty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THANK YOU FOR LISTENING</a:t>
            </a:r>
            <a:endParaRPr lang="en-US" sz="1600" b="0" dirty="0">
              <a:solidFill>
                <a:prstClr val="black">
                  <a:lumMod val="75000"/>
                  <a:lumOff val="25000"/>
                </a:prst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31" name="99         _4"/>
          <p:cNvSpPr/>
          <p:nvPr/>
        </p:nvSpPr>
        <p:spPr>
          <a:xfrm>
            <a:off x="1237970" y="2386816"/>
            <a:ext cx="686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800" dirty="0" smtClean="0">
                <a:ln w="6350"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感謝您的聆聽</a:t>
            </a:r>
            <a:endParaRPr lang="zh-CN" altLang="en-US" sz="4800" dirty="0">
              <a:ln w="6350">
                <a:noFill/>
              </a:ln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8      _6"/>
          <p:cNvSpPr txBox="1"/>
          <p:nvPr/>
        </p:nvSpPr>
        <p:spPr>
          <a:xfrm>
            <a:off x="2270016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6        _9"/>
          <p:cNvSpPr txBox="1"/>
          <p:nvPr/>
        </p:nvSpPr>
        <p:spPr>
          <a:xfrm>
            <a:off x="4918800" y="803281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6" name="4       _11"/>
          <p:cNvSpPr txBox="1"/>
          <p:nvPr/>
        </p:nvSpPr>
        <p:spPr>
          <a:xfrm>
            <a:off x="6239998" y="780762"/>
            <a:ext cx="753732" cy="1200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198" b="1" dirty="0">
                <a:solidFill>
                  <a:srgbClr val="123E6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9</a:t>
            </a:r>
            <a:endParaRPr lang="zh-CN" altLang="en-US" sz="7198" b="1" dirty="0">
              <a:solidFill>
                <a:srgbClr val="123E6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7" name="3         _12"/>
          <p:cNvGrpSpPr>
            <a:grpSpLocks/>
          </p:cNvGrpSpPr>
          <p:nvPr/>
        </p:nvGrpSpPr>
        <p:grpSpPr bwMode="auto">
          <a:xfrm>
            <a:off x="3532375" y="948048"/>
            <a:ext cx="885398" cy="887441"/>
            <a:chOff x="183" y="1395"/>
            <a:chExt cx="867" cy="869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83" y="1395"/>
              <a:ext cx="867" cy="869"/>
            </a:xfrm>
            <a:custGeom>
              <a:avLst/>
              <a:gdLst>
                <a:gd name="T0" fmla="*/ 0 w 478"/>
                <a:gd name="T1" fmla="*/ 239 h 478"/>
                <a:gd name="T2" fmla="*/ 239 w 478"/>
                <a:gd name="T3" fmla="*/ 478 h 478"/>
                <a:gd name="T4" fmla="*/ 478 w 478"/>
                <a:gd name="T5" fmla="*/ 239 h 478"/>
                <a:gd name="T6" fmla="*/ 239 w 478"/>
                <a:gd name="T7" fmla="*/ 0 h 478"/>
                <a:gd name="T8" fmla="*/ 0 w 478"/>
                <a:gd name="T9" fmla="*/ 239 h 478"/>
                <a:gd name="T10" fmla="*/ 17 w 478"/>
                <a:gd name="T11" fmla="*/ 239 h 478"/>
                <a:gd name="T12" fmla="*/ 239 w 478"/>
                <a:gd name="T13" fmla="*/ 17 h 478"/>
                <a:gd name="T14" fmla="*/ 461 w 478"/>
                <a:gd name="T15" fmla="*/ 239 h 478"/>
                <a:gd name="T16" fmla="*/ 239 w 478"/>
                <a:gd name="T17" fmla="*/ 461 h 478"/>
                <a:gd name="T18" fmla="*/ 17 w 478"/>
                <a:gd name="T19" fmla="*/ 239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78">
                  <a:moveTo>
                    <a:pt x="0" y="239"/>
                  </a:moveTo>
                  <a:cubicBezTo>
                    <a:pt x="0" y="371"/>
                    <a:pt x="107" y="478"/>
                    <a:pt x="239" y="478"/>
                  </a:cubicBezTo>
                  <a:cubicBezTo>
                    <a:pt x="371" y="478"/>
                    <a:pt x="478" y="371"/>
                    <a:pt x="478" y="239"/>
                  </a:cubicBezTo>
                  <a:cubicBezTo>
                    <a:pt x="478" y="107"/>
                    <a:pt x="371" y="0"/>
                    <a:pt x="239" y="0"/>
                  </a:cubicBezTo>
                  <a:cubicBezTo>
                    <a:pt x="107" y="0"/>
                    <a:pt x="0" y="107"/>
                    <a:pt x="0" y="239"/>
                  </a:cubicBezTo>
                  <a:close/>
                  <a:moveTo>
                    <a:pt x="17" y="239"/>
                  </a:moveTo>
                  <a:cubicBezTo>
                    <a:pt x="17" y="116"/>
                    <a:pt x="117" y="17"/>
                    <a:pt x="239" y="17"/>
                  </a:cubicBezTo>
                  <a:cubicBezTo>
                    <a:pt x="362" y="17"/>
                    <a:pt x="461" y="116"/>
                    <a:pt x="461" y="239"/>
                  </a:cubicBezTo>
                  <a:cubicBezTo>
                    <a:pt x="461" y="361"/>
                    <a:pt x="362" y="461"/>
                    <a:pt x="239" y="461"/>
                  </a:cubicBezTo>
                  <a:cubicBezTo>
                    <a:pt x="117" y="461"/>
                    <a:pt x="17" y="361"/>
                    <a:pt x="17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9" name="Rectangle 6"/>
            <p:cNvSpPr>
              <a:spLocks/>
            </p:cNvSpPr>
            <p:nvPr/>
          </p:nvSpPr>
          <p:spPr bwMode="auto">
            <a:xfrm>
              <a:off x="593" y="1475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435" y="1519"/>
              <a:ext cx="36" cy="51"/>
            </a:xfrm>
            <a:custGeom>
              <a:avLst/>
              <a:gdLst>
                <a:gd name="T0" fmla="*/ 0 w 36"/>
                <a:gd name="T1" fmla="*/ 5 h 51"/>
                <a:gd name="T2" fmla="*/ 26 w 36"/>
                <a:gd name="T3" fmla="*/ 51 h 51"/>
                <a:gd name="T4" fmla="*/ 36 w 36"/>
                <a:gd name="T5" fmla="*/ 45 h 51"/>
                <a:gd name="T6" fmla="*/ 9 w 36"/>
                <a:gd name="T7" fmla="*/ 0 h 51"/>
                <a:gd name="T8" fmla="*/ 0 w 36"/>
                <a:gd name="T9" fmla="*/ 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5"/>
                  </a:moveTo>
                  <a:lnTo>
                    <a:pt x="26" y="51"/>
                  </a:lnTo>
                  <a:lnTo>
                    <a:pt x="36" y="4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306" y="1646"/>
              <a:ext cx="51" cy="36"/>
            </a:xfrm>
            <a:custGeom>
              <a:avLst/>
              <a:gdLst>
                <a:gd name="T0" fmla="*/ 0 w 51"/>
                <a:gd name="T1" fmla="*/ 11 h 36"/>
                <a:gd name="T2" fmla="*/ 46 w 51"/>
                <a:gd name="T3" fmla="*/ 36 h 36"/>
                <a:gd name="T4" fmla="*/ 51 w 51"/>
                <a:gd name="T5" fmla="*/ 27 h 36"/>
                <a:gd name="T6" fmla="*/ 8 w 51"/>
                <a:gd name="T7" fmla="*/ 0 h 36"/>
                <a:gd name="T8" fmla="*/ 0 w 51"/>
                <a:gd name="T9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11"/>
                  </a:moveTo>
                  <a:lnTo>
                    <a:pt x="46" y="36"/>
                  </a:lnTo>
                  <a:lnTo>
                    <a:pt x="51" y="27"/>
                  </a:lnTo>
                  <a:lnTo>
                    <a:pt x="8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2" name="Rectangle 9"/>
            <p:cNvSpPr>
              <a:spLocks/>
            </p:cNvSpPr>
            <p:nvPr/>
          </p:nvSpPr>
          <p:spPr bwMode="auto">
            <a:xfrm>
              <a:off x="263" y="1806"/>
              <a:ext cx="5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306" y="1975"/>
              <a:ext cx="51" cy="38"/>
            </a:xfrm>
            <a:custGeom>
              <a:avLst/>
              <a:gdLst>
                <a:gd name="T0" fmla="*/ 0 w 51"/>
                <a:gd name="T1" fmla="*/ 27 h 38"/>
                <a:gd name="T2" fmla="*/ 8 w 51"/>
                <a:gd name="T3" fmla="*/ 38 h 38"/>
                <a:gd name="T4" fmla="*/ 51 w 51"/>
                <a:gd name="T5" fmla="*/ 11 h 38"/>
                <a:gd name="T6" fmla="*/ 46 w 51"/>
                <a:gd name="T7" fmla="*/ 0 h 38"/>
                <a:gd name="T8" fmla="*/ 0 w 51"/>
                <a:gd name="T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27"/>
                  </a:moveTo>
                  <a:lnTo>
                    <a:pt x="8" y="38"/>
                  </a:lnTo>
                  <a:lnTo>
                    <a:pt x="51" y="11"/>
                  </a:lnTo>
                  <a:lnTo>
                    <a:pt x="4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35" y="2090"/>
              <a:ext cx="36" cy="50"/>
            </a:xfrm>
            <a:custGeom>
              <a:avLst/>
              <a:gdLst>
                <a:gd name="T0" fmla="*/ 0 w 36"/>
                <a:gd name="T1" fmla="*/ 43 h 50"/>
                <a:gd name="T2" fmla="*/ 9 w 36"/>
                <a:gd name="T3" fmla="*/ 50 h 50"/>
                <a:gd name="T4" fmla="*/ 36 w 36"/>
                <a:gd name="T5" fmla="*/ 5 h 50"/>
                <a:gd name="T6" fmla="*/ 26 w 36"/>
                <a:gd name="T7" fmla="*/ 0 h 50"/>
                <a:gd name="T8" fmla="*/ 0 w 36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43"/>
                  </a:moveTo>
                  <a:lnTo>
                    <a:pt x="9" y="50"/>
                  </a:lnTo>
                  <a:lnTo>
                    <a:pt x="36" y="5"/>
                  </a:lnTo>
                  <a:lnTo>
                    <a:pt x="26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5" name="Rectangle 12"/>
            <p:cNvSpPr>
              <a:spLocks/>
            </p:cNvSpPr>
            <p:nvPr/>
          </p:nvSpPr>
          <p:spPr bwMode="auto">
            <a:xfrm>
              <a:off x="593" y="2133"/>
              <a:ext cx="47" cy="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764" y="2090"/>
              <a:ext cx="36" cy="50"/>
            </a:xfrm>
            <a:custGeom>
              <a:avLst/>
              <a:gdLst>
                <a:gd name="T0" fmla="*/ 0 w 36"/>
                <a:gd name="T1" fmla="*/ 5 h 50"/>
                <a:gd name="T2" fmla="*/ 25 w 36"/>
                <a:gd name="T3" fmla="*/ 50 h 50"/>
                <a:gd name="T4" fmla="*/ 36 w 36"/>
                <a:gd name="T5" fmla="*/ 43 h 50"/>
                <a:gd name="T6" fmla="*/ 10 w 36"/>
                <a:gd name="T7" fmla="*/ 0 h 50"/>
                <a:gd name="T8" fmla="*/ 0 w 36"/>
                <a:gd name="T9" fmla="*/ 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0">
                  <a:moveTo>
                    <a:pt x="0" y="5"/>
                  </a:moveTo>
                  <a:lnTo>
                    <a:pt x="25" y="50"/>
                  </a:lnTo>
                  <a:lnTo>
                    <a:pt x="36" y="43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876" y="1975"/>
              <a:ext cx="51" cy="38"/>
            </a:xfrm>
            <a:custGeom>
              <a:avLst/>
              <a:gdLst>
                <a:gd name="T0" fmla="*/ 0 w 51"/>
                <a:gd name="T1" fmla="*/ 11 h 38"/>
                <a:gd name="T2" fmla="*/ 45 w 51"/>
                <a:gd name="T3" fmla="*/ 38 h 38"/>
                <a:gd name="T4" fmla="*/ 51 w 51"/>
                <a:gd name="T5" fmla="*/ 27 h 38"/>
                <a:gd name="T6" fmla="*/ 5 w 51"/>
                <a:gd name="T7" fmla="*/ 0 h 38"/>
                <a:gd name="T8" fmla="*/ 0 w 5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8">
                  <a:moveTo>
                    <a:pt x="0" y="11"/>
                  </a:moveTo>
                  <a:lnTo>
                    <a:pt x="45" y="38"/>
                  </a:lnTo>
                  <a:lnTo>
                    <a:pt x="51" y="27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8" name="Rectangle 15"/>
            <p:cNvSpPr>
              <a:spLocks/>
            </p:cNvSpPr>
            <p:nvPr/>
          </p:nvSpPr>
          <p:spPr bwMode="auto">
            <a:xfrm>
              <a:off x="920" y="1806"/>
              <a:ext cx="52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9" name="Freeform 16"/>
            <p:cNvSpPr>
              <a:spLocks/>
            </p:cNvSpPr>
            <p:nvPr/>
          </p:nvSpPr>
          <p:spPr bwMode="auto">
            <a:xfrm>
              <a:off x="876" y="1646"/>
              <a:ext cx="51" cy="36"/>
            </a:xfrm>
            <a:custGeom>
              <a:avLst/>
              <a:gdLst>
                <a:gd name="T0" fmla="*/ 0 w 51"/>
                <a:gd name="T1" fmla="*/ 27 h 36"/>
                <a:gd name="T2" fmla="*/ 5 w 51"/>
                <a:gd name="T3" fmla="*/ 36 h 36"/>
                <a:gd name="T4" fmla="*/ 51 w 51"/>
                <a:gd name="T5" fmla="*/ 11 h 36"/>
                <a:gd name="T6" fmla="*/ 45 w 51"/>
                <a:gd name="T7" fmla="*/ 0 h 36"/>
                <a:gd name="T8" fmla="*/ 0 w 51"/>
                <a:gd name="T9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36">
                  <a:moveTo>
                    <a:pt x="0" y="27"/>
                  </a:moveTo>
                  <a:lnTo>
                    <a:pt x="5" y="36"/>
                  </a:lnTo>
                  <a:lnTo>
                    <a:pt x="51" y="11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0" name="Freeform 17"/>
            <p:cNvSpPr>
              <a:spLocks/>
            </p:cNvSpPr>
            <p:nvPr/>
          </p:nvSpPr>
          <p:spPr bwMode="auto">
            <a:xfrm>
              <a:off x="764" y="1519"/>
              <a:ext cx="36" cy="51"/>
            </a:xfrm>
            <a:custGeom>
              <a:avLst/>
              <a:gdLst>
                <a:gd name="T0" fmla="*/ 0 w 36"/>
                <a:gd name="T1" fmla="*/ 45 h 51"/>
                <a:gd name="T2" fmla="*/ 10 w 36"/>
                <a:gd name="T3" fmla="*/ 51 h 51"/>
                <a:gd name="T4" fmla="*/ 36 w 36"/>
                <a:gd name="T5" fmla="*/ 5 h 51"/>
                <a:gd name="T6" fmla="*/ 25 w 36"/>
                <a:gd name="T7" fmla="*/ 0 h 51"/>
                <a:gd name="T8" fmla="*/ 0 w 36"/>
                <a:gd name="T9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1">
                  <a:moveTo>
                    <a:pt x="0" y="45"/>
                  </a:moveTo>
                  <a:lnTo>
                    <a:pt x="10" y="51"/>
                  </a:lnTo>
                  <a:lnTo>
                    <a:pt x="36" y="5"/>
                  </a:lnTo>
                  <a:lnTo>
                    <a:pt x="2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64" tIns="34282" rIns="68564" bIns="34282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1" name="2         _13"/>
          <p:cNvGrpSpPr>
            <a:grpSpLocks/>
          </p:cNvGrpSpPr>
          <p:nvPr/>
        </p:nvGrpSpPr>
        <p:grpSpPr>
          <a:xfrm>
            <a:off x="3957717" y="1097292"/>
            <a:ext cx="34282" cy="588566"/>
            <a:chOff x="5275684" y="1747635"/>
            <a:chExt cx="46296" cy="794824"/>
          </a:xfrm>
        </p:grpSpPr>
        <p:sp>
          <p:nvSpPr>
            <p:cNvPr id="62" name="矩形 61"/>
            <p:cNvSpPr/>
            <p:nvPr/>
          </p:nvSpPr>
          <p:spPr>
            <a:xfrm>
              <a:off x="5276261" y="1747635"/>
              <a:ext cx="45719" cy="5429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5275684" y="1999534"/>
              <a:ext cx="45719" cy="5429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4" name="1          _14"/>
          <p:cNvGrpSpPr>
            <a:grpSpLocks/>
          </p:cNvGrpSpPr>
          <p:nvPr/>
        </p:nvGrpSpPr>
        <p:grpSpPr>
          <a:xfrm>
            <a:off x="3803556" y="1362558"/>
            <a:ext cx="350875" cy="57791"/>
            <a:chOff x="5031626" y="2106315"/>
            <a:chExt cx="545439" cy="89837"/>
          </a:xfrm>
        </p:grpSpPr>
        <p:sp>
          <p:nvSpPr>
            <p:cNvPr id="65" name="矩形 64"/>
            <p:cNvSpPr/>
            <p:nvPr/>
          </p:nvSpPr>
          <p:spPr>
            <a:xfrm rot="5400000">
              <a:off x="5321532" y="1940617"/>
              <a:ext cx="89836" cy="4212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 rot="5400000">
              <a:off x="5197324" y="1940618"/>
              <a:ext cx="89836" cy="421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5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1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4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0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3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4" name="同心圆 9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6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9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5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8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7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0">
                                      <p:cBhvr>
                                        <p:cTn id="132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21600000">
                                      <p:cBhvr>
                                        <p:cTn id="134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5" grpId="0"/>
      <p:bldP spid="42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4" y="965462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" y="833793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4"/>
          <p:cNvSpPr txBox="1">
            <a:spLocks noChangeArrowheads="1"/>
          </p:cNvSpPr>
          <p:nvPr/>
        </p:nvSpPr>
        <p:spPr bwMode="auto">
          <a:xfrm>
            <a:off x="841444" y="1511595"/>
            <a:ext cx="2199528" cy="87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TW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前言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4640986" y="0"/>
            <a:ext cx="2338401" cy="71993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TW" altLang="en-US" sz="2500" b="1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聯合報新聞</a:t>
            </a:r>
            <a:endParaRPr lang="en-US" altLang="zh-CN" sz="2500" b="1" dirty="0" smtClean="0">
              <a:solidFill>
                <a:srgbClr val="123E6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454290" y="739695"/>
            <a:ext cx="5256583" cy="45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200" b="1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zh-TW" altLang="zh-TW" sz="2400" b="1" dirty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大限到來 </a:t>
            </a:r>
            <a:r>
              <a:rPr lang="zh-TW" altLang="en-US" sz="2400" b="1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400" b="1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</a:t>
            </a:r>
            <a:r>
              <a:rPr lang="zh-TW" altLang="zh-TW" sz="2400" b="1" dirty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舊遊具改善近乎</a:t>
            </a:r>
            <a:r>
              <a:rPr lang="zh-TW" altLang="zh-TW" sz="2400" b="1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</a:t>
            </a:r>
            <a:endParaRPr lang="zh-TW" altLang="en-US" sz="2200" b="1" dirty="0">
              <a:solidFill>
                <a:srgbClr val="123E6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275856" y="1223518"/>
            <a:ext cx="5508612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地兒童遊戲設施近年發生夾頭、斷手、摔傷等多起意外，本報二○一四、二○一六年兩度進行全台體檢，發現多數遊具不合格。政府於二○一七年一月修正「兒童遊戲場設施安全管理規範」，不僅標準加嚴，並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規定遊戲設施在使用前必須經過檢驗合格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同時公布三年緩衝期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明年一月正式實施，如果沒有檢驗合格，依法必須拆除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詳細內容請參閱附件一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40614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1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87" grpId="0"/>
      <p:bldP spid="21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4" y="965462"/>
            <a:ext cx="1967244" cy="19675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" y="833793"/>
            <a:ext cx="2230535" cy="2230922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4"/>
          <p:cNvSpPr txBox="1">
            <a:spLocks noChangeArrowheads="1"/>
          </p:cNvSpPr>
          <p:nvPr/>
        </p:nvSpPr>
        <p:spPr bwMode="auto">
          <a:xfrm>
            <a:off x="841444" y="1511595"/>
            <a:ext cx="2199528" cy="87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TW" altLang="en-US" sz="28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前言</a:t>
            </a:r>
            <a:endParaRPr lang="zh-CN" altLang="en-US" sz="2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3887085" y="119685"/>
            <a:ext cx="4141299" cy="838681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zh-TW" altLang="en-US" sz="2500" b="1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現況分析與本府具體作為</a:t>
            </a:r>
            <a:endParaRPr lang="en-US" altLang="zh-CN" sz="2500" b="1" dirty="0" smtClean="0">
              <a:solidFill>
                <a:srgbClr val="123E6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313785" y="1086943"/>
            <a:ext cx="56146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 經統計國小有設置遊戲場共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校，已經檢驗合格且完成備查者共</a:t>
            </a:r>
            <a:r>
              <a:rPr lang="en-US" altLang="zh-TW" sz="2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校，待檢驗者共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校，合格率為</a:t>
            </a:r>
            <a:r>
              <a:rPr lang="en-US" altLang="zh-TW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7.5%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年、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年校長會議進行宣導  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file"/>
              </a:rPr>
              <a:t>附件二</a:t>
            </a:r>
            <a:r>
              <a:rPr lang="en-US" altLang="zh-TW" sz="2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2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◆函文知會各校提送計畫：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日府教體字第</a:t>
            </a:r>
            <a:r>
              <a:rPr lang="en-US" altLang="zh-TW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1080020550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號函。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file"/>
              </a:rPr>
              <a:t>附件三</a:t>
            </a:r>
            <a:endParaRPr lang="zh-TW" altLang="en-US" sz="220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1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8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106535" y="405652"/>
            <a:ext cx="1651826" cy="1670610"/>
            <a:chOff x="2067317" y="1810431"/>
            <a:chExt cx="2488837" cy="2293259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圆角矩形 11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chemeClr val="bg1">
                <a:lumMod val="95000"/>
              </a:schemeClr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 rot="2700000">
              <a:off x="2067317" y="1810431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23E61"/>
            </a:soli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08750" y="643217"/>
            <a:ext cx="2133161" cy="1151004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</a:rPr>
              <a:t>法源依據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149" y="760731"/>
            <a:ext cx="6729435" cy="42960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</a:t>
            </a:r>
            <a:r>
              <a:rPr lang="en-US" altLang="zh-TW" sz="1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日衛生福利部部授家字第</a:t>
            </a:r>
            <a:r>
              <a:rPr lang="en-US" altLang="zh-TW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1050601410</a:t>
            </a:r>
            <a:r>
              <a:rPr lang="zh-TW" altLang="en-US" sz="15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號修正</a:t>
            </a:r>
            <a:r>
              <a:rPr lang="zh-TW" altLang="en-US" sz="15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發布</a:t>
            </a:r>
            <a:endParaRPr lang="en-US" altLang="zh-TW" sz="15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en-US" sz="2000" b="1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第七條 </a:t>
            </a:r>
            <a:r>
              <a:rPr lang="zh-TW" altLang="en-US" sz="20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20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en-US" sz="2000" dirty="0" smtClean="0">
                <a:solidFill>
                  <a:srgbClr val="0B253B"/>
                </a:solidFill>
              </a:rPr>
              <a:t>       兒童</a:t>
            </a:r>
            <a:r>
              <a:rPr lang="zh-TW" altLang="en-US" sz="2000" dirty="0">
                <a:solidFill>
                  <a:srgbClr val="0B253B"/>
                </a:solidFill>
              </a:rPr>
              <a:t>遊戲場設施設置者，在該設施開放使用前，應檢具下列表件陳</a:t>
            </a:r>
            <a:r>
              <a:rPr lang="zh-TW" altLang="en-US" sz="2000" dirty="0" smtClean="0">
                <a:solidFill>
                  <a:srgbClr val="0B253B"/>
                </a:solidFill>
              </a:rPr>
              <a:t>報該</a:t>
            </a:r>
            <a:r>
              <a:rPr lang="zh-TW" altLang="en-US" sz="2000" dirty="0">
                <a:solidFill>
                  <a:srgbClr val="0B253B"/>
                </a:solidFill>
              </a:rPr>
              <a:t>管兒童遊戲場主管機關備查；變更或增設時亦</a:t>
            </a:r>
            <a:r>
              <a:rPr lang="zh-TW" altLang="en-US" sz="2000" dirty="0" smtClean="0">
                <a:solidFill>
                  <a:srgbClr val="0B253B"/>
                </a:solidFill>
              </a:rPr>
              <a:t>同：</a:t>
            </a:r>
            <a:endParaRPr lang="en-US" altLang="zh-TW" sz="2000" dirty="0" smtClean="0">
              <a:solidFill>
                <a:srgbClr val="0B253B"/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en-US" sz="2000" dirty="0">
                <a:solidFill>
                  <a:srgbClr val="0B253B"/>
                </a:solidFill>
              </a:rPr>
              <a:t>（一）兒童遊戲場</a:t>
            </a:r>
            <a:r>
              <a:rPr lang="zh-TW" altLang="en-US" sz="2000" dirty="0" smtClean="0">
                <a:solidFill>
                  <a:srgbClr val="0B253B"/>
                </a:solidFill>
              </a:rPr>
              <a:t>基本資料</a:t>
            </a:r>
            <a:endParaRPr lang="zh-TW" altLang="en-US" sz="2000" dirty="0">
              <a:solidFill>
                <a:srgbClr val="0B253B"/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en-US" sz="2000" dirty="0" smtClean="0">
                <a:solidFill>
                  <a:srgbClr val="0B253B"/>
                </a:solidFill>
              </a:rPr>
              <a:t>（</a:t>
            </a:r>
            <a:r>
              <a:rPr lang="zh-TW" altLang="en-US" sz="2000" dirty="0">
                <a:solidFill>
                  <a:srgbClr val="0B253B"/>
                </a:solidFill>
              </a:rPr>
              <a:t>二）廠商出具符合國家標準及相關法規規定之試驗報告與合格</a:t>
            </a:r>
            <a:r>
              <a:rPr lang="zh-TW" altLang="en-US" sz="2000" dirty="0" smtClean="0">
                <a:solidFill>
                  <a:srgbClr val="0B253B"/>
                </a:solidFill>
              </a:rPr>
              <a:t>保證書</a:t>
            </a:r>
            <a:endParaRPr lang="zh-TW" altLang="en-US" sz="2000" dirty="0">
              <a:solidFill>
                <a:srgbClr val="0B253B"/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en-US" sz="2000" dirty="0" smtClean="0">
                <a:solidFill>
                  <a:srgbClr val="0B253B"/>
                </a:solidFill>
              </a:rPr>
              <a:t>（</a:t>
            </a:r>
            <a:r>
              <a:rPr lang="zh-TW" altLang="en-US" sz="2000" dirty="0">
                <a:solidFill>
                  <a:srgbClr val="0B253B"/>
                </a:solidFill>
              </a:rPr>
              <a:t>三）投保含附設兒童遊戲場之公共意外責任險證明文件（政府部門附</a:t>
            </a:r>
          </a:p>
          <a:p>
            <a:pPr marL="0" indent="0">
              <a:lnSpc>
                <a:spcPts val="2000"/>
              </a:lnSpc>
              <a:buNone/>
            </a:pPr>
            <a:r>
              <a:rPr lang="zh-TW" altLang="en-US" sz="2000" dirty="0">
                <a:solidFill>
                  <a:srgbClr val="0B253B"/>
                </a:solidFill>
              </a:rPr>
              <a:t>        設兒童遊戲場無收費者得免附</a:t>
            </a:r>
            <a:r>
              <a:rPr lang="zh-TW" altLang="en-US" sz="2000" dirty="0" smtClean="0">
                <a:solidFill>
                  <a:srgbClr val="0B253B"/>
                </a:solidFill>
              </a:rPr>
              <a:t>）</a:t>
            </a:r>
            <a:endParaRPr lang="zh-TW" altLang="en-US" sz="2000" dirty="0">
              <a:solidFill>
                <a:srgbClr val="0B253B"/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en-US" sz="2000" dirty="0" smtClean="0">
                <a:solidFill>
                  <a:srgbClr val="0B253B"/>
                </a:solidFill>
              </a:rPr>
              <a:t>（</a:t>
            </a:r>
            <a:r>
              <a:rPr lang="zh-TW" altLang="en-US" sz="2000" dirty="0">
                <a:solidFill>
                  <a:srgbClr val="0B253B"/>
                </a:solidFill>
              </a:rPr>
              <a:t>四）兒童遊戲設施自主檢查</a:t>
            </a:r>
            <a:r>
              <a:rPr lang="zh-TW" altLang="en-US" sz="2000" dirty="0" smtClean="0">
                <a:solidFill>
                  <a:srgbClr val="0B253B"/>
                </a:solidFill>
              </a:rPr>
              <a:t>表。</a:t>
            </a:r>
            <a:endParaRPr lang="zh-TW" altLang="en-US" sz="2000" dirty="0">
              <a:solidFill>
                <a:srgbClr val="0B253B"/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en-US" sz="2000" dirty="0" smtClean="0">
                <a:solidFill>
                  <a:srgbClr val="0B253B"/>
                </a:solidFill>
              </a:rPr>
              <a:t>（</a:t>
            </a:r>
            <a:r>
              <a:rPr lang="zh-TW" altLang="en-US" sz="2000" dirty="0">
                <a:solidFill>
                  <a:srgbClr val="0B253B"/>
                </a:solidFill>
              </a:rPr>
              <a:t>五）由取得我國簽署國際實驗室認證聯盟（</a:t>
            </a:r>
            <a:r>
              <a:rPr lang="en-US" altLang="zh-TW" sz="2000" dirty="0">
                <a:solidFill>
                  <a:srgbClr val="0B253B"/>
                </a:solidFill>
              </a:rPr>
              <a:t>ILAC</a:t>
            </a:r>
            <a:r>
              <a:rPr lang="zh-TW" altLang="en-US" sz="2000" dirty="0">
                <a:solidFill>
                  <a:srgbClr val="0B253B"/>
                </a:solidFill>
              </a:rPr>
              <a:t>）相互承認協議（</a:t>
            </a:r>
            <a:r>
              <a:rPr lang="en-US" altLang="zh-TW" sz="2000" dirty="0" smtClean="0">
                <a:solidFill>
                  <a:srgbClr val="0B253B"/>
                </a:solidFill>
              </a:rPr>
              <a:t>MRA</a:t>
            </a:r>
            <a:r>
              <a:rPr lang="zh-TW" altLang="en-US" sz="2000" dirty="0">
                <a:solidFill>
                  <a:srgbClr val="0B253B"/>
                </a:solidFill>
              </a:rPr>
              <a:t>）認證機構核發</a:t>
            </a:r>
            <a:r>
              <a:rPr lang="en-US" altLang="zh-TW" sz="2000" dirty="0">
                <a:solidFill>
                  <a:srgbClr val="0B253B"/>
                </a:solidFill>
              </a:rPr>
              <a:t>CNS 17020</a:t>
            </a:r>
            <a:r>
              <a:rPr lang="zh-TW" altLang="en-US" sz="2000" dirty="0">
                <a:solidFill>
                  <a:srgbClr val="0B253B"/>
                </a:solidFill>
              </a:rPr>
              <a:t>或</a:t>
            </a:r>
            <a:r>
              <a:rPr lang="en-US" altLang="zh-TW" sz="2000" dirty="0">
                <a:solidFill>
                  <a:srgbClr val="0B253B"/>
                </a:solidFill>
              </a:rPr>
              <a:t>ISO</a:t>
            </a:r>
            <a:r>
              <a:rPr lang="zh-TW" altLang="en-US" sz="2000" dirty="0">
                <a:solidFill>
                  <a:srgbClr val="0B253B"/>
                </a:solidFill>
              </a:rPr>
              <a:t>／</a:t>
            </a:r>
            <a:r>
              <a:rPr lang="en-US" altLang="zh-TW" sz="2000" dirty="0">
                <a:solidFill>
                  <a:srgbClr val="0B253B"/>
                </a:solidFill>
              </a:rPr>
              <a:t>IEC 17020</a:t>
            </a:r>
            <a:r>
              <a:rPr lang="zh-TW" altLang="en-US" sz="2000" dirty="0">
                <a:solidFill>
                  <a:srgbClr val="0B253B"/>
                </a:solidFill>
              </a:rPr>
              <a:t>認證證書之</a:t>
            </a:r>
            <a:r>
              <a:rPr lang="zh-TW" altLang="en-US" sz="2000" dirty="0" smtClean="0">
                <a:solidFill>
                  <a:srgbClr val="0B253B"/>
                </a:solidFill>
              </a:rPr>
              <a:t>檢驗</a:t>
            </a:r>
            <a:r>
              <a:rPr lang="zh-TW" altLang="en-US" sz="2000" dirty="0">
                <a:solidFill>
                  <a:srgbClr val="0B253B"/>
                </a:solidFill>
              </a:rPr>
              <a:t>機</a:t>
            </a:r>
            <a:r>
              <a:rPr lang="zh-TW" altLang="en-US" sz="2000" dirty="0" smtClean="0">
                <a:solidFill>
                  <a:srgbClr val="0B253B"/>
                </a:solidFill>
              </a:rPr>
              <a:t>構</a:t>
            </a:r>
            <a:r>
              <a:rPr lang="zh-TW" altLang="en-US" sz="2000" dirty="0">
                <a:solidFill>
                  <a:srgbClr val="0B253B"/>
                </a:solidFill>
              </a:rPr>
              <a:t>，所開立具有認證標誌之合格檢驗報告。</a:t>
            </a:r>
            <a:endParaRPr lang="en-US" altLang="zh-TW" sz="2000" dirty="0" smtClean="0">
              <a:solidFill>
                <a:srgbClr val="0B253B"/>
              </a:solidFill>
            </a:endParaRPr>
          </a:p>
          <a:p>
            <a:pPr marL="0" indent="0">
              <a:lnSpc>
                <a:spcPts val="2000"/>
              </a:lnSpc>
              <a:buNone/>
            </a:pPr>
            <a:r>
              <a:rPr lang="zh-TW" altLang="en-US" sz="2000" dirty="0" smtClean="0">
                <a:solidFill>
                  <a:srgbClr val="FF0000"/>
                </a:solidFill>
              </a:rPr>
              <a:t>      本</a:t>
            </a:r>
            <a:r>
              <a:rPr lang="zh-TW" altLang="en-US" sz="2000" dirty="0">
                <a:solidFill>
                  <a:srgbClr val="FF0000"/>
                </a:solidFill>
              </a:rPr>
              <a:t>規範修正前已設置之兒童遊戲場設施，應於三年內檢具第一項</a:t>
            </a:r>
            <a:r>
              <a:rPr lang="zh-TW" altLang="en-US" sz="2000" dirty="0" smtClean="0">
                <a:solidFill>
                  <a:srgbClr val="FF0000"/>
                </a:solidFill>
              </a:rPr>
              <a:t>第一款</a:t>
            </a:r>
            <a:r>
              <a:rPr lang="zh-TW" altLang="en-US" sz="2000" dirty="0">
                <a:solidFill>
                  <a:srgbClr val="FF0000"/>
                </a:solidFill>
              </a:rPr>
              <a:t>及第三款至第五款表件向該管兒童遊戲場主管機關完成備查手續。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079612" y="268288"/>
            <a:ext cx="50765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兒童遊戲場設施安全管理規範</a:t>
            </a:r>
            <a:endParaRPr lang="zh-TW" altLang="en-US" sz="26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97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4463974" y="1908582"/>
            <a:ext cx="643723" cy="446394"/>
            <a:chOff x="4500760" y="2808312"/>
            <a:chExt cx="714375" cy="4953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4" name="Freeform 10"/>
            <p:cNvSpPr>
              <a:spLocks/>
            </p:cNvSpPr>
            <p:nvPr/>
          </p:nvSpPr>
          <p:spPr bwMode="auto">
            <a:xfrm flipH="1">
              <a:off x="4500760" y="2813074"/>
              <a:ext cx="712788" cy="490538"/>
            </a:xfrm>
            <a:custGeom>
              <a:avLst/>
              <a:gdLst>
                <a:gd name="T0" fmla="*/ 165 w 481"/>
                <a:gd name="T1" fmla="*/ 277 h 330"/>
                <a:gd name="T2" fmla="*/ 181 w 481"/>
                <a:gd name="T3" fmla="*/ 315 h 330"/>
                <a:gd name="T4" fmla="*/ 198 w 481"/>
                <a:gd name="T5" fmla="*/ 324 h 330"/>
                <a:gd name="T6" fmla="*/ 211 w 481"/>
                <a:gd name="T7" fmla="*/ 327 h 330"/>
                <a:gd name="T8" fmla="*/ 229 w 481"/>
                <a:gd name="T9" fmla="*/ 329 h 330"/>
                <a:gd name="T10" fmla="*/ 250 w 481"/>
                <a:gd name="T11" fmla="*/ 330 h 330"/>
                <a:gd name="T12" fmla="*/ 264 w 481"/>
                <a:gd name="T13" fmla="*/ 330 h 330"/>
                <a:gd name="T14" fmla="*/ 279 w 481"/>
                <a:gd name="T15" fmla="*/ 329 h 330"/>
                <a:gd name="T16" fmla="*/ 295 w 481"/>
                <a:gd name="T17" fmla="*/ 325 h 330"/>
                <a:gd name="T18" fmla="*/ 312 w 481"/>
                <a:gd name="T19" fmla="*/ 319 h 330"/>
                <a:gd name="T20" fmla="*/ 319 w 481"/>
                <a:gd name="T21" fmla="*/ 315 h 330"/>
                <a:gd name="T22" fmla="*/ 322 w 481"/>
                <a:gd name="T23" fmla="*/ 311 h 330"/>
                <a:gd name="T24" fmla="*/ 331 w 481"/>
                <a:gd name="T25" fmla="*/ 275 h 330"/>
                <a:gd name="T26" fmla="*/ 422 w 481"/>
                <a:gd name="T27" fmla="*/ 276 h 330"/>
                <a:gd name="T28" fmla="*/ 454 w 481"/>
                <a:gd name="T29" fmla="*/ 276 h 330"/>
                <a:gd name="T30" fmla="*/ 456 w 481"/>
                <a:gd name="T31" fmla="*/ 277 h 330"/>
                <a:gd name="T32" fmla="*/ 458 w 481"/>
                <a:gd name="T33" fmla="*/ 277 h 330"/>
                <a:gd name="T34" fmla="*/ 461 w 481"/>
                <a:gd name="T35" fmla="*/ 276 h 330"/>
                <a:gd name="T36" fmla="*/ 468 w 481"/>
                <a:gd name="T37" fmla="*/ 275 h 330"/>
                <a:gd name="T38" fmla="*/ 472 w 481"/>
                <a:gd name="T39" fmla="*/ 272 h 330"/>
                <a:gd name="T40" fmla="*/ 474 w 481"/>
                <a:gd name="T41" fmla="*/ 268 h 330"/>
                <a:gd name="T42" fmla="*/ 476 w 481"/>
                <a:gd name="T43" fmla="*/ 256 h 330"/>
                <a:gd name="T44" fmla="*/ 478 w 481"/>
                <a:gd name="T45" fmla="*/ 216 h 330"/>
                <a:gd name="T46" fmla="*/ 481 w 481"/>
                <a:gd name="T47" fmla="*/ 90 h 330"/>
                <a:gd name="T48" fmla="*/ 474 w 481"/>
                <a:gd name="T49" fmla="*/ 143 h 330"/>
                <a:gd name="T50" fmla="*/ 461 w 481"/>
                <a:gd name="T51" fmla="*/ 46 h 330"/>
                <a:gd name="T52" fmla="*/ 438 w 481"/>
                <a:gd name="T53" fmla="*/ 52 h 330"/>
                <a:gd name="T54" fmla="*/ 408 w 481"/>
                <a:gd name="T55" fmla="*/ 52 h 330"/>
                <a:gd name="T56" fmla="*/ 394 w 481"/>
                <a:gd name="T57" fmla="*/ 51 h 330"/>
                <a:gd name="T58" fmla="*/ 383 w 481"/>
                <a:gd name="T59" fmla="*/ 51 h 330"/>
                <a:gd name="T60" fmla="*/ 372 w 481"/>
                <a:gd name="T61" fmla="*/ 52 h 330"/>
                <a:gd name="T62" fmla="*/ 352 w 481"/>
                <a:gd name="T63" fmla="*/ 56 h 330"/>
                <a:gd name="T64" fmla="*/ 347 w 481"/>
                <a:gd name="T65" fmla="*/ 58 h 330"/>
                <a:gd name="T66" fmla="*/ 343 w 481"/>
                <a:gd name="T67" fmla="*/ 60 h 330"/>
                <a:gd name="T68" fmla="*/ 341 w 481"/>
                <a:gd name="T69" fmla="*/ 64 h 330"/>
                <a:gd name="T70" fmla="*/ 332 w 481"/>
                <a:gd name="T71" fmla="*/ 145 h 330"/>
                <a:gd name="T72" fmla="*/ 318 w 481"/>
                <a:gd name="T73" fmla="*/ 146 h 330"/>
                <a:gd name="T74" fmla="*/ 308 w 481"/>
                <a:gd name="T75" fmla="*/ 147 h 330"/>
                <a:gd name="T76" fmla="*/ 304 w 481"/>
                <a:gd name="T77" fmla="*/ 149 h 330"/>
                <a:gd name="T78" fmla="*/ 302 w 481"/>
                <a:gd name="T79" fmla="*/ 150 h 330"/>
                <a:gd name="T80" fmla="*/ 301 w 481"/>
                <a:gd name="T81" fmla="*/ 152 h 330"/>
                <a:gd name="T82" fmla="*/ 270 w 481"/>
                <a:gd name="T83" fmla="*/ 195 h 330"/>
                <a:gd name="T84" fmla="*/ 197 w 481"/>
                <a:gd name="T85" fmla="*/ 190 h 330"/>
                <a:gd name="T86" fmla="*/ 183 w 481"/>
                <a:gd name="T87" fmla="*/ 149 h 330"/>
                <a:gd name="T88" fmla="*/ 179 w 481"/>
                <a:gd name="T89" fmla="*/ 148 h 330"/>
                <a:gd name="T90" fmla="*/ 170 w 481"/>
                <a:gd name="T91" fmla="*/ 147 h 330"/>
                <a:gd name="T92" fmla="*/ 152 w 481"/>
                <a:gd name="T93" fmla="*/ 146 h 330"/>
                <a:gd name="T94" fmla="*/ 126 w 481"/>
                <a:gd name="T95" fmla="*/ 78 h 330"/>
                <a:gd name="T96" fmla="*/ 106 w 481"/>
                <a:gd name="T97" fmla="*/ 64 h 330"/>
                <a:gd name="T98" fmla="*/ 99 w 481"/>
                <a:gd name="T99" fmla="*/ 63 h 330"/>
                <a:gd name="T100" fmla="*/ 90 w 481"/>
                <a:gd name="T101" fmla="*/ 63 h 330"/>
                <a:gd name="T102" fmla="*/ 77 w 481"/>
                <a:gd name="T103" fmla="*/ 63 h 330"/>
                <a:gd name="T104" fmla="*/ 56 w 481"/>
                <a:gd name="T105" fmla="*/ 63 h 330"/>
                <a:gd name="T106" fmla="*/ 21 w 481"/>
                <a:gd name="T107" fmla="*/ 65 h 330"/>
                <a:gd name="T108" fmla="*/ 2 w 481"/>
                <a:gd name="T109" fmla="*/ 178 h 330"/>
                <a:gd name="T110" fmla="*/ 26 w 481"/>
                <a:gd name="T111" fmla="*/ 274 h 330"/>
                <a:gd name="T112" fmla="*/ 31 w 481"/>
                <a:gd name="T113" fmla="*/ 276 h 330"/>
                <a:gd name="T114" fmla="*/ 35 w 481"/>
                <a:gd name="T115" fmla="*/ 277 h 330"/>
                <a:gd name="T116" fmla="*/ 41 w 481"/>
                <a:gd name="T117" fmla="*/ 278 h 330"/>
                <a:gd name="T118" fmla="*/ 52 w 481"/>
                <a:gd name="T119" fmla="*/ 278 h 330"/>
                <a:gd name="T120" fmla="*/ 78 w 481"/>
                <a:gd name="T121" fmla="*/ 27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1" h="330">
                  <a:moveTo>
                    <a:pt x="78" y="277"/>
                  </a:moveTo>
                  <a:cubicBezTo>
                    <a:pt x="81" y="277"/>
                    <a:pt x="84" y="277"/>
                    <a:pt x="87" y="277"/>
                  </a:cubicBezTo>
                  <a:cubicBezTo>
                    <a:pt x="93" y="277"/>
                    <a:pt x="99" y="277"/>
                    <a:pt x="106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13" y="276"/>
                    <a:pt x="120" y="276"/>
                    <a:pt x="127" y="276"/>
                  </a:cubicBezTo>
                  <a:cubicBezTo>
                    <a:pt x="130" y="276"/>
                    <a:pt x="134" y="276"/>
                    <a:pt x="137" y="276"/>
                  </a:cubicBezTo>
                  <a:cubicBezTo>
                    <a:pt x="138" y="276"/>
                    <a:pt x="138" y="276"/>
                    <a:pt x="138" y="276"/>
                  </a:cubicBezTo>
                  <a:cubicBezTo>
                    <a:pt x="141" y="276"/>
                    <a:pt x="144" y="276"/>
                    <a:pt x="147" y="276"/>
                  </a:cubicBezTo>
                  <a:cubicBezTo>
                    <a:pt x="148" y="276"/>
                    <a:pt x="148" y="276"/>
                    <a:pt x="148" y="276"/>
                  </a:cubicBezTo>
                  <a:cubicBezTo>
                    <a:pt x="149" y="276"/>
                    <a:pt x="151" y="276"/>
                    <a:pt x="152" y="276"/>
                  </a:cubicBezTo>
                  <a:cubicBezTo>
                    <a:pt x="153" y="276"/>
                    <a:pt x="153" y="276"/>
                    <a:pt x="153" y="276"/>
                  </a:cubicBezTo>
                  <a:cubicBezTo>
                    <a:pt x="154" y="276"/>
                    <a:pt x="155" y="276"/>
                    <a:pt x="157" y="276"/>
                  </a:cubicBezTo>
                  <a:cubicBezTo>
                    <a:pt x="157" y="276"/>
                    <a:pt x="157" y="276"/>
                    <a:pt x="157" y="276"/>
                  </a:cubicBezTo>
                  <a:cubicBezTo>
                    <a:pt x="159" y="276"/>
                    <a:pt x="160" y="276"/>
                    <a:pt x="161" y="276"/>
                  </a:cubicBezTo>
                  <a:cubicBezTo>
                    <a:pt x="161" y="276"/>
                    <a:pt x="161" y="276"/>
                    <a:pt x="161" y="276"/>
                  </a:cubicBezTo>
                  <a:cubicBezTo>
                    <a:pt x="163" y="277"/>
                    <a:pt x="164" y="277"/>
                    <a:pt x="165" y="277"/>
                  </a:cubicBezTo>
                  <a:cubicBezTo>
                    <a:pt x="166" y="277"/>
                    <a:pt x="166" y="277"/>
                    <a:pt x="166" y="277"/>
                  </a:cubicBezTo>
                  <a:cubicBezTo>
                    <a:pt x="167" y="277"/>
                    <a:pt x="168" y="277"/>
                    <a:pt x="169" y="277"/>
                  </a:cubicBezTo>
                  <a:cubicBezTo>
                    <a:pt x="169" y="277"/>
                    <a:pt x="169" y="277"/>
                    <a:pt x="169" y="277"/>
                  </a:cubicBezTo>
                  <a:cubicBezTo>
                    <a:pt x="171" y="277"/>
                    <a:pt x="172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3" y="277"/>
                    <a:pt x="173" y="277"/>
                    <a:pt x="173" y="277"/>
                  </a:cubicBezTo>
                  <a:cubicBezTo>
                    <a:pt x="175" y="277"/>
                    <a:pt x="176" y="278"/>
                    <a:pt x="177" y="278"/>
                  </a:cubicBezTo>
                  <a:cubicBezTo>
                    <a:pt x="177" y="287"/>
                    <a:pt x="177" y="297"/>
                    <a:pt x="177" y="307"/>
                  </a:cubicBezTo>
                  <a:cubicBezTo>
                    <a:pt x="177" y="307"/>
                    <a:pt x="177" y="308"/>
                    <a:pt x="177" y="309"/>
                  </a:cubicBezTo>
                  <a:cubicBezTo>
                    <a:pt x="178" y="310"/>
                    <a:pt x="178" y="310"/>
                    <a:pt x="178" y="310"/>
                  </a:cubicBezTo>
                  <a:cubicBezTo>
                    <a:pt x="178" y="310"/>
                    <a:pt x="178" y="311"/>
                    <a:pt x="178" y="311"/>
                  </a:cubicBezTo>
                  <a:cubicBezTo>
                    <a:pt x="178" y="311"/>
                    <a:pt x="178" y="311"/>
                    <a:pt x="178" y="311"/>
                  </a:cubicBezTo>
                  <a:cubicBezTo>
                    <a:pt x="178" y="312"/>
                    <a:pt x="178" y="312"/>
                    <a:pt x="178" y="312"/>
                  </a:cubicBezTo>
                  <a:cubicBezTo>
                    <a:pt x="179" y="312"/>
                    <a:pt x="179" y="312"/>
                    <a:pt x="179" y="312"/>
                  </a:cubicBezTo>
                  <a:cubicBezTo>
                    <a:pt x="179" y="313"/>
                    <a:pt x="179" y="313"/>
                    <a:pt x="180" y="314"/>
                  </a:cubicBezTo>
                  <a:cubicBezTo>
                    <a:pt x="181" y="315"/>
                    <a:pt x="181" y="315"/>
                    <a:pt x="181" y="315"/>
                  </a:cubicBezTo>
                  <a:cubicBezTo>
                    <a:pt x="181" y="316"/>
                    <a:pt x="181" y="316"/>
                    <a:pt x="181" y="316"/>
                  </a:cubicBezTo>
                  <a:cubicBezTo>
                    <a:pt x="182" y="316"/>
                    <a:pt x="182" y="316"/>
                    <a:pt x="182" y="316"/>
                  </a:cubicBezTo>
                  <a:cubicBezTo>
                    <a:pt x="182" y="317"/>
                    <a:pt x="182" y="317"/>
                    <a:pt x="182" y="317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4" y="318"/>
                    <a:pt x="184" y="318"/>
                    <a:pt x="185" y="318"/>
                  </a:cubicBezTo>
                  <a:cubicBezTo>
                    <a:pt x="185" y="319"/>
                    <a:pt x="186" y="319"/>
                    <a:pt x="186" y="319"/>
                  </a:cubicBezTo>
                  <a:cubicBezTo>
                    <a:pt x="187" y="320"/>
                    <a:pt x="187" y="320"/>
                    <a:pt x="187" y="320"/>
                  </a:cubicBezTo>
                  <a:cubicBezTo>
                    <a:pt x="187" y="320"/>
                    <a:pt x="188" y="320"/>
                    <a:pt x="188" y="321"/>
                  </a:cubicBezTo>
                  <a:cubicBezTo>
                    <a:pt x="189" y="321"/>
                    <a:pt x="189" y="321"/>
                    <a:pt x="189" y="321"/>
                  </a:cubicBezTo>
                  <a:cubicBezTo>
                    <a:pt x="190" y="322"/>
                    <a:pt x="190" y="322"/>
                    <a:pt x="190" y="322"/>
                  </a:cubicBezTo>
                  <a:cubicBezTo>
                    <a:pt x="191" y="322"/>
                    <a:pt x="191" y="322"/>
                    <a:pt x="191" y="322"/>
                  </a:cubicBezTo>
                  <a:cubicBezTo>
                    <a:pt x="192" y="322"/>
                    <a:pt x="194" y="323"/>
                    <a:pt x="195" y="323"/>
                  </a:cubicBezTo>
                  <a:cubicBezTo>
                    <a:pt x="195" y="323"/>
                    <a:pt x="195" y="323"/>
                    <a:pt x="195" y="323"/>
                  </a:cubicBezTo>
                  <a:cubicBezTo>
                    <a:pt x="196" y="324"/>
                    <a:pt x="196" y="324"/>
                    <a:pt x="196" y="324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8" y="324"/>
                    <a:pt x="198" y="324"/>
                    <a:pt x="198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0" y="325"/>
                    <a:pt x="200" y="325"/>
                    <a:pt x="200" y="325"/>
                  </a:cubicBezTo>
                  <a:cubicBezTo>
                    <a:pt x="201" y="325"/>
                    <a:pt x="201" y="325"/>
                    <a:pt x="201" y="325"/>
                  </a:cubicBezTo>
                  <a:cubicBezTo>
                    <a:pt x="202" y="325"/>
                    <a:pt x="202" y="325"/>
                    <a:pt x="202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3" y="325"/>
                    <a:pt x="203" y="325"/>
                    <a:pt x="203" y="325"/>
                  </a:cubicBezTo>
                  <a:cubicBezTo>
                    <a:pt x="204" y="325"/>
                    <a:pt x="204" y="326"/>
                    <a:pt x="205" y="326"/>
                  </a:cubicBezTo>
                  <a:cubicBezTo>
                    <a:pt x="205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6" y="326"/>
                    <a:pt x="206" y="326"/>
                    <a:pt x="206" y="326"/>
                  </a:cubicBezTo>
                  <a:cubicBezTo>
                    <a:pt x="207" y="326"/>
                    <a:pt x="207" y="326"/>
                    <a:pt x="208" y="326"/>
                  </a:cubicBezTo>
                  <a:cubicBezTo>
                    <a:pt x="208" y="326"/>
                    <a:pt x="209" y="326"/>
                    <a:pt x="209" y="326"/>
                  </a:cubicBezTo>
                  <a:cubicBezTo>
                    <a:pt x="210" y="327"/>
                    <a:pt x="210" y="327"/>
                    <a:pt x="211" y="327"/>
                  </a:cubicBezTo>
                  <a:cubicBezTo>
                    <a:pt x="212" y="327"/>
                    <a:pt x="212" y="327"/>
                    <a:pt x="213" y="327"/>
                  </a:cubicBezTo>
                  <a:cubicBezTo>
                    <a:pt x="213" y="327"/>
                    <a:pt x="214" y="327"/>
                    <a:pt x="214" y="327"/>
                  </a:cubicBezTo>
                  <a:cubicBezTo>
                    <a:pt x="215" y="327"/>
                    <a:pt x="215" y="327"/>
                    <a:pt x="216" y="327"/>
                  </a:cubicBezTo>
                  <a:cubicBezTo>
                    <a:pt x="216" y="327"/>
                    <a:pt x="217" y="328"/>
                    <a:pt x="217" y="328"/>
                  </a:cubicBezTo>
                  <a:cubicBezTo>
                    <a:pt x="218" y="328"/>
                    <a:pt x="219" y="328"/>
                    <a:pt x="219" y="328"/>
                  </a:cubicBezTo>
                  <a:cubicBezTo>
                    <a:pt x="219" y="328"/>
                    <a:pt x="219" y="328"/>
                    <a:pt x="219" y="328"/>
                  </a:cubicBezTo>
                  <a:cubicBezTo>
                    <a:pt x="220" y="328"/>
                    <a:pt x="220" y="328"/>
                    <a:pt x="220" y="328"/>
                  </a:cubicBezTo>
                  <a:cubicBezTo>
                    <a:pt x="220" y="328"/>
                    <a:pt x="220" y="328"/>
                    <a:pt x="221" y="328"/>
                  </a:cubicBezTo>
                  <a:cubicBezTo>
                    <a:pt x="221" y="328"/>
                    <a:pt x="222" y="328"/>
                    <a:pt x="222" y="328"/>
                  </a:cubicBezTo>
                  <a:cubicBezTo>
                    <a:pt x="223" y="328"/>
                    <a:pt x="224" y="328"/>
                    <a:pt x="224" y="328"/>
                  </a:cubicBezTo>
                  <a:cubicBezTo>
                    <a:pt x="225" y="328"/>
                    <a:pt x="225" y="329"/>
                    <a:pt x="226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7" y="329"/>
                    <a:pt x="227" y="329"/>
                    <a:pt x="227" y="329"/>
                  </a:cubicBezTo>
                  <a:cubicBezTo>
                    <a:pt x="228" y="329"/>
                    <a:pt x="228" y="329"/>
                    <a:pt x="228" y="329"/>
                  </a:cubicBezTo>
                  <a:cubicBezTo>
                    <a:pt x="228" y="329"/>
                    <a:pt x="229" y="329"/>
                    <a:pt x="229" y="329"/>
                  </a:cubicBezTo>
                  <a:cubicBezTo>
                    <a:pt x="230" y="329"/>
                    <a:pt x="230" y="329"/>
                    <a:pt x="231" y="329"/>
                  </a:cubicBezTo>
                  <a:cubicBezTo>
                    <a:pt x="231" y="329"/>
                    <a:pt x="232" y="329"/>
                    <a:pt x="233" y="329"/>
                  </a:cubicBezTo>
                  <a:cubicBezTo>
                    <a:pt x="233" y="329"/>
                    <a:pt x="234" y="329"/>
                    <a:pt x="234" y="329"/>
                  </a:cubicBezTo>
                  <a:cubicBezTo>
                    <a:pt x="235" y="329"/>
                    <a:pt x="235" y="329"/>
                    <a:pt x="236" y="329"/>
                  </a:cubicBezTo>
                  <a:cubicBezTo>
                    <a:pt x="236" y="329"/>
                    <a:pt x="237" y="329"/>
                    <a:pt x="238" y="330"/>
                  </a:cubicBezTo>
                  <a:cubicBezTo>
                    <a:pt x="238" y="330"/>
                    <a:pt x="239" y="330"/>
                    <a:pt x="239" y="330"/>
                  </a:cubicBezTo>
                  <a:cubicBezTo>
                    <a:pt x="240" y="330"/>
                    <a:pt x="240" y="330"/>
                    <a:pt x="241" y="330"/>
                  </a:cubicBezTo>
                  <a:cubicBezTo>
                    <a:pt x="241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2" y="330"/>
                    <a:pt x="242" y="330"/>
                    <a:pt x="242" y="330"/>
                  </a:cubicBezTo>
                  <a:cubicBezTo>
                    <a:pt x="243" y="330"/>
                    <a:pt x="243" y="330"/>
                    <a:pt x="244" y="330"/>
                  </a:cubicBezTo>
                  <a:cubicBezTo>
                    <a:pt x="244" y="330"/>
                    <a:pt x="245" y="330"/>
                    <a:pt x="246" y="330"/>
                  </a:cubicBezTo>
                  <a:cubicBezTo>
                    <a:pt x="246" y="330"/>
                    <a:pt x="247" y="330"/>
                    <a:pt x="247" y="330"/>
                  </a:cubicBezTo>
                  <a:cubicBezTo>
                    <a:pt x="248" y="330"/>
                    <a:pt x="248" y="330"/>
                    <a:pt x="249" y="330"/>
                  </a:cubicBezTo>
                  <a:cubicBezTo>
                    <a:pt x="249" y="330"/>
                    <a:pt x="249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0" y="330"/>
                    <a:pt x="250" y="330"/>
                    <a:pt x="250" y="330"/>
                  </a:cubicBezTo>
                  <a:cubicBezTo>
                    <a:pt x="251" y="330"/>
                    <a:pt x="251" y="330"/>
                    <a:pt x="252" y="330"/>
                  </a:cubicBezTo>
                  <a:cubicBezTo>
                    <a:pt x="252" y="330"/>
                    <a:pt x="253" y="330"/>
                    <a:pt x="253" y="330"/>
                  </a:cubicBezTo>
                  <a:cubicBezTo>
                    <a:pt x="254" y="330"/>
                    <a:pt x="254" y="330"/>
                    <a:pt x="254" y="330"/>
                  </a:cubicBezTo>
                  <a:cubicBezTo>
                    <a:pt x="255" y="330"/>
                    <a:pt x="255" y="330"/>
                    <a:pt x="255" y="330"/>
                  </a:cubicBezTo>
                  <a:cubicBezTo>
                    <a:pt x="256" y="330"/>
                    <a:pt x="256" y="330"/>
                    <a:pt x="256" y="330"/>
                  </a:cubicBezTo>
                  <a:cubicBezTo>
                    <a:pt x="257" y="330"/>
                    <a:pt x="257" y="330"/>
                    <a:pt x="257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8" y="330"/>
                    <a:pt x="258" y="330"/>
                    <a:pt x="258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59" y="330"/>
                    <a:pt x="259" y="330"/>
                    <a:pt x="259" y="330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30"/>
                    <a:pt x="261" y="330"/>
                    <a:pt x="261" y="330"/>
                  </a:cubicBezTo>
                  <a:cubicBezTo>
                    <a:pt x="262" y="330"/>
                    <a:pt x="262" y="330"/>
                    <a:pt x="263" y="330"/>
                  </a:cubicBezTo>
                  <a:cubicBezTo>
                    <a:pt x="263" y="330"/>
                    <a:pt x="264" y="330"/>
                    <a:pt x="264" y="330"/>
                  </a:cubicBezTo>
                  <a:cubicBezTo>
                    <a:pt x="264" y="330"/>
                    <a:pt x="265" y="330"/>
                    <a:pt x="265" y="330"/>
                  </a:cubicBezTo>
                  <a:cubicBezTo>
                    <a:pt x="266" y="330"/>
                    <a:pt x="266" y="330"/>
                    <a:pt x="267" y="330"/>
                  </a:cubicBezTo>
                  <a:cubicBezTo>
                    <a:pt x="267" y="330"/>
                    <a:pt x="267" y="330"/>
                    <a:pt x="268" y="330"/>
                  </a:cubicBezTo>
                  <a:cubicBezTo>
                    <a:pt x="268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69" y="330"/>
                    <a:pt x="269" y="330"/>
                  </a:cubicBezTo>
                  <a:cubicBezTo>
                    <a:pt x="269" y="330"/>
                    <a:pt x="270" y="330"/>
                    <a:pt x="270" y="330"/>
                  </a:cubicBezTo>
                  <a:cubicBezTo>
                    <a:pt x="271" y="329"/>
                    <a:pt x="271" y="329"/>
                    <a:pt x="272" y="329"/>
                  </a:cubicBezTo>
                  <a:cubicBezTo>
                    <a:pt x="272" y="329"/>
                    <a:pt x="273" y="329"/>
                    <a:pt x="273" y="329"/>
                  </a:cubicBezTo>
                  <a:cubicBezTo>
                    <a:pt x="273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4" y="329"/>
                    <a:pt x="274" y="329"/>
                    <a:pt x="274" y="329"/>
                  </a:cubicBezTo>
                  <a:cubicBezTo>
                    <a:pt x="275" y="329"/>
                    <a:pt x="275" y="329"/>
                    <a:pt x="276" y="329"/>
                  </a:cubicBezTo>
                  <a:cubicBezTo>
                    <a:pt x="276" y="329"/>
                    <a:pt x="277" y="329"/>
                    <a:pt x="277" y="329"/>
                  </a:cubicBezTo>
                  <a:cubicBezTo>
                    <a:pt x="278" y="329"/>
                    <a:pt x="278" y="329"/>
                    <a:pt x="279" y="329"/>
                  </a:cubicBezTo>
                  <a:cubicBezTo>
                    <a:pt x="279" y="329"/>
                    <a:pt x="279" y="329"/>
                    <a:pt x="279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0" y="329"/>
                    <a:pt x="280" y="329"/>
                    <a:pt x="280" y="329"/>
                  </a:cubicBezTo>
                  <a:cubicBezTo>
                    <a:pt x="281" y="328"/>
                    <a:pt x="281" y="328"/>
                    <a:pt x="281" y="328"/>
                  </a:cubicBezTo>
                  <a:cubicBezTo>
                    <a:pt x="281" y="328"/>
                    <a:pt x="282" y="328"/>
                    <a:pt x="282" y="328"/>
                  </a:cubicBezTo>
                  <a:cubicBezTo>
                    <a:pt x="283" y="328"/>
                    <a:pt x="283" y="328"/>
                    <a:pt x="284" y="328"/>
                  </a:cubicBezTo>
                  <a:cubicBezTo>
                    <a:pt x="284" y="328"/>
                    <a:pt x="285" y="328"/>
                    <a:pt x="285" y="328"/>
                  </a:cubicBezTo>
                  <a:cubicBezTo>
                    <a:pt x="286" y="328"/>
                    <a:pt x="286" y="328"/>
                    <a:pt x="286" y="328"/>
                  </a:cubicBezTo>
                  <a:cubicBezTo>
                    <a:pt x="287" y="327"/>
                    <a:pt x="288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89" y="327"/>
                    <a:pt x="289" y="327"/>
                    <a:pt x="289" y="327"/>
                  </a:cubicBezTo>
                  <a:cubicBezTo>
                    <a:pt x="290" y="327"/>
                    <a:pt x="291" y="326"/>
                    <a:pt x="292" y="326"/>
                  </a:cubicBezTo>
                  <a:cubicBezTo>
                    <a:pt x="293" y="326"/>
                    <a:pt x="293" y="326"/>
                    <a:pt x="293" y="326"/>
                  </a:cubicBezTo>
                  <a:cubicBezTo>
                    <a:pt x="293" y="326"/>
                    <a:pt x="294" y="326"/>
                    <a:pt x="294" y="326"/>
                  </a:cubicBezTo>
                  <a:cubicBezTo>
                    <a:pt x="295" y="326"/>
                    <a:pt x="295" y="325"/>
                    <a:pt x="295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6" y="325"/>
                    <a:pt x="296" y="325"/>
                    <a:pt x="296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7" y="325"/>
                    <a:pt x="297" y="325"/>
                    <a:pt x="297" y="325"/>
                  </a:cubicBezTo>
                  <a:cubicBezTo>
                    <a:pt x="299" y="324"/>
                    <a:pt x="300" y="324"/>
                    <a:pt x="301" y="323"/>
                  </a:cubicBezTo>
                  <a:cubicBezTo>
                    <a:pt x="301" y="323"/>
                    <a:pt x="302" y="323"/>
                    <a:pt x="302" y="323"/>
                  </a:cubicBezTo>
                  <a:cubicBezTo>
                    <a:pt x="303" y="322"/>
                    <a:pt x="303" y="322"/>
                    <a:pt x="303" y="322"/>
                  </a:cubicBezTo>
                  <a:cubicBezTo>
                    <a:pt x="304" y="322"/>
                    <a:pt x="304" y="322"/>
                    <a:pt x="304" y="322"/>
                  </a:cubicBezTo>
                  <a:cubicBezTo>
                    <a:pt x="305" y="322"/>
                    <a:pt x="306" y="321"/>
                    <a:pt x="306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1"/>
                    <a:pt x="308" y="321"/>
                    <a:pt x="308" y="321"/>
                  </a:cubicBezTo>
                  <a:cubicBezTo>
                    <a:pt x="308" y="320"/>
                    <a:pt x="308" y="320"/>
                    <a:pt x="308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0" y="320"/>
                    <a:pt x="310" y="320"/>
                    <a:pt x="311" y="319"/>
                  </a:cubicBezTo>
                  <a:cubicBezTo>
                    <a:pt x="311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2" y="319"/>
                    <a:pt x="312" y="319"/>
                    <a:pt x="312" y="319"/>
                  </a:cubicBezTo>
                  <a:cubicBezTo>
                    <a:pt x="313" y="318"/>
                    <a:pt x="313" y="318"/>
                    <a:pt x="313" y="318"/>
                  </a:cubicBezTo>
                  <a:cubicBezTo>
                    <a:pt x="314" y="318"/>
                    <a:pt x="314" y="318"/>
                    <a:pt x="315" y="317"/>
                  </a:cubicBezTo>
                  <a:cubicBezTo>
                    <a:pt x="315" y="317"/>
                    <a:pt x="315" y="317"/>
                    <a:pt x="315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6" y="317"/>
                    <a:pt x="316" y="317"/>
                    <a:pt x="316" y="317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7" y="316"/>
                    <a:pt x="317" y="316"/>
                    <a:pt x="317" y="316"/>
                  </a:cubicBezTo>
                  <a:cubicBezTo>
                    <a:pt x="318" y="316"/>
                    <a:pt x="318" y="316"/>
                    <a:pt x="318" y="316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8" y="315"/>
                    <a:pt x="318" y="315"/>
                    <a:pt x="318" y="315"/>
                  </a:cubicBezTo>
                  <a:cubicBezTo>
                    <a:pt x="319" y="315"/>
                    <a:pt x="319" y="315"/>
                    <a:pt x="319" y="315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19" y="314"/>
                    <a:pt x="319" y="314"/>
                    <a:pt x="319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4"/>
                    <a:pt x="320" y="314"/>
                    <a:pt x="320" y="314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0" y="313"/>
                    <a:pt x="320" y="313"/>
                    <a:pt x="320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3"/>
                    <a:pt x="321" y="313"/>
                    <a:pt x="321" y="313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1" y="312"/>
                    <a:pt x="321" y="312"/>
                    <a:pt x="321" y="312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1"/>
                    <a:pt x="322" y="311"/>
                    <a:pt x="322" y="311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10"/>
                    <a:pt x="322" y="310"/>
                    <a:pt x="322" y="310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309"/>
                    <a:pt x="322" y="309"/>
                    <a:pt x="322" y="309"/>
                  </a:cubicBezTo>
                  <a:cubicBezTo>
                    <a:pt x="322" y="298"/>
                    <a:pt x="322" y="287"/>
                    <a:pt x="323" y="276"/>
                  </a:cubicBezTo>
                  <a:cubicBezTo>
                    <a:pt x="323" y="276"/>
                    <a:pt x="323" y="276"/>
                    <a:pt x="323" y="276"/>
                  </a:cubicBezTo>
                  <a:cubicBezTo>
                    <a:pt x="324" y="276"/>
                    <a:pt x="325" y="275"/>
                    <a:pt x="326" y="275"/>
                  </a:cubicBezTo>
                  <a:cubicBezTo>
                    <a:pt x="328" y="275"/>
                    <a:pt x="329" y="275"/>
                    <a:pt x="331" y="275"/>
                  </a:cubicBezTo>
                  <a:cubicBezTo>
                    <a:pt x="332" y="275"/>
                    <a:pt x="334" y="275"/>
                    <a:pt x="336" y="275"/>
                  </a:cubicBezTo>
                  <a:cubicBezTo>
                    <a:pt x="338" y="275"/>
                    <a:pt x="340" y="275"/>
                    <a:pt x="343" y="275"/>
                  </a:cubicBezTo>
                  <a:cubicBezTo>
                    <a:pt x="343" y="275"/>
                    <a:pt x="344" y="275"/>
                    <a:pt x="345" y="275"/>
                  </a:cubicBezTo>
                  <a:cubicBezTo>
                    <a:pt x="347" y="275"/>
                    <a:pt x="349" y="275"/>
                    <a:pt x="352" y="275"/>
                  </a:cubicBezTo>
                  <a:cubicBezTo>
                    <a:pt x="352" y="275"/>
                    <a:pt x="353" y="275"/>
                    <a:pt x="353" y="275"/>
                  </a:cubicBezTo>
                  <a:cubicBezTo>
                    <a:pt x="354" y="275"/>
                    <a:pt x="355" y="275"/>
                    <a:pt x="356" y="275"/>
                  </a:cubicBezTo>
                  <a:cubicBezTo>
                    <a:pt x="359" y="275"/>
                    <a:pt x="362" y="275"/>
                    <a:pt x="365" y="275"/>
                  </a:cubicBezTo>
                  <a:cubicBezTo>
                    <a:pt x="366" y="275"/>
                    <a:pt x="367" y="275"/>
                    <a:pt x="368" y="275"/>
                  </a:cubicBezTo>
                  <a:cubicBezTo>
                    <a:pt x="371" y="275"/>
                    <a:pt x="374" y="275"/>
                    <a:pt x="377" y="275"/>
                  </a:cubicBezTo>
                  <a:cubicBezTo>
                    <a:pt x="378" y="275"/>
                    <a:pt x="380" y="275"/>
                    <a:pt x="381" y="275"/>
                  </a:cubicBezTo>
                  <a:cubicBezTo>
                    <a:pt x="384" y="275"/>
                    <a:pt x="388" y="275"/>
                    <a:pt x="392" y="275"/>
                  </a:cubicBezTo>
                  <a:cubicBezTo>
                    <a:pt x="393" y="275"/>
                    <a:pt x="394" y="275"/>
                    <a:pt x="395" y="275"/>
                  </a:cubicBezTo>
                  <a:cubicBezTo>
                    <a:pt x="398" y="275"/>
                    <a:pt x="401" y="275"/>
                    <a:pt x="403" y="276"/>
                  </a:cubicBezTo>
                  <a:cubicBezTo>
                    <a:pt x="405" y="276"/>
                    <a:pt x="407" y="276"/>
                    <a:pt x="408" y="276"/>
                  </a:cubicBezTo>
                  <a:cubicBezTo>
                    <a:pt x="409" y="276"/>
                    <a:pt x="409" y="276"/>
                    <a:pt x="410" y="276"/>
                  </a:cubicBezTo>
                  <a:cubicBezTo>
                    <a:pt x="414" y="276"/>
                    <a:pt x="418" y="276"/>
                    <a:pt x="422" y="276"/>
                  </a:cubicBezTo>
                  <a:cubicBezTo>
                    <a:pt x="422" y="276"/>
                    <a:pt x="422" y="276"/>
                    <a:pt x="422" y="276"/>
                  </a:cubicBezTo>
                  <a:cubicBezTo>
                    <a:pt x="423" y="276"/>
                    <a:pt x="424" y="276"/>
                    <a:pt x="425" y="276"/>
                  </a:cubicBezTo>
                  <a:cubicBezTo>
                    <a:pt x="426" y="276"/>
                    <a:pt x="426" y="276"/>
                    <a:pt x="426" y="276"/>
                  </a:cubicBezTo>
                  <a:cubicBezTo>
                    <a:pt x="428" y="276"/>
                    <a:pt x="430" y="276"/>
                    <a:pt x="432" y="276"/>
                  </a:cubicBezTo>
                  <a:cubicBezTo>
                    <a:pt x="432" y="276"/>
                    <a:pt x="433" y="276"/>
                    <a:pt x="433" y="276"/>
                  </a:cubicBezTo>
                  <a:cubicBezTo>
                    <a:pt x="434" y="276"/>
                    <a:pt x="434" y="276"/>
                    <a:pt x="434" y="276"/>
                  </a:cubicBezTo>
                  <a:cubicBezTo>
                    <a:pt x="439" y="276"/>
                    <a:pt x="442" y="276"/>
                    <a:pt x="44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47" y="276"/>
                    <a:pt x="448" y="276"/>
                    <a:pt x="449" y="276"/>
                  </a:cubicBezTo>
                  <a:cubicBezTo>
                    <a:pt x="450" y="276"/>
                    <a:pt x="450" y="276"/>
                    <a:pt x="451" y="276"/>
                  </a:cubicBezTo>
                  <a:cubicBezTo>
                    <a:pt x="452" y="276"/>
                    <a:pt x="452" y="276"/>
                    <a:pt x="452" y="276"/>
                  </a:cubicBezTo>
                  <a:cubicBezTo>
                    <a:pt x="452" y="276"/>
                    <a:pt x="453" y="276"/>
                    <a:pt x="453" y="276"/>
                  </a:cubicBezTo>
                  <a:cubicBezTo>
                    <a:pt x="453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4" y="276"/>
                    <a:pt x="454" y="276"/>
                    <a:pt x="454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6"/>
                    <a:pt x="455" y="276"/>
                    <a:pt x="455" y="276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5" y="277"/>
                    <a:pt x="455" y="277"/>
                    <a:pt x="455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6" y="277"/>
                    <a:pt x="456" y="277"/>
                    <a:pt x="456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8" y="277"/>
                    <a:pt x="458" y="277"/>
                    <a:pt x="458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59" y="277"/>
                    <a:pt x="459" y="277"/>
                    <a:pt x="459" y="277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0" y="276"/>
                    <a:pt x="460" y="276"/>
                    <a:pt x="460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1" y="276"/>
                    <a:pt x="461" y="276"/>
                    <a:pt x="461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2" y="276"/>
                    <a:pt x="462" y="276"/>
                    <a:pt x="462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3" y="276"/>
                    <a:pt x="463" y="276"/>
                    <a:pt x="463" y="276"/>
                  </a:cubicBezTo>
                  <a:cubicBezTo>
                    <a:pt x="464" y="276"/>
                    <a:pt x="464" y="276"/>
                    <a:pt x="464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6"/>
                    <a:pt x="465" y="276"/>
                    <a:pt x="465" y="276"/>
                  </a:cubicBezTo>
                  <a:cubicBezTo>
                    <a:pt x="465" y="275"/>
                    <a:pt x="465" y="275"/>
                    <a:pt x="465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6" y="275"/>
                    <a:pt x="466" y="275"/>
                    <a:pt x="466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7" y="275"/>
                    <a:pt x="467" y="275"/>
                    <a:pt x="467" y="275"/>
                  </a:cubicBezTo>
                  <a:cubicBezTo>
                    <a:pt x="468" y="275"/>
                    <a:pt x="468" y="275"/>
                    <a:pt x="468" y="275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8" y="274"/>
                    <a:pt x="468" y="274"/>
                    <a:pt x="468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69" y="274"/>
                    <a:pt x="469" y="274"/>
                    <a:pt x="469" y="274"/>
                  </a:cubicBezTo>
                  <a:cubicBezTo>
                    <a:pt x="470" y="274"/>
                    <a:pt x="470" y="274"/>
                    <a:pt x="470" y="274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0" y="273"/>
                    <a:pt x="470" y="273"/>
                    <a:pt x="470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3"/>
                    <a:pt x="471" y="273"/>
                    <a:pt x="471" y="273"/>
                  </a:cubicBezTo>
                  <a:cubicBezTo>
                    <a:pt x="471" y="272"/>
                    <a:pt x="471" y="272"/>
                    <a:pt x="471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2" y="272"/>
                    <a:pt x="472" y="272"/>
                    <a:pt x="472" y="272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1"/>
                    <a:pt x="473" y="271"/>
                    <a:pt x="473" y="271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3" y="270"/>
                    <a:pt x="473" y="270"/>
                    <a:pt x="473" y="270"/>
                  </a:cubicBezTo>
                  <a:cubicBezTo>
                    <a:pt x="474" y="270"/>
                    <a:pt x="474" y="270"/>
                    <a:pt x="474" y="270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9"/>
                    <a:pt x="474" y="269"/>
                    <a:pt x="474" y="269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4" y="268"/>
                    <a:pt x="474" y="268"/>
                    <a:pt x="474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8"/>
                    <a:pt x="475" y="268"/>
                    <a:pt x="475" y="268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7"/>
                    <a:pt x="475" y="267"/>
                    <a:pt x="475" y="267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6"/>
                    <a:pt x="475" y="266"/>
                    <a:pt x="475" y="266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5" y="265"/>
                    <a:pt x="475" y="265"/>
                    <a:pt x="475" y="265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4"/>
                    <a:pt x="476" y="264"/>
                    <a:pt x="476" y="264"/>
                  </a:cubicBezTo>
                  <a:cubicBezTo>
                    <a:pt x="476" y="263"/>
                    <a:pt x="476" y="263"/>
                    <a:pt x="476" y="262"/>
                  </a:cubicBezTo>
                  <a:cubicBezTo>
                    <a:pt x="476" y="262"/>
                    <a:pt x="476" y="261"/>
                    <a:pt x="476" y="261"/>
                  </a:cubicBezTo>
                  <a:cubicBezTo>
                    <a:pt x="476" y="260"/>
                    <a:pt x="476" y="259"/>
                    <a:pt x="476" y="258"/>
                  </a:cubicBezTo>
                  <a:cubicBezTo>
                    <a:pt x="476" y="258"/>
                    <a:pt x="476" y="257"/>
                    <a:pt x="476" y="257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6" y="256"/>
                    <a:pt x="476" y="256"/>
                    <a:pt x="476" y="256"/>
                  </a:cubicBezTo>
                  <a:cubicBezTo>
                    <a:pt x="477" y="255"/>
                    <a:pt x="477" y="254"/>
                    <a:pt x="477" y="254"/>
                  </a:cubicBezTo>
                  <a:cubicBezTo>
                    <a:pt x="477" y="253"/>
                    <a:pt x="477" y="252"/>
                    <a:pt x="477" y="252"/>
                  </a:cubicBezTo>
                  <a:cubicBezTo>
                    <a:pt x="477" y="251"/>
                    <a:pt x="477" y="250"/>
                    <a:pt x="477" y="249"/>
                  </a:cubicBezTo>
                  <a:cubicBezTo>
                    <a:pt x="477" y="248"/>
                    <a:pt x="477" y="248"/>
                    <a:pt x="477" y="247"/>
                  </a:cubicBezTo>
                  <a:cubicBezTo>
                    <a:pt x="477" y="247"/>
                    <a:pt x="477" y="247"/>
                    <a:pt x="477" y="247"/>
                  </a:cubicBezTo>
                  <a:cubicBezTo>
                    <a:pt x="477" y="246"/>
                    <a:pt x="477" y="246"/>
                    <a:pt x="477" y="246"/>
                  </a:cubicBezTo>
                  <a:cubicBezTo>
                    <a:pt x="477" y="244"/>
                    <a:pt x="477" y="242"/>
                    <a:pt x="477" y="240"/>
                  </a:cubicBezTo>
                  <a:cubicBezTo>
                    <a:pt x="477" y="239"/>
                    <a:pt x="478" y="238"/>
                    <a:pt x="478" y="237"/>
                  </a:cubicBezTo>
                  <a:cubicBezTo>
                    <a:pt x="478" y="237"/>
                    <a:pt x="478" y="237"/>
                    <a:pt x="478" y="237"/>
                  </a:cubicBezTo>
                  <a:cubicBezTo>
                    <a:pt x="478" y="236"/>
                    <a:pt x="478" y="236"/>
                    <a:pt x="478" y="236"/>
                  </a:cubicBezTo>
                  <a:cubicBezTo>
                    <a:pt x="478" y="236"/>
                    <a:pt x="478" y="235"/>
                    <a:pt x="478" y="234"/>
                  </a:cubicBezTo>
                  <a:cubicBezTo>
                    <a:pt x="478" y="233"/>
                    <a:pt x="478" y="233"/>
                    <a:pt x="478" y="232"/>
                  </a:cubicBezTo>
                  <a:cubicBezTo>
                    <a:pt x="478" y="231"/>
                    <a:pt x="478" y="229"/>
                    <a:pt x="478" y="228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8" y="216"/>
                    <a:pt x="478" y="216"/>
                    <a:pt x="478" y="216"/>
                  </a:cubicBezTo>
                  <a:cubicBezTo>
                    <a:pt x="479" y="174"/>
                    <a:pt x="480" y="132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90"/>
                    <a:pt x="481" y="90"/>
                    <a:pt x="481" y="90"/>
                  </a:cubicBezTo>
                  <a:cubicBezTo>
                    <a:pt x="481" y="110"/>
                    <a:pt x="481" y="110"/>
                    <a:pt x="481" y="110"/>
                  </a:cubicBezTo>
                  <a:cubicBezTo>
                    <a:pt x="481" y="110"/>
                    <a:pt x="481" y="111"/>
                    <a:pt x="481" y="111"/>
                  </a:cubicBezTo>
                  <a:cubicBezTo>
                    <a:pt x="481" y="114"/>
                    <a:pt x="480" y="116"/>
                    <a:pt x="480" y="118"/>
                  </a:cubicBezTo>
                  <a:cubicBezTo>
                    <a:pt x="480" y="119"/>
                    <a:pt x="480" y="120"/>
                    <a:pt x="480" y="120"/>
                  </a:cubicBezTo>
                  <a:cubicBezTo>
                    <a:pt x="480" y="121"/>
                    <a:pt x="480" y="122"/>
                    <a:pt x="480" y="123"/>
                  </a:cubicBezTo>
                  <a:cubicBezTo>
                    <a:pt x="480" y="123"/>
                    <a:pt x="480" y="124"/>
                    <a:pt x="480" y="125"/>
                  </a:cubicBezTo>
                  <a:cubicBezTo>
                    <a:pt x="480" y="126"/>
                    <a:pt x="480" y="126"/>
                    <a:pt x="480" y="127"/>
                  </a:cubicBezTo>
                  <a:cubicBezTo>
                    <a:pt x="480" y="128"/>
                    <a:pt x="480" y="128"/>
                    <a:pt x="479" y="129"/>
                  </a:cubicBezTo>
                  <a:cubicBezTo>
                    <a:pt x="479" y="130"/>
                    <a:pt x="479" y="130"/>
                    <a:pt x="479" y="131"/>
                  </a:cubicBezTo>
                  <a:cubicBezTo>
                    <a:pt x="479" y="132"/>
                    <a:pt x="479" y="132"/>
                    <a:pt x="479" y="133"/>
                  </a:cubicBezTo>
                  <a:cubicBezTo>
                    <a:pt x="479" y="134"/>
                    <a:pt x="479" y="134"/>
                    <a:pt x="479" y="135"/>
                  </a:cubicBezTo>
                  <a:cubicBezTo>
                    <a:pt x="478" y="136"/>
                    <a:pt x="478" y="137"/>
                    <a:pt x="478" y="138"/>
                  </a:cubicBezTo>
                  <a:cubicBezTo>
                    <a:pt x="478" y="138"/>
                    <a:pt x="478" y="138"/>
                    <a:pt x="478" y="138"/>
                  </a:cubicBezTo>
                  <a:cubicBezTo>
                    <a:pt x="477" y="139"/>
                    <a:pt x="477" y="140"/>
                    <a:pt x="476" y="141"/>
                  </a:cubicBezTo>
                  <a:cubicBezTo>
                    <a:pt x="476" y="141"/>
                    <a:pt x="476" y="141"/>
                    <a:pt x="476" y="141"/>
                  </a:cubicBezTo>
                  <a:cubicBezTo>
                    <a:pt x="475" y="141"/>
                    <a:pt x="475" y="142"/>
                    <a:pt x="474" y="143"/>
                  </a:cubicBezTo>
                  <a:cubicBezTo>
                    <a:pt x="474" y="143"/>
                    <a:pt x="474" y="143"/>
                    <a:pt x="474" y="143"/>
                  </a:cubicBezTo>
                  <a:cubicBezTo>
                    <a:pt x="473" y="143"/>
                    <a:pt x="472" y="144"/>
                    <a:pt x="471" y="144"/>
                  </a:cubicBezTo>
                  <a:cubicBezTo>
                    <a:pt x="471" y="144"/>
                    <a:pt x="471" y="144"/>
                    <a:pt x="471" y="144"/>
                  </a:cubicBezTo>
                  <a:cubicBezTo>
                    <a:pt x="470" y="144"/>
                    <a:pt x="470" y="145"/>
                    <a:pt x="469" y="145"/>
                  </a:cubicBezTo>
                  <a:cubicBezTo>
                    <a:pt x="468" y="145"/>
                    <a:pt x="468" y="145"/>
                    <a:pt x="468" y="145"/>
                  </a:cubicBezTo>
                  <a:cubicBezTo>
                    <a:pt x="468" y="145"/>
                    <a:pt x="467" y="145"/>
                    <a:pt x="466" y="145"/>
                  </a:cubicBezTo>
                  <a:cubicBezTo>
                    <a:pt x="466" y="145"/>
                    <a:pt x="466" y="145"/>
                    <a:pt x="466" y="145"/>
                  </a:cubicBezTo>
                  <a:cubicBezTo>
                    <a:pt x="465" y="146"/>
                    <a:pt x="464" y="146"/>
                    <a:pt x="463" y="146"/>
                  </a:cubicBezTo>
                  <a:cubicBezTo>
                    <a:pt x="463" y="146"/>
                    <a:pt x="463" y="146"/>
                    <a:pt x="463" y="146"/>
                  </a:cubicBezTo>
                  <a:cubicBezTo>
                    <a:pt x="462" y="146"/>
                    <a:pt x="462" y="146"/>
                    <a:pt x="461" y="146"/>
                  </a:cubicBezTo>
                  <a:cubicBezTo>
                    <a:pt x="460" y="146"/>
                    <a:pt x="460" y="146"/>
                    <a:pt x="460" y="146"/>
                  </a:cubicBezTo>
                  <a:cubicBezTo>
                    <a:pt x="460" y="112"/>
                    <a:pt x="461" y="78"/>
                    <a:pt x="462" y="44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2" y="45"/>
                    <a:pt x="462" y="45"/>
                    <a:pt x="462" y="45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6"/>
                    <a:pt x="460" y="47"/>
                    <a:pt x="460" y="47"/>
                  </a:cubicBezTo>
                  <a:cubicBezTo>
                    <a:pt x="460" y="47"/>
                    <a:pt x="460" y="47"/>
                    <a:pt x="460" y="47"/>
                  </a:cubicBezTo>
                  <a:cubicBezTo>
                    <a:pt x="460" y="47"/>
                    <a:pt x="459" y="47"/>
                    <a:pt x="459" y="48"/>
                  </a:cubicBezTo>
                  <a:cubicBezTo>
                    <a:pt x="459" y="48"/>
                    <a:pt x="459" y="48"/>
                    <a:pt x="459" y="48"/>
                  </a:cubicBezTo>
                  <a:cubicBezTo>
                    <a:pt x="458" y="48"/>
                    <a:pt x="458" y="48"/>
                    <a:pt x="457" y="48"/>
                  </a:cubicBezTo>
                  <a:cubicBezTo>
                    <a:pt x="457" y="48"/>
                    <a:pt x="457" y="48"/>
                    <a:pt x="457" y="48"/>
                  </a:cubicBezTo>
                  <a:cubicBezTo>
                    <a:pt x="456" y="49"/>
                    <a:pt x="456" y="49"/>
                    <a:pt x="455" y="49"/>
                  </a:cubicBezTo>
                  <a:cubicBezTo>
                    <a:pt x="455" y="49"/>
                    <a:pt x="455" y="49"/>
                    <a:pt x="455" y="49"/>
                  </a:cubicBezTo>
                  <a:cubicBezTo>
                    <a:pt x="455" y="49"/>
                    <a:pt x="454" y="49"/>
                    <a:pt x="454" y="49"/>
                  </a:cubicBezTo>
                  <a:cubicBezTo>
                    <a:pt x="453" y="49"/>
                    <a:pt x="453" y="50"/>
                    <a:pt x="453" y="50"/>
                  </a:cubicBezTo>
                  <a:cubicBezTo>
                    <a:pt x="452" y="50"/>
                    <a:pt x="452" y="50"/>
                    <a:pt x="451" y="50"/>
                  </a:cubicBezTo>
                  <a:cubicBezTo>
                    <a:pt x="451" y="50"/>
                    <a:pt x="451" y="50"/>
                    <a:pt x="450" y="50"/>
                  </a:cubicBezTo>
                  <a:cubicBezTo>
                    <a:pt x="449" y="50"/>
                    <a:pt x="447" y="51"/>
                    <a:pt x="445" y="51"/>
                  </a:cubicBezTo>
                  <a:cubicBezTo>
                    <a:pt x="445" y="51"/>
                    <a:pt x="445" y="51"/>
                    <a:pt x="445" y="51"/>
                  </a:cubicBezTo>
                  <a:cubicBezTo>
                    <a:pt x="443" y="51"/>
                    <a:pt x="441" y="51"/>
                    <a:pt x="439" y="52"/>
                  </a:cubicBezTo>
                  <a:cubicBezTo>
                    <a:pt x="438" y="52"/>
                    <a:pt x="438" y="52"/>
                    <a:pt x="438" y="52"/>
                  </a:cubicBezTo>
                  <a:cubicBezTo>
                    <a:pt x="436" y="52"/>
                    <a:pt x="434" y="52"/>
                    <a:pt x="432" y="52"/>
                  </a:cubicBezTo>
                  <a:cubicBezTo>
                    <a:pt x="432" y="52"/>
                    <a:pt x="432" y="52"/>
                    <a:pt x="432" y="52"/>
                  </a:cubicBezTo>
                  <a:cubicBezTo>
                    <a:pt x="429" y="52"/>
                    <a:pt x="427" y="52"/>
                    <a:pt x="425" y="52"/>
                  </a:cubicBezTo>
                  <a:cubicBezTo>
                    <a:pt x="424" y="52"/>
                    <a:pt x="424" y="52"/>
                    <a:pt x="424" y="52"/>
                  </a:cubicBezTo>
                  <a:cubicBezTo>
                    <a:pt x="424" y="35"/>
                    <a:pt x="425" y="17"/>
                    <a:pt x="425" y="0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3" y="52"/>
                    <a:pt x="423" y="52"/>
                    <a:pt x="423" y="52"/>
                  </a:cubicBezTo>
                  <a:cubicBezTo>
                    <a:pt x="422" y="52"/>
                    <a:pt x="421" y="52"/>
                    <a:pt x="420" y="52"/>
                  </a:cubicBezTo>
                  <a:cubicBezTo>
                    <a:pt x="419" y="52"/>
                    <a:pt x="418" y="52"/>
                    <a:pt x="416" y="52"/>
                  </a:cubicBezTo>
                  <a:cubicBezTo>
                    <a:pt x="415" y="52"/>
                    <a:pt x="414" y="52"/>
                    <a:pt x="412" y="52"/>
                  </a:cubicBezTo>
                  <a:cubicBezTo>
                    <a:pt x="412" y="52"/>
                    <a:pt x="412" y="52"/>
                    <a:pt x="412" y="52"/>
                  </a:cubicBezTo>
                  <a:cubicBezTo>
                    <a:pt x="411" y="52"/>
                    <a:pt x="409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8" y="52"/>
                    <a:pt x="408" y="52"/>
                    <a:pt x="408" y="52"/>
                  </a:cubicBezTo>
                  <a:cubicBezTo>
                    <a:pt x="407" y="52"/>
                    <a:pt x="407" y="52"/>
                    <a:pt x="407" y="52"/>
                  </a:cubicBezTo>
                  <a:cubicBezTo>
                    <a:pt x="407" y="52"/>
                    <a:pt x="407" y="52"/>
                    <a:pt x="406" y="52"/>
                  </a:cubicBezTo>
                  <a:cubicBezTo>
                    <a:pt x="406" y="52"/>
                    <a:pt x="405" y="52"/>
                    <a:pt x="405" y="52"/>
                  </a:cubicBezTo>
                  <a:cubicBezTo>
                    <a:pt x="404" y="52"/>
                    <a:pt x="404" y="52"/>
                    <a:pt x="403" y="52"/>
                  </a:cubicBezTo>
                  <a:cubicBezTo>
                    <a:pt x="403" y="52"/>
                    <a:pt x="402" y="52"/>
                    <a:pt x="402" y="52"/>
                  </a:cubicBezTo>
                  <a:cubicBezTo>
                    <a:pt x="402" y="52"/>
                    <a:pt x="401" y="52"/>
                    <a:pt x="401" y="52"/>
                  </a:cubicBezTo>
                  <a:cubicBezTo>
                    <a:pt x="400" y="52"/>
                    <a:pt x="400" y="51"/>
                    <a:pt x="400" y="51"/>
                  </a:cubicBezTo>
                  <a:cubicBezTo>
                    <a:pt x="399" y="51"/>
                    <a:pt x="399" y="51"/>
                    <a:pt x="398" y="51"/>
                  </a:cubicBezTo>
                  <a:cubicBezTo>
                    <a:pt x="398" y="51"/>
                    <a:pt x="398" y="51"/>
                    <a:pt x="397" y="51"/>
                  </a:cubicBezTo>
                  <a:cubicBezTo>
                    <a:pt x="397" y="51"/>
                    <a:pt x="397" y="51"/>
                    <a:pt x="397" y="51"/>
                  </a:cubicBezTo>
                  <a:cubicBezTo>
                    <a:pt x="396" y="51"/>
                    <a:pt x="396" y="51"/>
                    <a:pt x="396" y="51"/>
                  </a:cubicBezTo>
                  <a:cubicBezTo>
                    <a:pt x="395" y="51"/>
                    <a:pt x="395" y="51"/>
                    <a:pt x="395" y="51"/>
                  </a:cubicBezTo>
                  <a:cubicBezTo>
                    <a:pt x="394" y="51"/>
                    <a:pt x="394" y="51"/>
                    <a:pt x="394" y="51"/>
                  </a:cubicBezTo>
                  <a:cubicBezTo>
                    <a:pt x="393" y="51"/>
                    <a:pt x="393" y="51"/>
                    <a:pt x="393" y="51"/>
                  </a:cubicBezTo>
                  <a:cubicBezTo>
                    <a:pt x="392" y="51"/>
                    <a:pt x="392" y="51"/>
                    <a:pt x="392" y="51"/>
                  </a:cubicBezTo>
                  <a:cubicBezTo>
                    <a:pt x="391" y="51"/>
                    <a:pt x="391" y="51"/>
                    <a:pt x="391" y="51"/>
                  </a:cubicBezTo>
                  <a:cubicBezTo>
                    <a:pt x="390" y="51"/>
                    <a:pt x="390" y="51"/>
                    <a:pt x="390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9" y="51"/>
                    <a:pt x="389" y="51"/>
                    <a:pt x="389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8" y="51"/>
                    <a:pt x="388" y="51"/>
                    <a:pt x="388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7" y="51"/>
                    <a:pt x="387" y="51"/>
                    <a:pt x="387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ubicBezTo>
                    <a:pt x="385" y="51"/>
                    <a:pt x="385" y="51"/>
                    <a:pt x="385" y="51"/>
                  </a:cubicBezTo>
                  <a:cubicBezTo>
                    <a:pt x="384" y="51"/>
                    <a:pt x="384" y="51"/>
                    <a:pt x="384" y="51"/>
                  </a:cubicBezTo>
                  <a:cubicBezTo>
                    <a:pt x="383" y="51"/>
                    <a:pt x="383" y="51"/>
                    <a:pt x="383" y="51"/>
                  </a:cubicBezTo>
                  <a:cubicBezTo>
                    <a:pt x="382" y="51"/>
                    <a:pt x="382" y="51"/>
                    <a:pt x="382" y="51"/>
                  </a:cubicBezTo>
                  <a:cubicBezTo>
                    <a:pt x="381" y="51"/>
                    <a:pt x="381" y="51"/>
                    <a:pt x="381" y="51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80" y="52"/>
                    <a:pt x="380" y="52"/>
                    <a:pt x="380" y="52"/>
                  </a:cubicBezTo>
                  <a:cubicBezTo>
                    <a:pt x="379" y="52"/>
                    <a:pt x="379" y="52"/>
                    <a:pt x="379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8" y="52"/>
                    <a:pt x="378" y="52"/>
                    <a:pt x="378" y="52"/>
                  </a:cubicBezTo>
                  <a:cubicBezTo>
                    <a:pt x="377" y="52"/>
                    <a:pt x="377" y="52"/>
                    <a:pt x="377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5" y="52"/>
                    <a:pt x="375" y="52"/>
                    <a:pt x="375" y="52"/>
                  </a:cubicBezTo>
                  <a:cubicBezTo>
                    <a:pt x="374" y="52"/>
                    <a:pt x="374" y="52"/>
                    <a:pt x="374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3" y="52"/>
                    <a:pt x="373" y="52"/>
                  </a:cubicBezTo>
                  <a:cubicBezTo>
                    <a:pt x="373" y="52"/>
                    <a:pt x="372" y="52"/>
                    <a:pt x="372" y="52"/>
                  </a:cubicBezTo>
                  <a:cubicBezTo>
                    <a:pt x="371" y="52"/>
                    <a:pt x="371" y="52"/>
                    <a:pt x="370" y="52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67" y="53"/>
                    <a:pt x="366" y="53"/>
                    <a:pt x="365" y="53"/>
                  </a:cubicBezTo>
                  <a:cubicBezTo>
                    <a:pt x="364" y="53"/>
                    <a:pt x="363" y="53"/>
                    <a:pt x="362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1" y="54"/>
                    <a:pt x="361" y="54"/>
                    <a:pt x="361" y="54"/>
                  </a:cubicBezTo>
                  <a:cubicBezTo>
                    <a:pt x="360" y="54"/>
                    <a:pt x="359" y="54"/>
                    <a:pt x="357" y="54"/>
                  </a:cubicBezTo>
                  <a:cubicBezTo>
                    <a:pt x="356" y="55"/>
                    <a:pt x="355" y="55"/>
                    <a:pt x="354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3" y="55"/>
                    <a:pt x="353" y="55"/>
                    <a:pt x="353" y="55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2" y="56"/>
                    <a:pt x="352" y="56"/>
                    <a:pt x="352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1" y="56"/>
                    <a:pt x="351" y="56"/>
                    <a:pt x="351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50" y="56"/>
                    <a:pt x="350" y="56"/>
                    <a:pt x="350" y="56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9" y="57"/>
                    <a:pt x="349" y="57"/>
                    <a:pt x="349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8" y="57"/>
                    <a:pt x="348" y="57"/>
                    <a:pt x="348" y="57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7" y="58"/>
                    <a:pt x="347" y="58"/>
                    <a:pt x="347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6" y="58"/>
                    <a:pt x="346" y="58"/>
                    <a:pt x="346" y="58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5" y="59"/>
                    <a:pt x="345" y="59"/>
                    <a:pt x="345" y="59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4" y="60"/>
                    <a:pt x="344" y="60"/>
                    <a:pt x="344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0"/>
                    <a:pt x="343" y="60"/>
                    <a:pt x="343" y="60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3" y="61"/>
                    <a:pt x="343" y="61"/>
                    <a:pt x="343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1"/>
                    <a:pt x="342" y="61"/>
                    <a:pt x="342" y="61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2" y="62"/>
                    <a:pt x="342" y="62"/>
                    <a:pt x="342" y="62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3"/>
                    <a:pt x="341" y="63"/>
                    <a:pt x="341" y="63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4"/>
                    <a:pt x="341" y="64"/>
                    <a:pt x="341" y="64"/>
                  </a:cubicBezTo>
                  <a:cubicBezTo>
                    <a:pt x="341" y="65"/>
                    <a:pt x="341" y="65"/>
                    <a:pt x="341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5"/>
                    <a:pt x="340" y="65"/>
                    <a:pt x="340" y="65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6"/>
                    <a:pt x="340" y="66"/>
                    <a:pt x="340" y="66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67"/>
                    <a:pt x="340" y="67"/>
                    <a:pt x="340" y="67"/>
                  </a:cubicBezTo>
                  <a:cubicBezTo>
                    <a:pt x="340" y="93"/>
                    <a:pt x="339" y="119"/>
                    <a:pt x="339" y="145"/>
                  </a:cubicBezTo>
                  <a:cubicBezTo>
                    <a:pt x="339" y="145"/>
                    <a:pt x="338" y="145"/>
                    <a:pt x="337" y="145"/>
                  </a:cubicBezTo>
                  <a:cubicBezTo>
                    <a:pt x="337" y="145"/>
                    <a:pt x="336" y="145"/>
                    <a:pt x="336" y="145"/>
                  </a:cubicBezTo>
                  <a:cubicBezTo>
                    <a:pt x="335" y="145"/>
                    <a:pt x="334" y="145"/>
                    <a:pt x="334" y="145"/>
                  </a:cubicBezTo>
                  <a:cubicBezTo>
                    <a:pt x="333" y="145"/>
                    <a:pt x="333" y="145"/>
                    <a:pt x="332" y="145"/>
                  </a:cubicBezTo>
                  <a:cubicBezTo>
                    <a:pt x="332" y="145"/>
                    <a:pt x="331" y="145"/>
                    <a:pt x="330" y="145"/>
                  </a:cubicBezTo>
                  <a:cubicBezTo>
                    <a:pt x="330" y="145"/>
                    <a:pt x="329" y="145"/>
                    <a:pt x="328" y="145"/>
                  </a:cubicBezTo>
                  <a:cubicBezTo>
                    <a:pt x="328" y="145"/>
                    <a:pt x="328" y="145"/>
                    <a:pt x="328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145"/>
                    <a:pt x="326" y="145"/>
                    <a:pt x="326" y="145"/>
                  </a:cubicBezTo>
                  <a:cubicBezTo>
                    <a:pt x="325" y="145"/>
                    <a:pt x="324" y="145"/>
                    <a:pt x="324" y="145"/>
                  </a:cubicBezTo>
                  <a:cubicBezTo>
                    <a:pt x="323" y="145"/>
                    <a:pt x="322" y="145"/>
                    <a:pt x="322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1" y="145"/>
                    <a:pt x="321" y="145"/>
                    <a:pt x="321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20" y="145"/>
                    <a:pt x="320" y="145"/>
                    <a:pt x="320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9" y="145"/>
                    <a:pt x="319" y="145"/>
                    <a:pt x="319" y="145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8" y="146"/>
                    <a:pt x="318" y="146"/>
                    <a:pt x="318" y="146"/>
                  </a:cubicBezTo>
                  <a:cubicBezTo>
                    <a:pt x="317" y="146"/>
                    <a:pt x="317" y="146"/>
                    <a:pt x="317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6" y="146"/>
                    <a:pt x="316" y="146"/>
                    <a:pt x="316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5" y="146"/>
                    <a:pt x="315" y="146"/>
                    <a:pt x="315" y="146"/>
                  </a:cubicBezTo>
                  <a:cubicBezTo>
                    <a:pt x="314" y="146"/>
                    <a:pt x="314" y="146"/>
                    <a:pt x="314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3" y="146"/>
                    <a:pt x="313" y="146"/>
                    <a:pt x="313" y="146"/>
                  </a:cubicBezTo>
                  <a:cubicBezTo>
                    <a:pt x="312" y="146"/>
                    <a:pt x="312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1" y="146"/>
                    <a:pt x="310" y="146"/>
                    <a:pt x="310" y="147"/>
                  </a:cubicBezTo>
                  <a:cubicBezTo>
                    <a:pt x="310" y="147"/>
                    <a:pt x="309" y="147"/>
                    <a:pt x="309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8" y="147"/>
                    <a:pt x="308" y="147"/>
                    <a:pt x="308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7" y="147"/>
                    <a:pt x="307" y="147"/>
                    <a:pt x="307" y="147"/>
                  </a:cubicBezTo>
                  <a:cubicBezTo>
                    <a:pt x="306" y="147"/>
                    <a:pt x="306" y="147"/>
                    <a:pt x="306" y="147"/>
                  </a:cubicBezTo>
                  <a:cubicBezTo>
                    <a:pt x="306" y="148"/>
                    <a:pt x="306" y="148"/>
                    <a:pt x="306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5" y="148"/>
                    <a:pt x="305" y="148"/>
                    <a:pt x="305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8"/>
                    <a:pt x="304" y="148"/>
                    <a:pt x="304" y="148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4" y="149"/>
                    <a:pt x="304" y="149"/>
                    <a:pt x="304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49"/>
                    <a:pt x="303" y="149"/>
                    <a:pt x="303" y="149"/>
                  </a:cubicBezTo>
                  <a:cubicBezTo>
                    <a:pt x="303" y="150"/>
                    <a:pt x="303" y="150"/>
                    <a:pt x="303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0"/>
                    <a:pt x="302" y="150"/>
                    <a:pt x="302" y="150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2" y="151"/>
                    <a:pt x="302" y="151"/>
                    <a:pt x="302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1"/>
                    <a:pt x="301" y="151"/>
                    <a:pt x="301" y="151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52"/>
                    <a:pt x="301" y="152"/>
                    <a:pt x="301" y="152"/>
                  </a:cubicBezTo>
                  <a:cubicBezTo>
                    <a:pt x="301" y="165"/>
                    <a:pt x="301" y="177"/>
                    <a:pt x="301" y="190"/>
                  </a:cubicBezTo>
                  <a:cubicBezTo>
                    <a:pt x="300" y="190"/>
                    <a:pt x="299" y="190"/>
                    <a:pt x="299" y="191"/>
                  </a:cubicBezTo>
                  <a:cubicBezTo>
                    <a:pt x="298" y="191"/>
                    <a:pt x="296" y="191"/>
                    <a:pt x="295" y="192"/>
                  </a:cubicBezTo>
                  <a:cubicBezTo>
                    <a:pt x="295" y="192"/>
                    <a:pt x="294" y="192"/>
                    <a:pt x="294" y="192"/>
                  </a:cubicBezTo>
                  <a:cubicBezTo>
                    <a:pt x="293" y="192"/>
                    <a:pt x="292" y="192"/>
                    <a:pt x="290" y="193"/>
                  </a:cubicBezTo>
                  <a:cubicBezTo>
                    <a:pt x="290" y="193"/>
                    <a:pt x="290" y="193"/>
                    <a:pt x="290" y="193"/>
                  </a:cubicBezTo>
                  <a:cubicBezTo>
                    <a:pt x="289" y="193"/>
                    <a:pt x="287" y="193"/>
                    <a:pt x="286" y="193"/>
                  </a:cubicBezTo>
                  <a:cubicBezTo>
                    <a:pt x="286" y="194"/>
                    <a:pt x="285" y="194"/>
                    <a:pt x="285" y="194"/>
                  </a:cubicBezTo>
                  <a:cubicBezTo>
                    <a:pt x="283" y="194"/>
                    <a:pt x="282" y="194"/>
                    <a:pt x="281" y="194"/>
                  </a:cubicBezTo>
                  <a:cubicBezTo>
                    <a:pt x="280" y="194"/>
                    <a:pt x="280" y="194"/>
                    <a:pt x="280" y="194"/>
                  </a:cubicBezTo>
                  <a:cubicBezTo>
                    <a:pt x="279" y="194"/>
                    <a:pt x="277" y="195"/>
                    <a:pt x="275" y="195"/>
                  </a:cubicBezTo>
                  <a:cubicBezTo>
                    <a:pt x="275" y="195"/>
                    <a:pt x="275" y="195"/>
                    <a:pt x="275" y="195"/>
                  </a:cubicBezTo>
                  <a:cubicBezTo>
                    <a:pt x="273" y="195"/>
                    <a:pt x="272" y="195"/>
                    <a:pt x="270" y="195"/>
                  </a:cubicBezTo>
                  <a:cubicBezTo>
                    <a:pt x="270" y="195"/>
                    <a:pt x="270" y="195"/>
                    <a:pt x="270" y="195"/>
                  </a:cubicBezTo>
                  <a:cubicBezTo>
                    <a:pt x="266" y="195"/>
                    <a:pt x="262" y="196"/>
                    <a:pt x="258" y="196"/>
                  </a:cubicBezTo>
                  <a:cubicBezTo>
                    <a:pt x="253" y="196"/>
                    <a:pt x="248" y="196"/>
                    <a:pt x="243" y="195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0" y="195"/>
                    <a:pt x="237" y="195"/>
                    <a:pt x="235" y="195"/>
                  </a:cubicBezTo>
                  <a:cubicBezTo>
                    <a:pt x="235" y="195"/>
                    <a:pt x="235" y="195"/>
                    <a:pt x="235" y="195"/>
                  </a:cubicBezTo>
                  <a:cubicBezTo>
                    <a:pt x="232" y="195"/>
                    <a:pt x="230" y="195"/>
                    <a:pt x="227" y="194"/>
                  </a:cubicBezTo>
                  <a:cubicBezTo>
                    <a:pt x="227" y="194"/>
                    <a:pt x="227" y="194"/>
                    <a:pt x="227" y="194"/>
                  </a:cubicBezTo>
                  <a:cubicBezTo>
                    <a:pt x="225" y="194"/>
                    <a:pt x="222" y="194"/>
                    <a:pt x="220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7" y="193"/>
                    <a:pt x="215" y="193"/>
                    <a:pt x="213" y="193"/>
                  </a:cubicBezTo>
                  <a:cubicBezTo>
                    <a:pt x="213" y="193"/>
                    <a:pt x="213" y="193"/>
                    <a:pt x="213" y="193"/>
                  </a:cubicBezTo>
                  <a:cubicBezTo>
                    <a:pt x="210" y="193"/>
                    <a:pt x="208" y="192"/>
                    <a:pt x="206" y="192"/>
                  </a:cubicBezTo>
                  <a:cubicBezTo>
                    <a:pt x="206" y="192"/>
                    <a:pt x="206" y="192"/>
                    <a:pt x="206" y="192"/>
                  </a:cubicBezTo>
                  <a:cubicBezTo>
                    <a:pt x="204" y="192"/>
                    <a:pt x="202" y="191"/>
                    <a:pt x="200" y="191"/>
                  </a:cubicBezTo>
                  <a:cubicBezTo>
                    <a:pt x="199" y="191"/>
                    <a:pt x="198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6" y="190"/>
                    <a:pt x="196" y="190"/>
                    <a:pt x="195" y="190"/>
                  </a:cubicBezTo>
                  <a:cubicBezTo>
                    <a:pt x="194" y="189"/>
                    <a:pt x="192" y="189"/>
                    <a:pt x="191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88"/>
                    <a:pt x="190" y="188"/>
                    <a:pt x="190" y="188"/>
                  </a:cubicBezTo>
                  <a:cubicBezTo>
                    <a:pt x="190" y="177"/>
                    <a:pt x="190" y="167"/>
                    <a:pt x="190" y="157"/>
                  </a:cubicBezTo>
                  <a:cubicBezTo>
                    <a:pt x="190" y="156"/>
                    <a:pt x="190" y="156"/>
                    <a:pt x="190" y="155"/>
                  </a:cubicBezTo>
                  <a:cubicBezTo>
                    <a:pt x="190" y="154"/>
                    <a:pt x="189" y="154"/>
                    <a:pt x="189" y="153"/>
                  </a:cubicBezTo>
                  <a:cubicBezTo>
                    <a:pt x="189" y="153"/>
                    <a:pt x="188" y="152"/>
                    <a:pt x="188" y="152"/>
                  </a:cubicBezTo>
                  <a:cubicBezTo>
                    <a:pt x="187" y="151"/>
                    <a:pt x="187" y="151"/>
                    <a:pt x="186" y="150"/>
                  </a:cubicBezTo>
                  <a:cubicBezTo>
                    <a:pt x="185" y="150"/>
                    <a:pt x="185" y="150"/>
                    <a:pt x="185" y="150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5" y="149"/>
                    <a:pt x="185" y="149"/>
                    <a:pt x="185" y="149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3" y="149"/>
                    <a:pt x="183" y="149"/>
                    <a:pt x="183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1" y="148"/>
                    <a:pt x="181" y="148"/>
                    <a:pt x="181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9" y="148"/>
                    <a:pt x="179" y="148"/>
                    <a:pt x="179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7" y="148"/>
                    <a:pt x="177" y="148"/>
                    <a:pt x="177" y="148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6" y="147"/>
                    <a:pt x="176" y="147"/>
                    <a:pt x="176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5" y="147"/>
                    <a:pt x="175" y="147"/>
                    <a:pt x="175" y="147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2" y="147"/>
                    <a:pt x="172" y="147"/>
                    <a:pt x="172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1" y="147"/>
                    <a:pt x="171" y="147"/>
                    <a:pt x="171" y="147"/>
                  </a:cubicBezTo>
                  <a:cubicBezTo>
                    <a:pt x="170" y="147"/>
                    <a:pt x="170" y="147"/>
                    <a:pt x="170" y="147"/>
                  </a:cubicBezTo>
                  <a:cubicBezTo>
                    <a:pt x="169" y="147"/>
                    <a:pt x="169" y="147"/>
                    <a:pt x="169" y="147"/>
                  </a:cubicBezTo>
                  <a:cubicBezTo>
                    <a:pt x="168" y="147"/>
                    <a:pt x="168" y="147"/>
                    <a:pt x="168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67" y="147"/>
                    <a:pt x="166" y="147"/>
                    <a:pt x="166" y="147"/>
                  </a:cubicBezTo>
                  <a:cubicBezTo>
                    <a:pt x="165" y="147"/>
                    <a:pt x="165" y="147"/>
                    <a:pt x="164" y="147"/>
                  </a:cubicBezTo>
                  <a:cubicBezTo>
                    <a:pt x="164" y="147"/>
                    <a:pt x="163" y="147"/>
                    <a:pt x="163" y="147"/>
                  </a:cubicBezTo>
                  <a:cubicBezTo>
                    <a:pt x="162" y="147"/>
                    <a:pt x="162" y="147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160" y="146"/>
                    <a:pt x="160" y="146"/>
                    <a:pt x="159" y="146"/>
                  </a:cubicBezTo>
                  <a:cubicBezTo>
                    <a:pt x="159" y="146"/>
                    <a:pt x="158" y="146"/>
                    <a:pt x="157" y="146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6" y="146"/>
                    <a:pt x="156" y="146"/>
                    <a:pt x="156" y="146"/>
                  </a:cubicBezTo>
                  <a:cubicBezTo>
                    <a:pt x="155" y="146"/>
                    <a:pt x="155" y="146"/>
                    <a:pt x="155" y="146"/>
                  </a:cubicBezTo>
                  <a:cubicBezTo>
                    <a:pt x="154" y="146"/>
                    <a:pt x="154" y="146"/>
                    <a:pt x="153" y="146"/>
                  </a:cubicBezTo>
                  <a:cubicBezTo>
                    <a:pt x="152" y="146"/>
                    <a:pt x="152" y="146"/>
                    <a:pt x="152" y="146"/>
                  </a:cubicBezTo>
                  <a:cubicBezTo>
                    <a:pt x="152" y="146"/>
                    <a:pt x="151" y="146"/>
                    <a:pt x="151" y="146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9" y="146"/>
                    <a:pt x="148" y="146"/>
                    <a:pt x="148" y="146"/>
                  </a:cubicBezTo>
                  <a:cubicBezTo>
                    <a:pt x="148" y="146"/>
                    <a:pt x="147" y="146"/>
                    <a:pt x="147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45" y="146"/>
                    <a:pt x="144" y="146"/>
                    <a:pt x="143" y="146"/>
                  </a:cubicBezTo>
                  <a:cubicBezTo>
                    <a:pt x="141" y="146"/>
                    <a:pt x="140" y="146"/>
                    <a:pt x="139" y="146"/>
                  </a:cubicBezTo>
                  <a:cubicBezTo>
                    <a:pt x="138" y="146"/>
                    <a:pt x="137" y="146"/>
                    <a:pt x="137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5" y="146"/>
                    <a:pt x="133" y="146"/>
                    <a:pt x="132" y="146"/>
                  </a:cubicBezTo>
                  <a:cubicBezTo>
                    <a:pt x="131" y="146"/>
                    <a:pt x="130" y="146"/>
                    <a:pt x="129" y="146"/>
                  </a:cubicBezTo>
                  <a:cubicBezTo>
                    <a:pt x="129" y="146"/>
                    <a:pt x="128" y="146"/>
                    <a:pt x="128" y="146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7" y="81"/>
                    <a:pt x="127" y="80"/>
                    <a:pt x="126" y="78"/>
                  </a:cubicBezTo>
                  <a:cubicBezTo>
                    <a:pt x="125" y="77"/>
                    <a:pt x="124" y="75"/>
                    <a:pt x="123" y="74"/>
                  </a:cubicBezTo>
                  <a:cubicBezTo>
                    <a:pt x="122" y="73"/>
                    <a:pt x="121" y="71"/>
                    <a:pt x="119" y="70"/>
                  </a:cubicBezTo>
                  <a:cubicBezTo>
                    <a:pt x="118" y="69"/>
                    <a:pt x="116" y="68"/>
                    <a:pt x="114" y="67"/>
                  </a:cubicBezTo>
                  <a:cubicBezTo>
                    <a:pt x="114" y="67"/>
                    <a:pt x="114" y="66"/>
                    <a:pt x="113" y="66"/>
                  </a:cubicBezTo>
                  <a:cubicBezTo>
                    <a:pt x="113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2" y="66"/>
                    <a:pt x="112" y="66"/>
                    <a:pt x="112" y="66"/>
                  </a:cubicBezTo>
                  <a:cubicBezTo>
                    <a:pt x="111" y="65"/>
                    <a:pt x="111" y="65"/>
                    <a:pt x="110" y="65"/>
                  </a:cubicBezTo>
                  <a:cubicBezTo>
                    <a:pt x="110" y="65"/>
                    <a:pt x="109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7" y="64"/>
                    <a:pt x="107" y="64"/>
                    <a:pt x="107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9" y="63"/>
                    <a:pt x="99" y="63"/>
                    <a:pt x="99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8" y="63"/>
                    <a:pt x="98" y="63"/>
                    <a:pt x="98" y="63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6" y="63"/>
                    <a:pt x="96" y="63"/>
                    <a:pt x="96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92" y="63"/>
                    <a:pt x="92" y="63"/>
                    <a:pt x="92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9" y="63"/>
                    <a:pt x="89" y="63"/>
                    <a:pt x="89" y="63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87" y="63"/>
                    <a:pt x="87" y="63"/>
                    <a:pt x="87" y="63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3"/>
                    <a:pt x="85" y="62"/>
                    <a:pt x="85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4" y="62"/>
                    <a:pt x="83" y="62"/>
                    <a:pt x="83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5" y="63"/>
                    <a:pt x="74" y="63"/>
                    <a:pt x="74" y="63"/>
                  </a:cubicBezTo>
                  <a:cubicBezTo>
                    <a:pt x="73" y="63"/>
                    <a:pt x="72" y="63"/>
                    <a:pt x="72" y="63"/>
                  </a:cubicBezTo>
                  <a:cubicBezTo>
                    <a:pt x="71" y="63"/>
                    <a:pt x="70" y="63"/>
                    <a:pt x="70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5" y="63"/>
                    <a:pt x="64" y="63"/>
                  </a:cubicBezTo>
                  <a:cubicBezTo>
                    <a:pt x="62" y="63"/>
                    <a:pt x="61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4"/>
                    <a:pt x="54" y="64"/>
                  </a:cubicBezTo>
                  <a:cubicBezTo>
                    <a:pt x="54" y="64"/>
                    <a:pt x="53" y="64"/>
                    <a:pt x="52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49" y="64"/>
                    <a:pt x="49" y="64"/>
                    <a:pt x="48" y="64"/>
                  </a:cubicBezTo>
                  <a:cubicBezTo>
                    <a:pt x="46" y="64"/>
                    <a:pt x="45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8" y="65"/>
                    <a:pt x="37" y="65"/>
                  </a:cubicBezTo>
                  <a:cubicBezTo>
                    <a:pt x="37" y="65"/>
                    <a:pt x="37" y="65"/>
                    <a:pt x="37" y="65"/>
                  </a:cubicBezTo>
                  <a:cubicBezTo>
                    <a:pt x="36" y="65"/>
                    <a:pt x="34" y="65"/>
                    <a:pt x="33" y="65"/>
                  </a:cubicBezTo>
                  <a:cubicBezTo>
                    <a:pt x="32" y="65"/>
                    <a:pt x="31" y="65"/>
                    <a:pt x="30" y="65"/>
                  </a:cubicBezTo>
                  <a:cubicBezTo>
                    <a:pt x="27" y="65"/>
                    <a:pt x="24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0" y="65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6" y="64"/>
                    <a:pt x="14" y="64"/>
                    <a:pt x="13" y="64"/>
                  </a:cubicBezTo>
                  <a:cubicBezTo>
                    <a:pt x="12" y="64"/>
                    <a:pt x="11" y="64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9" y="63"/>
                    <a:pt x="8" y="63"/>
                    <a:pt x="7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5" y="62"/>
                    <a:pt x="5" y="62"/>
                    <a:pt x="4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3" y="61"/>
                    <a:pt x="2" y="61"/>
                    <a:pt x="1" y="60"/>
                  </a:cubicBezTo>
                  <a:cubicBezTo>
                    <a:pt x="1" y="59"/>
                    <a:pt x="1" y="59"/>
                    <a:pt x="1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7"/>
                    <a:pt x="0" y="57"/>
                    <a:pt x="0" y="56"/>
                  </a:cubicBezTo>
                  <a:cubicBezTo>
                    <a:pt x="1" y="97"/>
                    <a:pt x="1" y="138"/>
                    <a:pt x="2" y="178"/>
                  </a:cubicBezTo>
                  <a:cubicBezTo>
                    <a:pt x="2" y="179"/>
                    <a:pt x="2" y="179"/>
                    <a:pt x="2" y="180"/>
                  </a:cubicBezTo>
                  <a:cubicBezTo>
                    <a:pt x="2" y="180"/>
                    <a:pt x="2" y="180"/>
                    <a:pt x="2" y="181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4" y="183"/>
                    <a:pt x="4" y="183"/>
                    <a:pt x="4" y="183"/>
                  </a:cubicBezTo>
                  <a:cubicBezTo>
                    <a:pt x="4" y="200"/>
                    <a:pt x="5" y="217"/>
                    <a:pt x="5" y="235"/>
                  </a:cubicBezTo>
                  <a:cubicBezTo>
                    <a:pt x="5" y="236"/>
                    <a:pt x="5" y="237"/>
                    <a:pt x="6" y="238"/>
                  </a:cubicBezTo>
                  <a:cubicBezTo>
                    <a:pt x="6" y="239"/>
                    <a:pt x="6" y="240"/>
                    <a:pt x="7" y="242"/>
                  </a:cubicBezTo>
                  <a:cubicBezTo>
                    <a:pt x="7" y="243"/>
                    <a:pt x="8" y="245"/>
                    <a:pt x="8" y="246"/>
                  </a:cubicBezTo>
                  <a:cubicBezTo>
                    <a:pt x="9" y="248"/>
                    <a:pt x="10" y="249"/>
                    <a:pt x="10" y="251"/>
                  </a:cubicBezTo>
                  <a:cubicBezTo>
                    <a:pt x="12" y="254"/>
                    <a:pt x="14" y="257"/>
                    <a:pt x="15" y="260"/>
                  </a:cubicBezTo>
                  <a:cubicBezTo>
                    <a:pt x="17" y="263"/>
                    <a:pt x="19" y="265"/>
                    <a:pt x="20" y="267"/>
                  </a:cubicBezTo>
                  <a:cubicBezTo>
                    <a:pt x="22" y="269"/>
                    <a:pt x="23" y="271"/>
                    <a:pt x="24" y="272"/>
                  </a:cubicBezTo>
                  <a:cubicBezTo>
                    <a:pt x="25" y="273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6" y="274"/>
                    <a:pt x="26" y="274"/>
                    <a:pt x="26" y="274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7" y="275"/>
                    <a:pt x="27" y="275"/>
                    <a:pt x="27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8" y="275"/>
                    <a:pt x="28" y="275"/>
                    <a:pt x="28" y="275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29" y="276"/>
                    <a:pt x="29" y="276"/>
                    <a:pt x="29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0" y="276"/>
                    <a:pt x="30" y="276"/>
                    <a:pt x="30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1" y="276"/>
                    <a:pt x="31" y="276"/>
                    <a:pt x="31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2" y="277"/>
                    <a:pt x="32" y="277"/>
                    <a:pt x="32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3" y="277"/>
                    <a:pt x="33" y="277"/>
                    <a:pt x="33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4" y="277"/>
                    <a:pt x="34" y="277"/>
                    <a:pt x="34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5" y="277"/>
                    <a:pt x="35" y="277"/>
                    <a:pt x="35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6" y="277"/>
                    <a:pt x="36" y="277"/>
                    <a:pt x="36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7" y="277"/>
                    <a:pt x="37" y="277"/>
                    <a:pt x="37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8" y="277"/>
                    <a:pt x="38" y="277"/>
                    <a:pt x="38" y="277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39" y="278"/>
                    <a:pt x="39" y="278"/>
                    <a:pt x="39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0" y="278"/>
                    <a:pt x="40" y="278"/>
                    <a:pt x="40" y="278"/>
                  </a:cubicBezTo>
                  <a:cubicBezTo>
                    <a:pt x="41" y="278"/>
                    <a:pt x="41" y="278"/>
                    <a:pt x="41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2" y="278"/>
                    <a:pt x="42" y="278"/>
                    <a:pt x="42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3" y="278"/>
                    <a:pt x="43" y="278"/>
                    <a:pt x="43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4" y="278"/>
                    <a:pt x="44" y="278"/>
                    <a:pt x="44" y="278"/>
                  </a:cubicBezTo>
                  <a:cubicBezTo>
                    <a:pt x="45" y="278"/>
                    <a:pt x="45" y="278"/>
                    <a:pt x="45" y="278"/>
                  </a:cubicBezTo>
                  <a:cubicBezTo>
                    <a:pt x="46" y="278"/>
                    <a:pt x="46" y="278"/>
                    <a:pt x="46" y="278"/>
                  </a:cubicBezTo>
                  <a:cubicBezTo>
                    <a:pt x="47" y="278"/>
                    <a:pt x="47" y="278"/>
                    <a:pt x="47" y="278"/>
                  </a:cubicBezTo>
                  <a:cubicBezTo>
                    <a:pt x="48" y="278"/>
                    <a:pt x="48" y="278"/>
                    <a:pt x="48" y="278"/>
                  </a:cubicBezTo>
                  <a:cubicBezTo>
                    <a:pt x="49" y="278"/>
                    <a:pt x="49" y="278"/>
                    <a:pt x="49" y="278"/>
                  </a:cubicBezTo>
                  <a:cubicBezTo>
                    <a:pt x="49" y="278"/>
                    <a:pt x="50" y="278"/>
                    <a:pt x="50" y="278"/>
                  </a:cubicBezTo>
                  <a:cubicBezTo>
                    <a:pt x="50" y="278"/>
                    <a:pt x="51" y="278"/>
                    <a:pt x="51" y="278"/>
                  </a:cubicBezTo>
                  <a:cubicBezTo>
                    <a:pt x="51" y="278"/>
                    <a:pt x="51" y="278"/>
                    <a:pt x="51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2" y="278"/>
                    <a:pt x="52" y="278"/>
                    <a:pt x="52" y="278"/>
                  </a:cubicBezTo>
                  <a:cubicBezTo>
                    <a:pt x="53" y="278"/>
                    <a:pt x="53" y="278"/>
                    <a:pt x="53" y="278"/>
                  </a:cubicBezTo>
                  <a:cubicBezTo>
                    <a:pt x="54" y="278"/>
                    <a:pt x="54" y="278"/>
                    <a:pt x="54" y="278"/>
                  </a:cubicBezTo>
                  <a:cubicBezTo>
                    <a:pt x="55" y="278"/>
                    <a:pt x="55" y="278"/>
                    <a:pt x="55" y="278"/>
                  </a:cubicBezTo>
                  <a:cubicBezTo>
                    <a:pt x="56" y="278"/>
                    <a:pt x="56" y="278"/>
                    <a:pt x="56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7" y="278"/>
                    <a:pt x="57" y="278"/>
                    <a:pt x="57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8" y="278"/>
                    <a:pt x="58" y="278"/>
                    <a:pt x="58" y="278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60" y="278"/>
                    <a:pt x="62" y="278"/>
                    <a:pt x="63" y="278"/>
                  </a:cubicBezTo>
                  <a:cubicBezTo>
                    <a:pt x="64" y="278"/>
                    <a:pt x="64" y="278"/>
                    <a:pt x="64" y="278"/>
                  </a:cubicBezTo>
                  <a:cubicBezTo>
                    <a:pt x="65" y="278"/>
                    <a:pt x="66" y="278"/>
                    <a:pt x="67" y="278"/>
                  </a:cubicBezTo>
                  <a:cubicBezTo>
                    <a:pt x="68" y="278"/>
                    <a:pt x="68" y="278"/>
                    <a:pt x="69" y="278"/>
                  </a:cubicBezTo>
                  <a:cubicBezTo>
                    <a:pt x="72" y="278"/>
                    <a:pt x="75" y="278"/>
                    <a:pt x="78" y="277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Freeform 21"/>
            <p:cNvSpPr>
              <a:spLocks/>
            </p:cNvSpPr>
            <p:nvPr/>
          </p:nvSpPr>
          <p:spPr bwMode="auto">
            <a:xfrm flipH="1">
              <a:off x="4500760" y="2808312"/>
              <a:ext cx="714375" cy="295275"/>
            </a:xfrm>
            <a:custGeom>
              <a:avLst/>
              <a:gdLst>
                <a:gd name="T0" fmla="*/ 148 w 482"/>
                <a:gd name="T1" fmla="*/ 149 h 199"/>
                <a:gd name="T2" fmla="*/ 187 w 482"/>
                <a:gd name="T3" fmla="*/ 153 h 199"/>
                <a:gd name="T4" fmla="*/ 187 w 482"/>
                <a:gd name="T5" fmla="*/ 166 h 199"/>
                <a:gd name="T6" fmla="*/ 179 w 482"/>
                <a:gd name="T7" fmla="*/ 181 h 199"/>
                <a:gd name="T8" fmla="*/ 214 w 482"/>
                <a:gd name="T9" fmla="*/ 196 h 199"/>
                <a:gd name="T10" fmla="*/ 259 w 482"/>
                <a:gd name="T11" fmla="*/ 199 h 199"/>
                <a:gd name="T12" fmla="*/ 291 w 482"/>
                <a:gd name="T13" fmla="*/ 196 h 199"/>
                <a:gd name="T14" fmla="*/ 323 w 482"/>
                <a:gd name="T15" fmla="*/ 183 h 199"/>
                <a:gd name="T16" fmla="*/ 308 w 482"/>
                <a:gd name="T17" fmla="*/ 164 h 199"/>
                <a:gd name="T18" fmla="*/ 321 w 482"/>
                <a:gd name="T19" fmla="*/ 148 h 199"/>
                <a:gd name="T20" fmla="*/ 333 w 482"/>
                <a:gd name="T21" fmla="*/ 148 h 199"/>
                <a:gd name="T22" fmla="*/ 412 w 482"/>
                <a:gd name="T23" fmla="*/ 148 h 199"/>
                <a:gd name="T24" fmla="*/ 458 w 482"/>
                <a:gd name="T25" fmla="*/ 149 h 199"/>
                <a:gd name="T26" fmla="*/ 462 w 482"/>
                <a:gd name="T27" fmla="*/ 149 h 199"/>
                <a:gd name="T28" fmla="*/ 477 w 482"/>
                <a:gd name="T29" fmla="*/ 144 h 199"/>
                <a:gd name="T30" fmla="*/ 482 w 482"/>
                <a:gd name="T31" fmla="*/ 111 h 199"/>
                <a:gd name="T32" fmla="*/ 482 w 482"/>
                <a:gd name="T33" fmla="*/ 92 h 199"/>
                <a:gd name="T34" fmla="*/ 461 w 482"/>
                <a:gd name="T35" fmla="*/ 85 h 199"/>
                <a:gd name="T36" fmla="*/ 441 w 482"/>
                <a:gd name="T37" fmla="*/ 82 h 199"/>
                <a:gd name="T38" fmla="*/ 425 w 482"/>
                <a:gd name="T39" fmla="*/ 83 h 199"/>
                <a:gd name="T40" fmla="*/ 406 w 482"/>
                <a:gd name="T41" fmla="*/ 86 h 199"/>
                <a:gd name="T42" fmla="*/ 391 w 482"/>
                <a:gd name="T43" fmla="*/ 87 h 199"/>
                <a:gd name="T44" fmla="*/ 359 w 482"/>
                <a:gd name="T45" fmla="*/ 83 h 199"/>
                <a:gd name="T46" fmla="*/ 341 w 482"/>
                <a:gd name="T47" fmla="*/ 68 h 199"/>
                <a:gd name="T48" fmla="*/ 362 w 482"/>
                <a:gd name="T49" fmla="*/ 57 h 199"/>
                <a:gd name="T50" fmla="*/ 388 w 482"/>
                <a:gd name="T51" fmla="*/ 54 h 199"/>
                <a:gd name="T52" fmla="*/ 403 w 482"/>
                <a:gd name="T53" fmla="*/ 55 h 199"/>
                <a:gd name="T54" fmla="*/ 417 w 482"/>
                <a:gd name="T55" fmla="*/ 55 h 199"/>
                <a:gd name="T56" fmla="*/ 441 w 482"/>
                <a:gd name="T57" fmla="*/ 55 h 199"/>
                <a:gd name="T58" fmla="*/ 463 w 482"/>
                <a:gd name="T59" fmla="*/ 46 h 199"/>
                <a:gd name="T60" fmla="*/ 431 w 482"/>
                <a:gd name="T61" fmla="*/ 10 h 199"/>
                <a:gd name="T62" fmla="*/ 424 w 482"/>
                <a:gd name="T63" fmla="*/ 2 h 199"/>
                <a:gd name="T64" fmla="*/ 389 w 482"/>
                <a:gd name="T65" fmla="*/ 1 h 199"/>
                <a:gd name="T66" fmla="*/ 387 w 482"/>
                <a:gd name="T67" fmla="*/ 1 h 199"/>
                <a:gd name="T68" fmla="*/ 76 w 482"/>
                <a:gd name="T69" fmla="*/ 10 h 199"/>
                <a:gd name="T70" fmla="*/ 8 w 482"/>
                <a:gd name="T71" fmla="*/ 36 h 199"/>
                <a:gd name="T72" fmla="*/ 7 w 482"/>
                <a:gd name="T73" fmla="*/ 65 h 199"/>
                <a:gd name="T74" fmla="*/ 31 w 482"/>
                <a:gd name="T75" fmla="*/ 68 h 199"/>
                <a:gd name="T76" fmla="*/ 41 w 482"/>
                <a:gd name="T77" fmla="*/ 67 h 199"/>
                <a:gd name="T78" fmla="*/ 60 w 482"/>
                <a:gd name="T79" fmla="*/ 66 h 199"/>
                <a:gd name="T80" fmla="*/ 91 w 482"/>
                <a:gd name="T81" fmla="*/ 66 h 199"/>
                <a:gd name="T82" fmla="*/ 115 w 482"/>
                <a:gd name="T83" fmla="*/ 70 h 199"/>
                <a:gd name="T84" fmla="*/ 126 w 482"/>
                <a:gd name="T85" fmla="*/ 91 h 199"/>
                <a:gd name="T86" fmla="*/ 97 w 482"/>
                <a:gd name="T87" fmla="*/ 102 h 199"/>
                <a:gd name="T88" fmla="*/ 78 w 482"/>
                <a:gd name="T89" fmla="*/ 104 h 199"/>
                <a:gd name="T90" fmla="*/ 64 w 482"/>
                <a:gd name="T91" fmla="*/ 102 h 199"/>
                <a:gd name="T92" fmla="*/ 39 w 482"/>
                <a:gd name="T93" fmla="*/ 99 h 199"/>
                <a:gd name="T94" fmla="*/ 21 w 482"/>
                <a:gd name="T95" fmla="*/ 99 h 199"/>
                <a:gd name="T96" fmla="*/ 6 w 482"/>
                <a:gd name="T97" fmla="*/ 106 h 199"/>
                <a:gd name="T98" fmla="*/ 9 w 482"/>
                <a:gd name="T99" fmla="*/ 126 h 199"/>
                <a:gd name="T100" fmla="*/ 23 w 482"/>
                <a:gd name="T101" fmla="*/ 145 h 199"/>
                <a:gd name="T102" fmla="*/ 29 w 482"/>
                <a:gd name="T103" fmla="*/ 149 h 199"/>
                <a:gd name="T104" fmla="*/ 69 w 482"/>
                <a:gd name="T105" fmla="*/ 15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2" h="199">
                  <a:moveTo>
                    <a:pt x="106" y="150"/>
                  </a:moveTo>
                  <a:cubicBezTo>
                    <a:pt x="113" y="150"/>
                    <a:pt x="120" y="149"/>
                    <a:pt x="127" y="149"/>
                  </a:cubicBezTo>
                  <a:cubicBezTo>
                    <a:pt x="134" y="149"/>
                    <a:pt x="141" y="149"/>
                    <a:pt x="148" y="149"/>
                  </a:cubicBezTo>
                  <a:cubicBezTo>
                    <a:pt x="154" y="149"/>
                    <a:pt x="161" y="149"/>
                    <a:pt x="166" y="150"/>
                  </a:cubicBezTo>
                  <a:cubicBezTo>
                    <a:pt x="172" y="150"/>
                    <a:pt x="176" y="150"/>
                    <a:pt x="180" y="151"/>
                  </a:cubicBezTo>
                  <a:cubicBezTo>
                    <a:pt x="183" y="151"/>
                    <a:pt x="186" y="152"/>
                    <a:pt x="187" y="153"/>
                  </a:cubicBezTo>
                  <a:cubicBezTo>
                    <a:pt x="189" y="155"/>
                    <a:pt x="190" y="156"/>
                    <a:pt x="191" y="158"/>
                  </a:cubicBezTo>
                  <a:cubicBezTo>
                    <a:pt x="191" y="159"/>
                    <a:pt x="191" y="161"/>
                    <a:pt x="190" y="162"/>
                  </a:cubicBezTo>
                  <a:cubicBezTo>
                    <a:pt x="190" y="163"/>
                    <a:pt x="189" y="164"/>
                    <a:pt x="187" y="166"/>
                  </a:cubicBezTo>
                  <a:cubicBezTo>
                    <a:pt x="186" y="167"/>
                    <a:pt x="184" y="168"/>
                    <a:pt x="182" y="169"/>
                  </a:cubicBezTo>
                  <a:cubicBezTo>
                    <a:pt x="180" y="171"/>
                    <a:pt x="179" y="172"/>
                    <a:pt x="178" y="175"/>
                  </a:cubicBezTo>
                  <a:cubicBezTo>
                    <a:pt x="178" y="177"/>
                    <a:pt x="178" y="179"/>
                    <a:pt x="179" y="181"/>
                  </a:cubicBezTo>
                  <a:cubicBezTo>
                    <a:pt x="180" y="184"/>
                    <a:pt x="182" y="186"/>
                    <a:pt x="186" y="188"/>
                  </a:cubicBezTo>
                  <a:cubicBezTo>
                    <a:pt x="190" y="191"/>
                    <a:pt x="195" y="192"/>
                    <a:pt x="201" y="194"/>
                  </a:cubicBezTo>
                  <a:cubicBezTo>
                    <a:pt x="205" y="195"/>
                    <a:pt x="209" y="195"/>
                    <a:pt x="214" y="196"/>
                  </a:cubicBezTo>
                  <a:cubicBezTo>
                    <a:pt x="218" y="197"/>
                    <a:pt x="223" y="197"/>
                    <a:pt x="228" y="197"/>
                  </a:cubicBezTo>
                  <a:cubicBezTo>
                    <a:pt x="233" y="198"/>
                    <a:pt x="238" y="198"/>
                    <a:pt x="244" y="198"/>
                  </a:cubicBezTo>
                  <a:cubicBezTo>
                    <a:pt x="249" y="199"/>
                    <a:pt x="254" y="199"/>
                    <a:pt x="259" y="199"/>
                  </a:cubicBezTo>
                  <a:cubicBezTo>
                    <a:pt x="263" y="199"/>
                    <a:pt x="267" y="198"/>
                    <a:pt x="271" y="198"/>
                  </a:cubicBezTo>
                  <a:cubicBezTo>
                    <a:pt x="275" y="198"/>
                    <a:pt x="278" y="198"/>
                    <a:pt x="282" y="197"/>
                  </a:cubicBezTo>
                  <a:cubicBezTo>
                    <a:pt x="285" y="197"/>
                    <a:pt x="288" y="196"/>
                    <a:pt x="291" y="196"/>
                  </a:cubicBezTo>
                  <a:cubicBezTo>
                    <a:pt x="294" y="195"/>
                    <a:pt x="297" y="194"/>
                    <a:pt x="300" y="194"/>
                  </a:cubicBezTo>
                  <a:cubicBezTo>
                    <a:pt x="305" y="192"/>
                    <a:pt x="310" y="190"/>
                    <a:pt x="314" y="188"/>
                  </a:cubicBezTo>
                  <a:cubicBezTo>
                    <a:pt x="318" y="186"/>
                    <a:pt x="321" y="185"/>
                    <a:pt x="323" y="183"/>
                  </a:cubicBezTo>
                  <a:cubicBezTo>
                    <a:pt x="325" y="181"/>
                    <a:pt x="325" y="179"/>
                    <a:pt x="324" y="177"/>
                  </a:cubicBezTo>
                  <a:cubicBezTo>
                    <a:pt x="324" y="176"/>
                    <a:pt x="322" y="173"/>
                    <a:pt x="318" y="171"/>
                  </a:cubicBezTo>
                  <a:cubicBezTo>
                    <a:pt x="315" y="169"/>
                    <a:pt x="311" y="166"/>
                    <a:pt x="308" y="164"/>
                  </a:cubicBezTo>
                  <a:cubicBezTo>
                    <a:pt x="306" y="161"/>
                    <a:pt x="303" y="159"/>
                    <a:pt x="303" y="157"/>
                  </a:cubicBezTo>
                  <a:cubicBezTo>
                    <a:pt x="302" y="155"/>
                    <a:pt x="303" y="153"/>
                    <a:pt x="305" y="151"/>
                  </a:cubicBezTo>
                  <a:cubicBezTo>
                    <a:pt x="308" y="150"/>
                    <a:pt x="313" y="149"/>
                    <a:pt x="321" y="148"/>
                  </a:cubicBezTo>
                  <a:cubicBezTo>
                    <a:pt x="322" y="148"/>
                    <a:pt x="323" y="148"/>
                    <a:pt x="325" y="148"/>
                  </a:cubicBezTo>
                  <a:cubicBezTo>
                    <a:pt x="326" y="148"/>
                    <a:pt x="327" y="148"/>
                    <a:pt x="329" y="148"/>
                  </a:cubicBezTo>
                  <a:cubicBezTo>
                    <a:pt x="330" y="148"/>
                    <a:pt x="332" y="148"/>
                    <a:pt x="333" y="148"/>
                  </a:cubicBezTo>
                  <a:cubicBezTo>
                    <a:pt x="335" y="148"/>
                    <a:pt x="337" y="148"/>
                    <a:pt x="338" y="148"/>
                  </a:cubicBezTo>
                  <a:cubicBezTo>
                    <a:pt x="349" y="148"/>
                    <a:pt x="361" y="148"/>
                    <a:pt x="374" y="148"/>
                  </a:cubicBezTo>
                  <a:cubicBezTo>
                    <a:pt x="387" y="148"/>
                    <a:pt x="400" y="148"/>
                    <a:pt x="412" y="148"/>
                  </a:cubicBezTo>
                  <a:cubicBezTo>
                    <a:pt x="424" y="148"/>
                    <a:pt x="435" y="148"/>
                    <a:pt x="444" y="148"/>
                  </a:cubicBezTo>
                  <a:cubicBezTo>
                    <a:pt x="452" y="149"/>
                    <a:pt x="457" y="149"/>
                    <a:pt x="458" y="149"/>
                  </a:cubicBezTo>
                  <a:cubicBezTo>
                    <a:pt x="458" y="149"/>
                    <a:pt x="458" y="149"/>
                    <a:pt x="458" y="149"/>
                  </a:cubicBezTo>
                  <a:cubicBezTo>
                    <a:pt x="459" y="149"/>
                    <a:pt x="459" y="149"/>
                    <a:pt x="459" y="149"/>
                  </a:cubicBezTo>
                  <a:cubicBezTo>
                    <a:pt x="459" y="149"/>
                    <a:pt x="460" y="149"/>
                    <a:pt x="460" y="149"/>
                  </a:cubicBezTo>
                  <a:cubicBezTo>
                    <a:pt x="461" y="149"/>
                    <a:pt x="461" y="149"/>
                    <a:pt x="462" y="149"/>
                  </a:cubicBezTo>
                  <a:cubicBezTo>
                    <a:pt x="463" y="149"/>
                    <a:pt x="465" y="149"/>
                    <a:pt x="467" y="148"/>
                  </a:cubicBezTo>
                  <a:cubicBezTo>
                    <a:pt x="469" y="148"/>
                    <a:pt x="471" y="148"/>
                    <a:pt x="472" y="147"/>
                  </a:cubicBezTo>
                  <a:cubicBezTo>
                    <a:pt x="474" y="146"/>
                    <a:pt x="476" y="145"/>
                    <a:pt x="477" y="144"/>
                  </a:cubicBezTo>
                  <a:cubicBezTo>
                    <a:pt x="478" y="142"/>
                    <a:pt x="479" y="140"/>
                    <a:pt x="480" y="138"/>
                  </a:cubicBezTo>
                  <a:cubicBezTo>
                    <a:pt x="480" y="135"/>
                    <a:pt x="481" y="131"/>
                    <a:pt x="481" y="126"/>
                  </a:cubicBezTo>
                  <a:cubicBezTo>
                    <a:pt x="481" y="121"/>
                    <a:pt x="482" y="116"/>
                    <a:pt x="482" y="111"/>
                  </a:cubicBezTo>
                  <a:cubicBezTo>
                    <a:pt x="482" y="107"/>
                    <a:pt x="482" y="102"/>
                    <a:pt x="482" y="99"/>
                  </a:cubicBezTo>
                  <a:cubicBezTo>
                    <a:pt x="482" y="96"/>
                    <a:pt x="482" y="94"/>
                    <a:pt x="482" y="93"/>
                  </a:cubicBezTo>
                  <a:cubicBezTo>
                    <a:pt x="482" y="93"/>
                    <a:pt x="482" y="93"/>
                    <a:pt x="482" y="92"/>
                  </a:cubicBezTo>
                  <a:cubicBezTo>
                    <a:pt x="482" y="92"/>
                    <a:pt x="482" y="91"/>
                    <a:pt x="481" y="90"/>
                  </a:cubicBezTo>
                  <a:cubicBezTo>
                    <a:pt x="479" y="89"/>
                    <a:pt x="477" y="88"/>
                    <a:pt x="474" y="87"/>
                  </a:cubicBezTo>
                  <a:cubicBezTo>
                    <a:pt x="471" y="86"/>
                    <a:pt x="467" y="85"/>
                    <a:pt x="461" y="85"/>
                  </a:cubicBezTo>
                  <a:cubicBezTo>
                    <a:pt x="459" y="84"/>
                    <a:pt x="456" y="84"/>
                    <a:pt x="454" y="83"/>
                  </a:cubicBezTo>
                  <a:cubicBezTo>
                    <a:pt x="451" y="83"/>
                    <a:pt x="449" y="83"/>
                    <a:pt x="447" y="83"/>
                  </a:cubicBezTo>
                  <a:cubicBezTo>
                    <a:pt x="445" y="83"/>
                    <a:pt x="443" y="82"/>
                    <a:pt x="441" y="82"/>
                  </a:cubicBezTo>
                  <a:cubicBezTo>
                    <a:pt x="440" y="82"/>
                    <a:pt x="438" y="82"/>
                    <a:pt x="436" y="82"/>
                  </a:cubicBezTo>
                  <a:cubicBezTo>
                    <a:pt x="434" y="82"/>
                    <a:pt x="432" y="82"/>
                    <a:pt x="431" y="83"/>
                  </a:cubicBezTo>
                  <a:cubicBezTo>
                    <a:pt x="429" y="83"/>
                    <a:pt x="427" y="83"/>
                    <a:pt x="425" y="83"/>
                  </a:cubicBezTo>
                  <a:cubicBezTo>
                    <a:pt x="423" y="83"/>
                    <a:pt x="421" y="84"/>
                    <a:pt x="418" y="84"/>
                  </a:cubicBezTo>
                  <a:cubicBezTo>
                    <a:pt x="416" y="84"/>
                    <a:pt x="414" y="85"/>
                    <a:pt x="411" y="85"/>
                  </a:cubicBezTo>
                  <a:cubicBezTo>
                    <a:pt x="409" y="85"/>
                    <a:pt x="408" y="85"/>
                    <a:pt x="406" y="86"/>
                  </a:cubicBezTo>
                  <a:cubicBezTo>
                    <a:pt x="404" y="86"/>
                    <a:pt x="403" y="86"/>
                    <a:pt x="401" y="86"/>
                  </a:cubicBezTo>
                  <a:cubicBezTo>
                    <a:pt x="399" y="86"/>
                    <a:pt x="398" y="86"/>
                    <a:pt x="396" y="86"/>
                  </a:cubicBezTo>
                  <a:cubicBezTo>
                    <a:pt x="394" y="87"/>
                    <a:pt x="393" y="87"/>
                    <a:pt x="391" y="87"/>
                  </a:cubicBezTo>
                  <a:cubicBezTo>
                    <a:pt x="387" y="87"/>
                    <a:pt x="383" y="87"/>
                    <a:pt x="380" y="86"/>
                  </a:cubicBezTo>
                  <a:cubicBezTo>
                    <a:pt x="376" y="86"/>
                    <a:pt x="372" y="86"/>
                    <a:pt x="369" y="85"/>
                  </a:cubicBezTo>
                  <a:cubicBezTo>
                    <a:pt x="365" y="85"/>
                    <a:pt x="362" y="84"/>
                    <a:pt x="359" y="83"/>
                  </a:cubicBezTo>
                  <a:cubicBezTo>
                    <a:pt x="356" y="82"/>
                    <a:pt x="353" y="81"/>
                    <a:pt x="350" y="80"/>
                  </a:cubicBezTo>
                  <a:cubicBezTo>
                    <a:pt x="347" y="79"/>
                    <a:pt x="344" y="77"/>
                    <a:pt x="343" y="74"/>
                  </a:cubicBezTo>
                  <a:cubicBezTo>
                    <a:pt x="341" y="72"/>
                    <a:pt x="341" y="70"/>
                    <a:pt x="341" y="68"/>
                  </a:cubicBezTo>
                  <a:cubicBezTo>
                    <a:pt x="342" y="66"/>
                    <a:pt x="344" y="64"/>
                    <a:pt x="346" y="62"/>
                  </a:cubicBezTo>
                  <a:cubicBezTo>
                    <a:pt x="348" y="60"/>
                    <a:pt x="351" y="59"/>
                    <a:pt x="355" y="58"/>
                  </a:cubicBezTo>
                  <a:cubicBezTo>
                    <a:pt x="357" y="58"/>
                    <a:pt x="360" y="57"/>
                    <a:pt x="362" y="57"/>
                  </a:cubicBezTo>
                  <a:cubicBezTo>
                    <a:pt x="365" y="56"/>
                    <a:pt x="368" y="56"/>
                    <a:pt x="370" y="56"/>
                  </a:cubicBezTo>
                  <a:cubicBezTo>
                    <a:pt x="373" y="55"/>
                    <a:pt x="376" y="55"/>
                    <a:pt x="379" y="55"/>
                  </a:cubicBezTo>
                  <a:cubicBezTo>
                    <a:pt x="382" y="54"/>
                    <a:pt x="385" y="54"/>
                    <a:pt x="388" y="54"/>
                  </a:cubicBezTo>
                  <a:cubicBezTo>
                    <a:pt x="390" y="54"/>
                    <a:pt x="391" y="54"/>
                    <a:pt x="393" y="54"/>
                  </a:cubicBezTo>
                  <a:cubicBezTo>
                    <a:pt x="395" y="54"/>
                    <a:pt x="396" y="54"/>
                    <a:pt x="398" y="54"/>
                  </a:cubicBezTo>
                  <a:cubicBezTo>
                    <a:pt x="400" y="54"/>
                    <a:pt x="402" y="55"/>
                    <a:pt x="403" y="55"/>
                  </a:cubicBezTo>
                  <a:cubicBezTo>
                    <a:pt x="405" y="55"/>
                    <a:pt x="407" y="55"/>
                    <a:pt x="409" y="55"/>
                  </a:cubicBezTo>
                  <a:cubicBezTo>
                    <a:pt x="410" y="55"/>
                    <a:pt x="412" y="55"/>
                    <a:pt x="413" y="55"/>
                  </a:cubicBezTo>
                  <a:cubicBezTo>
                    <a:pt x="415" y="55"/>
                    <a:pt x="416" y="55"/>
                    <a:pt x="417" y="55"/>
                  </a:cubicBezTo>
                  <a:cubicBezTo>
                    <a:pt x="419" y="55"/>
                    <a:pt x="420" y="55"/>
                    <a:pt x="421" y="55"/>
                  </a:cubicBezTo>
                  <a:cubicBezTo>
                    <a:pt x="423" y="55"/>
                    <a:pt x="424" y="55"/>
                    <a:pt x="426" y="55"/>
                  </a:cubicBezTo>
                  <a:cubicBezTo>
                    <a:pt x="431" y="55"/>
                    <a:pt x="436" y="55"/>
                    <a:pt x="441" y="55"/>
                  </a:cubicBezTo>
                  <a:cubicBezTo>
                    <a:pt x="445" y="54"/>
                    <a:pt x="449" y="54"/>
                    <a:pt x="453" y="53"/>
                  </a:cubicBezTo>
                  <a:cubicBezTo>
                    <a:pt x="457" y="52"/>
                    <a:pt x="459" y="51"/>
                    <a:pt x="461" y="50"/>
                  </a:cubicBezTo>
                  <a:cubicBezTo>
                    <a:pt x="463" y="49"/>
                    <a:pt x="463" y="48"/>
                    <a:pt x="463" y="46"/>
                  </a:cubicBezTo>
                  <a:cubicBezTo>
                    <a:pt x="462" y="45"/>
                    <a:pt x="459" y="41"/>
                    <a:pt x="455" y="37"/>
                  </a:cubicBezTo>
                  <a:cubicBezTo>
                    <a:pt x="452" y="33"/>
                    <a:pt x="447" y="28"/>
                    <a:pt x="443" y="23"/>
                  </a:cubicBezTo>
                  <a:cubicBezTo>
                    <a:pt x="438" y="18"/>
                    <a:pt x="434" y="13"/>
                    <a:pt x="431" y="10"/>
                  </a:cubicBezTo>
                  <a:cubicBezTo>
                    <a:pt x="427" y="6"/>
                    <a:pt x="425" y="4"/>
                    <a:pt x="425" y="3"/>
                  </a:cubicBezTo>
                  <a:cubicBezTo>
                    <a:pt x="426" y="3"/>
                    <a:pt x="426" y="3"/>
                    <a:pt x="426" y="3"/>
                  </a:cubicBezTo>
                  <a:cubicBezTo>
                    <a:pt x="426" y="3"/>
                    <a:pt x="426" y="2"/>
                    <a:pt x="424" y="2"/>
                  </a:cubicBezTo>
                  <a:cubicBezTo>
                    <a:pt x="423" y="1"/>
                    <a:pt x="420" y="1"/>
                    <a:pt x="414" y="1"/>
                  </a:cubicBezTo>
                  <a:cubicBezTo>
                    <a:pt x="409" y="1"/>
                    <a:pt x="401" y="0"/>
                    <a:pt x="389" y="1"/>
                  </a:cubicBezTo>
                  <a:cubicBezTo>
                    <a:pt x="389" y="1"/>
                    <a:pt x="389" y="1"/>
                    <a:pt x="389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8" y="1"/>
                    <a:pt x="388" y="1"/>
                    <a:pt x="388" y="1"/>
                  </a:cubicBezTo>
                  <a:cubicBezTo>
                    <a:pt x="387" y="1"/>
                    <a:pt x="387" y="1"/>
                    <a:pt x="387" y="1"/>
                  </a:cubicBezTo>
                  <a:cubicBezTo>
                    <a:pt x="374" y="1"/>
                    <a:pt x="345" y="2"/>
                    <a:pt x="309" y="3"/>
                  </a:cubicBezTo>
                  <a:cubicBezTo>
                    <a:pt x="274" y="4"/>
                    <a:pt x="231" y="5"/>
                    <a:pt x="189" y="6"/>
                  </a:cubicBezTo>
                  <a:cubicBezTo>
                    <a:pt x="147" y="8"/>
                    <a:pt x="107" y="9"/>
                    <a:pt x="76" y="10"/>
                  </a:cubicBezTo>
                  <a:cubicBezTo>
                    <a:pt x="45" y="11"/>
                    <a:pt x="23" y="12"/>
                    <a:pt x="19" y="12"/>
                  </a:cubicBezTo>
                  <a:cubicBezTo>
                    <a:pt x="19" y="12"/>
                    <a:pt x="17" y="15"/>
                    <a:pt x="15" y="20"/>
                  </a:cubicBezTo>
                  <a:cubicBezTo>
                    <a:pt x="13" y="24"/>
                    <a:pt x="10" y="30"/>
                    <a:pt x="8" y="36"/>
                  </a:cubicBezTo>
                  <a:cubicBezTo>
                    <a:pt x="5" y="42"/>
                    <a:pt x="3" y="48"/>
                    <a:pt x="2" y="53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4" y="64"/>
                    <a:pt x="5" y="65"/>
                    <a:pt x="7" y="65"/>
                  </a:cubicBezTo>
                  <a:cubicBezTo>
                    <a:pt x="9" y="66"/>
                    <a:pt x="12" y="67"/>
                    <a:pt x="14" y="67"/>
                  </a:cubicBezTo>
                  <a:cubicBezTo>
                    <a:pt x="17" y="67"/>
                    <a:pt x="19" y="68"/>
                    <a:pt x="22" y="68"/>
                  </a:cubicBezTo>
                  <a:cubicBezTo>
                    <a:pt x="25" y="68"/>
                    <a:pt x="28" y="68"/>
                    <a:pt x="31" y="68"/>
                  </a:cubicBezTo>
                  <a:cubicBezTo>
                    <a:pt x="32" y="68"/>
                    <a:pt x="33" y="68"/>
                    <a:pt x="34" y="68"/>
                  </a:cubicBezTo>
                  <a:cubicBezTo>
                    <a:pt x="36" y="68"/>
                    <a:pt x="37" y="68"/>
                    <a:pt x="38" y="68"/>
                  </a:cubicBezTo>
                  <a:cubicBezTo>
                    <a:pt x="39" y="68"/>
                    <a:pt x="40" y="67"/>
                    <a:pt x="41" y="67"/>
                  </a:cubicBezTo>
                  <a:cubicBezTo>
                    <a:pt x="42" y="67"/>
                    <a:pt x="43" y="67"/>
                    <a:pt x="44" y="67"/>
                  </a:cubicBezTo>
                  <a:cubicBezTo>
                    <a:pt x="47" y="67"/>
                    <a:pt x="49" y="67"/>
                    <a:pt x="52" y="67"/>
                  </a:cubicBezTo>
                  <a:cubicBezTo>
                    <a:pt x="55" y="67"/>
                    <a:pt x="57" y="66"/>
                    <a:pt x="60" y="66"/>
                  </a:cubicBezTo>
                  <a:cubicBezTo>
                    <a:pt x="63" y="66"/>
                    <a:pt x="67" y="66"/>
                    <a:pt x="70" y="66"/>
                  </a:cubicBezTo>
                  <a:cubicBezTo>
                    <a:pt x="73" y="66"/>
                    <a:pt x="76" y="66"/>
                    <a:pt x="79" y="66"/>
                  </a:cubicBezTo>
                  <a:cubicBezTo>
                    <a:pt x="83" y="65"/>
                    <a:pt x="87" y="65"/>
                    <a:pt x="91" y="66"/>
                  </a:cubicBezTo>
                  <a:cubicBezTo>
                    <a:pt x="94" y="66"/>
                    <a:pt x="98" y="66"/>
                    <a:pt x="101" y="66"/>
                  </a:cubicBezTo>
                  <a:cubicBezTo>
                    <a:pt x="104" y="67"/>
                    <a:pt x="107" y="67"/>
                    <a:pt x="109" y="68"/>
                  </a:cubicBezTo>
                  <a:cubicBezTo>
                    <a:pt x="112" y="68"/>
                    <a:pt x="114" y="69"/>
                    <a:pt x="115" y="70"/>
                  </a:cubicBezTo>
                  <a:cubicBezTo>
                    <a:pt x="118" y="72"/>
                    <a:pt x="121" y="74"/>
                    <a:pt x="123" y="76"/>
                  </a:cubicBezTo>
                  <a:cubicBezTo>
                    <a:pt x="126" y="78"/>
                    <a:pt x="127" y="81"/>
                    <a:pt x="128" y="83"/>
                  </a:cubicBezTo>
                  <a:cubicBezTo>
                    <a:pt x="129" y="86"/>
                    <a:pt x="128" y="88"/>
                    <a:pt x="126" y="91"/>
                  </a:cubicBezTo>
                  <a:cubicBezTo>
                    <a:pt x="124" y="93"/>
                    <a:pt x="121" y="95"/>
                    <a:pt x="115" y="97"/>
                  </a:cubicBezTo>
                  <a:cubicBezTo>
                    <a:pt x="111" y="98"/>
                    <a:pt x="108" y="99"/>
                    <a:pt x="105" y="100"/>
                  </a:cubicBezTo>
                  <a:cubicBezTo>
                    <a:pt x="102" y="101"/>
                    <a:pt x="100" y="102"/>
                    <a:pt x="97" y="102"/>
                  </a:cubicBezTo>
                  <a:cubicBezTo>
                    <a:pt x="94" y="103"/>
                    <a:pt x="92" y="103"/>
                    <a:pt x="89" y="104"/>
                  </a:cubicBezTo>
                  <a:cubicBezTo>
                    <a:pt x="87" y="104"/>
                    <a:pt x="85" y="104"/>
                    <a:pt x="83" y="104"/>
                  </a:cubicBezTo>
                  <a:cubicBezTo>
                    <a:pt x="81" y="104"/>
                    <a:pt x="80" y="104"/>
                    <a:pt x="78" y="104"/>
                  </a:cubicBezTo>
                  <a:cubicBezTo>
                    <a:pt x="77" y="104"/>
                    <a:pt x="75" y="104"/>
                    <a:pt x="74" y="104"/>
                  </a:cubicBezTo>
                  <a:cubicBezTo>
                    <a:pt x="72" y="103"/>
                    <a:pt x="71" y="103"/>
                    <a:pt x="69" y="103"/>
                  </a:cubicBezTo>
                  <a:cubicBezTo>
                    <a:pt x="68" y="103"/>
                    <a:pt x="66" y="103"/>
                    <a:pt x="64" y="102"/>
                  </a:cubicBezTo>
                  <a:cubicBezTo>
                    <a:pt x="62" y="102"/>
                    <a:pt x="59" y="101"/>
                    <a:pt x="56" y="101"/>
                  </a:cubicBezTo>
                  <a:cubicBezTo>
                    <a:pt x="53" y="100"/>
                    <a:pt x="50" y="100"/>
                    <a:pt x="48" y="100"/>
                  </a:cubicBezTo>
                  <a:cubicBezTo>
                    <a:pt x="45" y="99"/>
                    <a:pt x="42" y="99"/>
                    <a:pt x="39" y="99"/>
                  </a:cubicBezTo>
                  <a:cubicBezTo>
                    <a:pt x="36" y="99"/>
                    <a:pt x="33" y="99"/>
                    <a:pt x="30" y="99"/>
                  </a:cubicBezTo>
                  <a:cubicBezTo>
                    <a:pt x="29" y="99"/>
                    <a:pt x="27" y="99"/>
                    <a:pt x="25" y="99"/>
                  </a:cubicBezTo>
                  <a:cubicBezTo>
                    <a:pt x="24" y="99"/>
                    <a:pt x="22" y="99"/>
                    <a:pt x="21" y="99"/>
                  </a:cubicBezTo>
                  <a:cubicBezTo>
                    <a:pt x="19" y="100"/>
                    <a:pt x="18" y="100"/>
                    <a:pt x="16" y="100"/>
                  </a:cubicBezTo>
                  <a:cubicBezTo>
                    <a:pt x="15" y="101"/>
                    <a:pt x="14" y="101"/>
                    <a:pt x="12" y="102"/>
                  </a:cubicBezTo>
                  <a:cubicBezTo>
                    <a:pt x="9" y="103"/>
                    <a:pt x="7" y="104"/>
                    <a:pt x="6" y="106"/>
                  </a:cubicBezTo>
                  <a:cubicBezTo>
                    <a:pt x="4" y="108"/>
                    <a:pt x="4" y="109"/>
                    <a:pt x="4" y="111"/>
                  </a:cubicBezTo>
                  <a:cubicBezTo>
                    <a:pt x="4" y="113"/>
                    <a:pt x="4" y="116"/>
                    <a:pt x="5" y="118"/>
                  </a:cubicBezTo>
                  <a:cubicBezTo>
                    <a:pt x="6" y="120"/>
                    <a:pt x="8" y="123"/>
                    <a:pt x="9" y="126"/>
                  </a:cubicBezTo>
                  <a:cubicBezTo>
                    <a:pt x="11" y="129"/>
                    <a:pt x="12" y="132"/>
                    <a:pt x="14" y="134"/>
                  </a:cubicBezTo>
                  <a:cubicBezTo>
                    <a:pt x="16" y="137"/>
                    <a:pt x="17" y="139"/>
                    <a:pt x="19" y="141"/>
                  </a:cubicBezTo>
                  <a:cubicBezTo>
                    <a:pt x="20" y="143"/>
                    <a:pt x="22" y="144"/>
                    <a:pt x="23" y="145"/>
                  </a:cubicBezTo>
                  <a:cubicBezTo>
                    <a:pt x="24" y="146"/>
                    <a:pt x="25" y="147"/>
                    <a:pt x="25" y="147"/>
                  </a:cubicBezTo>
                  <a:cubicBezTo>
                    <a:pt x="25" y="147"/>
                    <a:pt x="25" y="148"/>
                    <a:pt x="25" y="148"/>
                  </a:cubicBezTo>
                  <a:cubicBezTo>
                    <a:pt x="26" y="148"/>
                    <a:pt x="27" y="149"/>
                    <a:pt x="29" y="149"/>
                  </a:cubicBezTo>
                  <a:cubicBezTo>
                    <a:pt x="31" y="150"/>
                    <a:pt x="34" y="150"/>
                    <a:pt x="39" y="151"/>
                  </a:cubicBezTo>
                  <a:cubicBezTo>
                    <a:pt x="43" y="151"/>
                    <a:pt x="49" y="151"/>
                    <a:pt x="56" y="151"/>
                  </a:cubicBezTo>
                  <a:cubicBezTo>
                    <a:pt x="60" y="151"/>
                    <a:pt x="64" y="151"/>
                    <a:pt x="69" y="151"/>
                  </a:cubicBezTo>
                  <a:cubicBezTo>
                    <a:pt x="74" y="151"/>
                    <a:pt x="80" y="150"/>
                    <a:pt x="87" y="150"/>
                  </a:cubicBezTo>
                  <a:cubicBezTo>
                    <a:pt x="93" y="150"/>
                    <a:pt x="99" y="150"/>
                    <a:pt x="106" y="1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5"/>
          <p:cNvGrpSpPr/>
          <p:nvPr/>
        </p:nvGrpSpPr>
        <p:grpSpPr>
          <a:xfrm>
            <a:off x="5467271" y="2092694"/>
            <a:ext cx="1041400" cy="456409"/>
            <a:chOff x="5259585" y="3049612"/>
            <a:chExt cx="1155700" cy="50641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flipH="1">
              <a:off x="5740598" y="3081362"/>
              <a:ext cx="15875" cy="223837"/>
            </a:xfrm>
            <a:custGeom>
              <a:avLst/>
              <a:gdLst>
                <a:gd name="T0" fmla="*/ 2 w 10"/>
                <a:gd name="T1" fmla="*/ 14 h 152"/>
                <a:gd name="T2" fmla="*/ 1 w 10"/>
                <a:gd name="T3" fmla="*/ 10 h 152"/>
                <a:gd name="T4" fmla="*/ 0 w 10"/>
                <a:gd name="T5" fmla="*/ 5 h 152"/>
                <a:gd name="T6" fmla="*/ 0 w 10"/>
                <a:gd name="T7" fmla="*/ 0 h 152"/>
                <a:gd name="T8" fmla="*/ 6 w 10"/>
                <a:gd name="T9" fmla="*/ 132 h 152"/>
                <a:gd name="T10" fmla="*/ 7 w 10"/>
                <a:gd name="T11" fmla="*/ 137 h 152"/>
                <a:gd name="T12" fmla="*/ 8 w 10"/>
                <a:gd name="T13" fmla="*/ 142 h 152"/>
                <a:gd name="T14" fmla="*/ 9 w 10"/>
                <a:gd name="T15" fmla="*/ 147 h 152"/>
                <a:gd name="T16" fmla="*/ 10 w 10"/>
                <a:gd name="T17" fmla="*/ 152 h 152"/>
                <a:gd name="T18" fmla="*/ 3 w 10"/>
                <a:gd name="T19" fmla="*/ 18 h 152"/>
                <a:gd name="T20" fmla="*/ 2 w 10"/>
                <a:gd name="T21" fmla="*/ 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52">
                  <a:moveTo>
                    <a:pt x="2" y="14"/>
                  </a:moveTo>
                  <a:cubicBezTo>
                    <a:pt x="2" y="13"/>
                    <a:pt x="2" y="11"/>
                    <a:pt x="1" y="10"/>
                  </a:cubicBezTo>
                  <a:cubicBezTo>
                    <a:pt x="1" y="8"/>
                    <a:pt x="1" y="6"/>
                    <a:pt x="0" y="5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6" y="132"/>
                    <a:pt x="6" y="132"/>
                    <a:pt x="6" y="132"/>
                  </a:cubicBezTo>
                  <a:cubicBezTo>
                    <a:pt x="6" y="133"/>
                    <a:pt x="7" y="135"/>
                    <a:pt x="7" y="137"/>
                  </a:cubicBezTo>
                  <a:cubicBezTo>
                    <a:pt x="7" y="139"/>
                    <a:pt x="8" y="140"/>
                    <a:pt x="8" y="142"/>
                  </a:cubicBezTo>
                  <a:cubicBezTo>
                    <a:pt x="9" y="144"/>
                    <a:pt x="9" y="146"/>
                    <a:pt x="9" y="147"/>
                  </a:cubicBezTo>
                  <a:cubicBezTo>
                    <a:pt x="10" y="149"/>
                    <a:pt x="10" y="150"/>
                    <a:pt x="10" y="152"/>
                  </a:cubicBezTo>
                  <a:cubicBezTo>
                    <a:pt x="8" y="107"/>
                    <a:pt x="5" y="63"/>
                    <a:pt x="3" y="18"/>
                  </a:cubicBezTo>
                  <a:cubicBezTo>
                    <a:pt x="3" y="17"/>
                    <a:pt x="3" y="16"/>
                    <a:pt x="2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flipH="1">
              <a:off x="5259585" y="3055962"/>
              <a:ext cx="1154113" cy="500062"/>
            </a:xfrm>
            <a:custGeom>
              <a:avLst/>
              <a:gdLst>
                <a:gd name="T0" fmla="*/ 770 w 781"/>
                <a:gd name="T1" fmla="*/ 90 h 337"/>
                <a:gd name="T2" fmla="*/ 745 w 781"/>
                <a:gd name="T3" fmla="*/ 99 h 337"/>
                <a:gd name="T4" fmla="*/ 705 w 781"/>
                <a:gd name="T5" fmla="*/ 105 h 337"/>
                <a:gd name="T6" fmla="*/ 672 w 781"/>
                <a:gd name="T7" fmla="*/ 104 h 337"/>
                <a:gd name="T8" fmla="*/ 667 w 781"/>
                <a:gd name="T9" fmla="*/ 104 h 337"/>
                <a:gd name="T10" fmla="*/ 660 w 781"/>
                <a:gd name="T11" fmla="*/ 104 h 337"/>
                <a:gd name="T12" fmla="*/ 654 w 781"/>
                <a:gd name="T13" fmla="*/ 104 h 337"/>
                <a:gd name="T14" fmla="*/ 631 w 781"/>
                <a:gd name="T15" fmla="*/ 111 h 337"/>
                <a:gd name="T16" fmla="*/ 629 w 781"/>
                <a:gd name="T17" fmla="*/ 113 h 337"/>
                <a:gd name="T18" fmla="*/ 629 w 781"/>
                <a:gd name="T19" fmla="*/ 116 h 337"/>
                <a:gd name="T20" fmla="*/ 628 w 781"/>
                <a:gd name="T21" fmla="*/ 186 h 337"/>
                <a:gd name="T22" fmla="*/ 600 w 781"/>
                <a:gd name="T23" fmla="*/ 188 h 337"/>
                <a:gd name="T24" fmla="*/ 422 w 781"/>
                <a:gd name="T25" fmla="*/ 190 h 337"/>
                <a:gd name="T26" fmla="*/ 164 w 781"/>
                <a:gd name="T27" fmla="*/ 16 h 337"/>
                <a:gd name="T28" fmla="*/ 174 w 781"/>
                <a:gd name="T29" fmla="*/ 147 h 337"/>
                <a:gd name="T30" fmla="*/ 160 w 781"/>
                <a:gd name="T31" fmla="*/ 117 h 337"/>
                <a:gd name="T32" fmla="*/ 151 w 781"/>
                <a:gd name="T33" fmla="*/ 112 h 337"/>
                <a:gd name="T34" fmla="*/ 147 w 781"/>
                <a:gd name="T35" fmla="*/ 111 h 337"/>
                <a:gd name="T36" fmla="*/ 144 w 781"/>
                <a:gd name="T37" fmla="*/ 111 h 337"/>
                <a:gd name="T38" fmla="*/ 141 w 781"/>
                <a:gd name="T39" fmla="*/ 110 h 337"/>
                <a:gd name="T40" fmla="*/ 136 w 781"/>
                <a:gd name="T41" fmla="*/ 110 h 337"/>
                <a:gd name="T42" fmla="*/ 132 w 781"/>
                <a:gd name="T43" fmla="*/ 110 h 337"/>
                <a:gd name="T44" fmla="*/ 127 w 781"/>
                <a:gd name="T45" fmla="*/ 110 h 337"/>
                <a:gd name="T46" fmla="*/ 119 w 781"/>
                <a:gd name="T47" fmla="*/ 111 h 337"/>
                <a:gd name="T48" fmla="*/ 108 w 781"/>
                <a:gd name="T49" fmla="*/ 112 h 337"/>
                <a:gd name="T50" fmla="*/ 72 w 781"/>
                <a:gd name="T51" fmla="*/ 116 h 337"/>
                <a:gd name="T52" fmla="*/ 24 w 781"/>
                <a:gd name="T53" fmla="*/ 113 h 337"/>
                <a:gd name="T54" fmla="*/ 7 w 781"/>
                <a:gd name="T55" fmla="*/ 107 h 337"/>
                <a:gd name="T56" fmla="*/ 15 w 781"/>
                <a:gd name="T57" fmla="*/ 240 h 337"/>
                <a:gd name="T58" fmla="*/ 24 w 781"/>
                <a:gd name="T59" fmla="*/ 248 h 337"/>
                <a:gd name="T60" fmla="*/ 32 w 781"/>
                <a:gd name="T61" fmla="*/ 251 h 337"/>
                <a:gd name="T62" fmla="*/ 42 w 781"/>
                <a:gd name="T63" fmla="*/ 253 h 337"/>
                <a:gd name="T64" fmla="*/ 52 w 781"/>
                <a:gd name="T65" fmla="*/ 255 h 337"/>
                <a:gd name="T66" fmla="*/ 59 w 781"/>
                <a:gd name="T67" fmla="*/ 255 h 337"/>
                <a:gd name="T68" fmla="*/ 70 w 781"/>
                <a:gd name="T69" fmla="*/ 256 h 337"/>
                <a:gd name="T70" fmla="*/ 79 w 781"/>
                <a:gd name="T71" fmla="*/ 256 h 337"/>
                <a:gd name="T72" fmla="*/ 90 w 781"/>
                <a:gd name="T73" fmla="*/ 255 h 337"/>
                <a:gd name="T74" fmla="*/ 108 w 781"/>
                <a:gd name="T75" fmla="*/ 253 h 337"/>
                <a:gd name="T76" fmla="*/ 356 w 781"/>
                <a:gd name="T77" fmla="*/ 336 h 337"/>
                <a:gd name="T78" fmla="*/ 599 w 781"/>
                <a:gd name="T79" fmla="*/ 334 h 337"/>
                <a:gd name="T80" fmla="*/ 616 w 781"/>
                <a:gd name="T81" fmla="*/ 333 h 337"/>
                <a:gd name="T82" fmla="*/ 628 w 781"/>
                <a:gd name="T83" fmla="*/ 333 h 337"/>
                <a:gd name="T84" fmla="*/ 637 w 781"/>
                <a:gd name="T85" fmla="*/ 332 h 337"/>
                <a:gd name="T86" fmla="*/ 647 w 781"/>
                <a:gd name="T87" fmla="*/ 330 h 337"/>
                <a:gd name="T88" fmla="*/ 652 w 781"/>
                <a:gd name="T89" fmla="*/ 327 h 337"/>
                <a:gd name="T90" fmla="*/ 657 w 781"/>
                <a:gd name="T91" fmla="*/ 325 h 337"/>
                <a:gd name="T92" fmla="*/ 657 w 781"/>
                <a:gd name="T93" fmla="*/ 325 h 337"/>
                <a:gd name="T94" fmla="*/ 658 w 781"/>
                <a:gd name="T95" fmla="*/ 324 h 337"/>
                <a:gd name="T96" fmla="*/ 658 w 781"/>
                <a:gd name="T97" fmla="*/ 323 h 337"/>
                <a:gd name="T98" fmla="*/ 658 w 781"/>
                <a:gd name="T99" fmla="*/ 322 h 337"/>
                <a:gd name="T100" fmla="*/ 665 w 781"/>
                <a:gd name="T101" fmla="*/ 243 h 337"/>
                <a:gd name="T102" fmla="*/ 684 w 781"/>
                <a:gd name="T103" fmla="*/ 244 h 337"/>
                <a:gd name="T104" fmla="*/ 695 w 781"/>
                <a:gd name="T105" fmla="*/ 245 h 337"/>
                <a:gd name="T106" fmla="*/ 703 w 781"/>
                <a:gd name="T107" fmla="*/ 245 h 337"/>
                <a:gd name="T108" fmla="*/ 709 w 781"/>
                <a:gd name="T109" fmla="*/ 245 h 337"/>
                <a:gd name="T110" fmla="*/ 718 w 781"/>
                <a:gd name="T111" fmla="*/ 244 h 337"/>
                <a:gd name="T112" fmla="*/ 737 w 781"/>
                <a:gd name="T113" fmla="*/ 241 h 337"/>
                <a:gd name="T114" fmla="*/ 758 w 781"/>
                <a:gd name="T115" fmla="*/ 235 h 337"/>
                <a:gd name="T116" fmla="*/ 767 w 781"/>
                <a:gd name="T117" fmla="*/ 232 h 337"/>
                <a:gd name="T118" fmla="*/ 773 w 781"/>
                <a:gd name="T119" fmla="*/ 229 h 337"/>
                <a:gd name="T120" fmla="*/ 777 w 781"/>
                <a:gd name="T121" fmla="*/ 226 h 337"/>
                <a:gd name="T122" fmla="*/ 779 w 781"/>
                <a:gd name="T123" fmla="*/ 223 h 337"/>
                <a:gd name="T124" fmla="*/ 781 w 781"/>
                <a:gd name="T125" fmla="*/ 21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1" h="337">
                  <a:moveTo>
                    <a:pt x="781" y="217"/>
                  </a:moveTo>
                  <a:cubicBezTo>
                    <a:pt x="778" y="79"/>
                    <a:pt x="778" y="79"/>
                    <a:pt x="778" y="79"/>
                  </a:cubicBezTo>
                  <a:cubicBezTo>
                    <a:pt x="778" y="80"/>
                    <a:pt x="778" y="81"/>
                    <a:pt x="778" y="81"/>
                  </a:cubicBezTo>
                  <a:cubicBezTo>
                    <a:pt x="778" y="81"/>
                    <a:pt x="778" y="81"/>
                    <a:pt x="778" y="81"/>
                  </a:cubicBezTo>
                  <a:cubicBezTo>
                    <a:pt x="777" y="82"/>
                    <a:pt x="777" y="83"/>
                    <a:pt x="777" y="84"/>
                  </a:cubicBezTo>
                  <a:cubicBezTo>
                    <a:pt x="776" y="84"/>
                    <a:pt x="776" y="85"/>
                    <a:pt x="775" y="86"/>
                  </a:cubicBezTo>
                  <a:cubicBezTo>
                    <a:pt x="775" y="86"/>
                    <a:pt x="775" y="86"/>
                    <a:pt x="775" y="86"/>
                  </a:cubicBezTo>
                  <a:cubicBezTo>
                    <a:pt x="774" y="86"/>
                    <a:pt x="774" y="87"/>
                    <a:pt x="773" y="88"/>
                  </a:cubicBezTo>
                  <a:cubicBezTo>
                    <a:pt x="773" y="88"/>
                    <a:pt x="773" y="88"/>
                    <a:pt x="773" y="88"/>
                  </a:cubicBezTo>
                  <a:cubicBezTo>
                    <a:pt x="772" y="89"/>
                    <a:pt x="771" y="89"/>
                    <a:pt x="770" y="90"/>
                  </a:cubicBezTo>
                  <a:cubicBezTo>
                    <a:pt x="770" y="90"/>
                    <a:pt x="770" y="90"/>
                    <a:pt x="770" y="90"/>
                  </a:cubicBezTo>
                  <a:cubicBezTo>
                    <a:pt x="769" y="91"/>
                    <a:pt x="767" y="91"/>
                    <a:pt x="766" y="92"/>
                  </a:cubicBezTo>
                  <a:cubicBezTo>
                    <a:pt x="766" y="92"/>
                    <a:pt x="766" y="92"/>
                    <a:pt x="766" y="92"/>
                  </a:cubicBezTo>
                  <a:cubicBezTo>
                    <a:pt x="765" y="92"/>
                    <a:pt x="765" y="93"/>
                    <a:pt x="764" y="93"/>
                  </a:cubicBezTo>
                  <a:cubicBezTo>
                    <a:pt x="764" y="93"/>
                    <a:pt x="764" y="93"/>
                    <a:pt x="764" y="93"/>
                  </a:cubicBezTo>
                  <a:cubicBezTo>
                    <a:pt x="763" y="93"/>
                    <a:pt x="762" y="94"/>
                    <a:pt x="762" y="94"/>
                  </a:cubicBezTo>
                  <a:cubicBezTo>
                    <a:pt x="761" y="94"/>
                    <a:pt x="761" y="94"/>
                    <a:pt x="761" y="94"/>
                  </a:cubicBezTo>
                  <a:cubicBezTo>
                    <a:pt x="760" y="94"/>
                    <a:pt x="760" y="95"/>
                    <a:pt x="759" y="95"/>
                  </a:cubicBezTo>
                  <a:cubicBezTo>
                    <a:pt x="759" y="95"/>
                    <a:pt x="759" y="95"/>
                    <a:pt x="759" y="95"/>
                  </a:cubicBezTo>
                  <a:cubicBezTo>
                    <a:pt x="758" y="95"/>
                    <a:pt x="757" y="96"/>
                    <a:pt x="756" y="96"/>
                  </a:cubicBezTo>
                  <a:cubicBezTo>
                    <a:pt x="754" y="96"/>
                    <a:pt x="752" y="97"/>
                    <a:pt x="750" y="98"/>
                  </a:cubicBezTo>
                  <a:cubicBezTo>
                    <a:pt x="748" y="98"/>
                    <a:pt x="747" y="98"/>
                    <a:pt x="745" y="99"/>
                  </a:cubicBezTo>
                  <a:cubicBezTo>
                    <a:pt x="744" y="99"/>
                    <a:pt x="742" y="100"/>
                    <a:pt x="741" y="100"/>
                  </a:cubicBezTo>
                  <a:cubicBezTo>
                    <a:pt x="740" y="100"/>
                    <a:pt x="738" y="101"/>
                    <a:pt x="737" y="101"/>
                  </a:cubicBezTo>
                  <a:cubicBezTo>
                    <a:pt x="735" y="101"/>
                    <a:pt x="734" y="101"/>
                    <a:pt x="733" y="102"/>
                  </a:cubicBezTo>
                  <a:cubicBezTo>
                    <a:pt x="732" y="102"/>
                    <a:pt x="730" y="102"/>
                    <a:pt x="729" y="102"/>
                  </a:cubicBezTo>
                  <a:cubicBezTo>
                    <a:pt x="728" y="103"/>
                    <a:pt x="727" y="103"/>
                    <a:pt x="726" y="103"/>
                  </a:cubicBezTo>
                  <a:cubicBezTo>
                    <a:pt x="724" y="103"/>
                    <a:pt x="723" y="104"/>
                    <a:pt x="722" y="104"/>
                  </a:cubicBezTo>
                  <a:cubicBezTo>
                    <a:pt x="720" y="104"/>
                    <a:pt x="719" y="104"/>
                    <a:pt x="717" y="104"/>
                  </a:cubicBezTo>
                  <a:cubicBezTo>
                    <a:pt x="717" y="104"/>
                    <a:pt x="717" y="104"/>
                    <a:pt x="717" y="104"/>
                  </a:cubicBezTo>
                  <a:cubicBezTo>
                    <a:pt x="715" y="105"/>
                    <a:pt x="713" y="105"/>
                    <a:pt x="711" y="105"/>
                  </a:cubicBezTo>
                  <a:cubicBezTo>
                    <a:pt x="711" y="105"/>
                    <a:pt x="711" y="105"/>
                    <a:pt x="711" y="105"/>
                  </a:cubicBezTo>
                  <a:cubicBezTo>
                    <a:pt x="709" y="105"/>
                    <a:pt x="707" y="105"/>
                    <a:pt x="705" y="105"/>
                  </a:cubicBezTo>
                  <a:cubicBezTo>
                    <a:pt x="705" y="105"/>
                    <a:pt x="705" y="105"/>
                    <a:pt x="705" y="105"/>
                  </a:cubicBezTo>
                  <a:cubicBezTo>
                    <a:pt x="703" y="106"/>
                    <a:pt x="701" y="106"/>
                    <a:pt x="699" y="106"/>
                  </a:cubicBezTo>
                  <a:cubicBezTo>
                    <a:pt x="697" y="106"/>
                    <a:pt x="695" y="106"/>
                    <a:pt x="693" y="106"/>
                  </a:cubicBezTo>
                  <a:cubicBezTo>
                    <a:pt x="690" y="106"/>
                    <a:pt x="688" y="105"/>
                    <a:pt x="686" y="105"/>
                  </a:cubicBezTo>
                  <a:cubicBezTo>
                    <a:pt x="686" y="105"/>
                    <a:pt x="686" y="105"/>
                    <a:pt x="686" y="105"/>
                  </a:cubicBezTo>
                  <a:cubicBezTo>
                    <a:pt x="684" y="105"/>
                    <a:pt x="682" y="105"/>
                    <a:pt x="680" y="105"/>
                  </a:cubicBezTo>
                  <a:cubicBezTo>
                    <a:pt x="679" y="105"/>
                    <a:pt x="679" y="105"/>
                    <a:pt x="679" y="105"/>
                  </a:cubicBezTo>
                  <a:cubicBezTo>
                    <a:pt x="677" y="105"/>
                    <a:pt x="675" y="105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3" y="104"/>
                    <a:pt x="673" y="104"/>
                    <a:pt x="673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71" y="104"/>
                    <a:pt x="671" y="104"/>
                    <a:pt x="671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70" y="104"/>
                    <a:pt x="670" y="104"/>
                    <a:pt x="670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9" y="104"/>
                    <a:pt x="669" y="104"/>
                    <a:pt x="669" y="104"/>
                  </a:cubicBezTo>
                  <a:cubicBezTo>
                    <a:pt x="668" y="104"/>
                    <a:pt x="668" y="104"/>
                    <a:pt x="668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7" y="104"/>
                    <a:pt x="667" y="104"/>
                    <a:pt x="667" y="104"/>
                  </a:cubicBezTo>
                  <a:cubicBezTo>
                    <a:pt x="666" y="104"/>
                    <a:pt x="666" y="104"/>
                    <a:pt x="666" y="104"/>
                  </a:cubicBezTo>
                  <a:cubicBezTo>
                    <a:pt x="665" y="104"/>
                    <a:pt x="665" y="104"/>
                    <a:pt x="665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4" y="104"/>
                    <a:pt x="664" y="104"/>
                    <a:pt x="664" y="104"/>
                  </a:cubicBezTo>
                  <a:cubicBezTo>
                    <a:pt x="663" y="104"/>
                    <a:pt x="663" y="104"/>
                    <a:pt x="663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2" y="104"/>
                    <a:pt x="662" y="104"/>
                    <a:pt x="662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1" y="104"/>
                    <a:pt x="661" y="104"/>
                    <a:pt x="661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60" y="104"/>
                    <a:pt x="660" y="104"/>
                    <a:pt x="660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9" y="104"/>
                    <a:pt x="659" y="104"/>
                    <a:pt x="659" y="104"/>
                  </a:cubicBezTo>
                  <a:cubicBezTo>
                    <a:pt x="658" y="104"/>
                    <a:pt x="658" y="104"/>
                    <a:pt x="658" y="104"/>
                  </a:cubicBezTo>
                  <a:cubicBezTo>
                    <a:pt x="657" y="104"/>
                    <a:pt x="657" y="104"/>
                    <a:pt x="657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6" y="104"/>
                    <a:pt x="656" y="104"/>
                    <a:pt x="656" y="104"/>
                  </a:cubicBezTo>
                  <a:cubicBezTo>
                    <a:pt x="655" y="104"/>
                    <a:pt x="655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3" y="104"/>
                    <a:pt x="653" y="104"/>
                    <a:pt x="653" y="104"/>
                  </a:cubicBezTo>
                  <a:cubicBezTo>
                    <a:pt x="652" y="104"/>
                    <a:pt x="652" y="104"/>
                    <a:pt x="652" y="104"/>
                  </a:cubicBezTo>
                  <a:cubicBezTo>
                    <a:pt x="652" y="105"/>
                    <a:pt x="652" y="105"/>
                    <a:pt x="652" y="105"/>
                  </a:cubicBezTo>
                  <a:cubicBezTo>
                    <a:pt x="651" y="105"/>
                    <a:pt x="651" y="105"/>
                    <a:pt x="651" y="105"/>
                  </a:cubicBezTo>
                  <a:cubicBezTo>
                    <a:pt x="648" y="0"/>
                    <a:pt x="648" y="0"/>
                    <a:pt x="648" y="0"/>
                  </a:cubicBezTo>
                  <a:cubicBezTo>
                    <a:pt x="629" y="51"/>
                    <a:pt x="629" y="51"/>
                    <a:pt x="629" y="5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1" y="111"/>
                    <a:pt x="631" y="111"/>
                    <a:pt x="631" y="111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2"/>
                    <a:pt x="630" y="112"/>
                    <a:pt x="630" y="112"/>
                  </a:cubicBezTo>
                  <a:cubicBezTo>
                    <a:pt x="630" y="113"/>
                    <a:pt x="630" y="113"/>
                    <a:pt x="630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3"/>
                    <a:pt x="629" y="113"/>
                    <a:pt x="629" y="113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4"/>
                    <a:pt x="629" y="114"/>
                    <a:pt x="629" y="114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5"/>
                    <a:pt x="629" y="115"/>
                    <a:pt x="629" y="115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6"/>
                    <a:pt x="629" y="116"/>
                    <a:pt x="629" y="116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29" y="117"/>
                    <a:pt x="629" y="117"/>
                    <a:pt x="629" y="117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1" y="186"/>
                    <a:pt x="631" y="186"/>
                    <a:pt x="631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30" y="186"/>
                    <a:pt x="630" y="186"/>
                    <a:pt x="630" y="186"/>
                  </a:cubicBezTo>
                  <a:cubicBezTo>
                    <a:pt x="629" y="186"/>
                    <a:pt x="629" y="186"/>
                    <a:pt x="628" y="186"/>
                  </a:cubicBezTo>
                  <a:cubicBezTo>
                    <a:pt x="628" y="186"/>
                    <a:pt x="628" y="186"/>
                    <a:pt x="628" y="186"/>
                  </a:cubicBezTo>
                  <a:cubicBezTo>
                    <a:pt x="626" y="186"/>
                    <a:pt x="625" y="186"/>
                    <a:pt x="623" y="187"/>
                  </a:cubicBezTo>
                  <a:cubicBezTo>
                    <a:pt x="623" y="187"/>
                    <a:pt x="623" y="187"/>
                    <a:pt x="623" y="187"/>
                  </a:cubicBezTo>
                  <a:cubicBezTo>
                    <a:pt x="622" y="187"/>
                    <a:pt x="621" y="187"/>
                    <a:pt x="620" y="187"/>
                  </a:cubicBezTo>
                  <a:cubicBezTo>
                    <a:pt x="619" y="187"/>
                    <a:pt x="618" y="187"/>
                    <a:pt x="617" y="187"/>
                  </a:cubicBezTo>
                  <a:cubicBezTo>
                    <a:pt x="616" y="187"/>
                    <a:pt x="616" y="187"/>
                    <a:pt x="616" y="187"/>
                  </a:cubicBezTo>
                  <a:cubicBezTo>
                    <a:pt x="614" y="187"/>
                    <a:pt x="612" y="187"/>
                    <a:pt x="610" y="187"/>
                  </a:cubicBezTo>
                  <a:cubicBezTo>
                    <a:pt x="609" y="187"/>
                    <a:pt x="609" y="187"/>
                    <a:pt x="608" y="187"/>
                  </a:cubicBezTo>
                  <a:cubicBezTo>
                    <a:pt x="608" y="188"/>
                    <a:pt x="607" y="188"/>
                    <a:pt x="606" y="188"/>
                  </a:cubicBezTo>
                  <a:cubicBezTo>
                    <a:pt x="606" y="188"/>
                    <a:pt x="605" y="188"/>
                    <a:pt x="604" y="188"/>
                  </a:cubicBezTo>
                  <a:cubicBezTo>
                    <a:pt x="604" y="188"/>
                    <a:pt x="603" y="188"/>
                    <a:pt x="602" y="188"/>
                  </a:cubicBezTo>
                  <a:cubicBezTo>
                    <a:pt x="601" y="188"/>
                    <a:pt x="601" y="188"/>
                    <a:pt x="600" y="188"/>
                  </a:cubicBezTo>
                  <a:cubicBezTo>
                    <a:pt x="599" y="188"/>
                    <a:pt x="599" y="188"/>
                    <a:pt x="598" y="188"/>
                  </a:cubicBezTo>
                  <a:cubicBezTo>
                    <a:pt x="597" y="188"/>
                    <a:pt x="597" y="188"/>
                    <a:pt x="596" y="188"/>
                  </a:cubicBezTo>
                  <a:cubicBezTo>
                    <a:pt x="595" y="188"/>
                    <a:pt x="594" y="188"/>
                    <a:pt x="593" y="188"/>
                  </a:cubicBezTo>
                  <a:cubicBezTo>
                    <a:pt x="592" y="188"/>
                    <a:pt x="591" y="188"/>
                    <a:pt x="591" y="188"/>
                  </a:cubicBezTo>
                  <a:cubicBezTo>
                    <a:pt x="589" y="188"/>
                    <a:pt x="588" y="188"/>
                    <a:pt x="586" y="188"/>
                  </a:cubicBezTo>
                  <a:cubicBezTo>
                    <a:pt x="585" y="188"/>
                    <a:pt x="585" y="188"/>
                    <a:pt x="584" y="188"/>
                  </a:cubicBezTo>
                  <a:cubicBezTo>
                    <a:pt x="583" y="188"/>
                    <a:pt x="582" y="188"/>
                    <a:pt x="582" y="188"/>
                  </a:cubicBezTo>
                  <a:cubicBezTo>
                    <a:pt x="581" y="188"/>
                    <a:pt x="580" y="188"/>
                    <a:pt x="579" y="188"/>
                  </a:cubicBezTo>
                  <a:cubicBezTo>
                    <a:pt x="579" y="188"/>
                    <a:pt x="578" y="188"/>
                    <a:pt x="577" y="188"/>
                  </a:cubicBezTo>
                  <a:cubicBezTo>
                    <a:pt x="560" y="188"/>
                    <a:pt x="536" y="188"/>
                    <a:pt x="508" y="189"/>
                  </a:cubicBezTo>
                  <a:cubicBezTo>
                    <a:pt x="481" y="189"/>
                    <a:pt x="451" y="189"/>
                    <a:pt x="422" y="190"/>
                  </a:cubicBezTo>
                  <a:cubicBezTo>
                    <a:pt x="394" y="190"/>
                    <a:pt x="367" y="190"/>
                    <a:pt x="347" y="191"/>
                  </a:cubicBezTo>
                  <a:cubicBezTo>
                    <a:pt x="327" y="191"/>
                    <a:pt x="313" y="191"/>
                    <a:pt x="310" y="191"/>
                  </a:cubicBezTo>
                  <a:cubicBezTo>
                    <a:pt x="186" y="191"/>
                    <a:pt x="186" y="191"/>
                    <a:pt x="186" y="19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7"/>
                    <a:pt x="176" y="57"/>
                    <a:pt x="176" y="57"/>
                  </a:cubicBezTo>
                  <a:cubicBezTo>
                    <a:pt x="175" y="55"/>
                    <a:pt x="173" y="50"/>
                    <a:pt x="172" y="45"/>
                  </a:cubicBezTo>
                  <a:cubicBezTo>
                    <a:pt x="170" y="41"/>
                    <a:pt x="169" y="35"/>
                    <a:pt x="167" y="30"/>
                  </a:cubicBezTo>
                  <a:cubicBezTo>
                    <a:pt x="166" y="25"/>
                    <a:pt x="165" y="20"/>
                    <a:pt x="164" y="16"/>
                  </a:cubicBezTo>
                  <a:cubicBezTo>
                    <a:pt x="163" y="13"/>
                    <a:pt x="163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2" y="10"/>
                    <a:pt x="162" y="10"/>
                    <a:pt x="162" y="10"/>
                  </a:cubicBezTo>
                  <a:cubicBezTo>
                    <a:pt x="166" y="53"/>
                    <a:pt x="169" y="97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4"/>
                    <a:pt x="174" y="147"/>
                  </a:cubicBezTo>
                  <a:cubicBezTo>
                    <a:pt x="175" y="151"/>
                    <a:pt x="176" y="157"/>
                    <a:pt x="178" y="162"/>
                  </a:cubicBezTo>
                  <a:cubicBezTo>
                    <a:pt x="179" y="168"/>
                    <a:pt x="180" y="174"/>
                    <a:pt x="182" y="179"/>
                  </a:cubicBezTo>
                  <a:cubicBezTo>
                    <a:pt x="183" y="184"/>
                    <a:pt x="185" y="188"/>
                    <a:pt x="186" y="191"/>
                  </a:cubicBezTo>
                  <a:cubicBezTo>
                    <a:pt x="171" y="191"/>
                    <a:pt x="171" y="191"/>
                    <a:pt x="171" y="191"/>
                  </a:cubicBezTo>
                  <a:cubicBezTo>
                    <a:pt x="170" y="168"/>
                    <a:pt x="168" y="145"/>
                    <a:pt x="166" y="122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4" y="119"/>
                    <a:pt x="164" y="119"/>
                    <a:pt x="164" y="119"/>
                  </a:cubicBezTo>
                  <a:cubicBezTo>
                    <a:pt x="163" y="118"/>
                    <a:pt x="162" y="118"/>
                    <a:pt x="161" y="117"/>
                  </a:cubicBezTo>
                  <a:cubicBezTo>
                    <a:pt x="160" y="117"/>
                    <a:pt x="160" y="117"/>
                    <a:pt x="160" y="117"/>
                  </a:cubicBezTo>
                  <a:cubicBezTo>
                    <a:pt x="160" y="116"/>
                    <a:pt x="159" y="116"/>
                    <a:pt x="158" y="11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5"/>
                    <a:pt x="156" y="114"/>
                    <a:pt x="156" y="114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5" y="114"/>
                    <a:pt x="155" y="114"/>
                    <a:pt x="154" y="114"/>
                  </a:cubicBezTo>
                  <a:cubicBezTo>
                    <a:pt x="154" y="113"/>
                    <a:pt x="153" y="113"/>
                    <a:pt x="153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2" y="113"/>
                    <a:pt x="152" y="113"/>
                    <a:pt x="152" y="113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1" y="112"/>
                    <a:pt x="151" y="112"/>
                    <a:pt x="151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50" y="112"/>
                    <a:pt x="150" y="112"/>
                    <a:pt x="150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9" y="112"/>
                    <a:pt x="149" y="112"/>
                    <a:pt x="149" y="112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6" y="111"/>
                    <a:pt x="146" y="111"/>
                    <a:pt x="146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5" y="111"/>
                    <a:pt x="145" y="111"/>
                    <a:pt x="145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3" y="111"/>
                    <a:pt x="143" y="111"/>
                    <a:pt x="143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1" y="110"/>
                    <a:pt x="141" y="110"/>
                    <a:pt x="141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40" y="110"/>
                    <a:pt x="140" y="110"/>
                    <a:pt x="140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9" y="110"/>
                    <a:pt x="139" y="110"/>
                    <a:pt x="139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7" y="110"/>
                    <a:pt x="137" y="110"/>
                    <a:pt x="137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6" y="110"/>
                    <a:pt x="136" y="110"/>
                    <a:pt x="136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5" y="110"/>
                    <a:pt x="135" y="110"/>
                    <a:pt x="135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2" y="110"/>
                    <a:pt x="132" y="110"/>
                    <a:pt x="132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1" y="110"/>
                    <a:pt x="131" y="110"/>
                    <a:pt x="131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29" y="110"/>
                    <a:pt x="129" y="110"/>
                    <a:pt x="129" y="110"/>
                  </a:cubicBezTo>
                  <a:cubicBezTo>
                    <a:pt x="128" y="110"/>
                    <a:pt x="128" y="110"/>
                    <a:pt x="128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7" y="110"/>
                    <a:pt x="127" y="110"/>
                    <a:pt x="127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25" y="111"/>
                    <a:pt x="125" y="111"/>
                    <a:pt x="125" y="111"/>
                  </a:cubicBezTo>
                  <a:cubicBezTo>
                    <a:pt x="125" y="111"/>
                    <a:pt x="124" y="111"/>
                    <a:pt x="124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2" y="111"/>
                    <a:pt x="122" y="111"/>
                    <a:pt x="121" y="111"/>
                  </a:cubicBezTo>
                  <a:cubicBezTo>
                    <a:pt x="121" y="111"/>
                    <a:pt x="120" y="111"/>
                    <a:pt x="120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9" y="111"/>
                    <a:pt x="119" y="111"/>
                    <a:pt x="119" y="111"/>
                  </a:cubicBezTo>
                  <a:cubicBezTo>
                    <a:pt x="118" y="111"/>
                    <a:pt x="118" y="111"/>
                    <a:pt x="118" y="111"/>
                  </a:cubicBezTo>
                  <a:cubicBezTo>
                    <a:pt x="118" y="111"/>
                    <a:pt x="118" y="111"/>
                    <a:pt x="117" y="111"/>
                  </a:cubicBezTo>
                  <a:cubicBezTo>
                    <a:pt x="117" y="111"/>
                    <a:pt x="116" y="111"/>
                    <a:pt x="115" y="111"/>
                  </a:cubicBezTo>
                  <a:cubicBezTo>
                    <a:pt x="115" y="112"/>
                    <a:pt x="115" y="112"/>
                    <a:pt x="115" y="112"/>
                  </a:cubicBezTo>
                  <a:cubicBezTo>
                    <a:pt x="114" y="112"/>
                    <a:pt x="114" y="112"/>
                    <a:pt x="114" y="112"/>
                  </a:cubicBezTo>
                  <a:cubicBezTo>
                    <a:pt x="113" y="112"/>
                    <a:pt x="112" y="112"/>
                    <a:pt x="111" y="112"/>
                  </a:cubicBezTo>
                  <a:cubicBezTo>
                    <a:pt x="111" y="112"/>
                    <a:pt x="111" y="112"/>
                    <a:pt x="111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09" y="112"/>
                    <a:pt x="109" y="112"/>
                    <a:pt x="108" y="112"/>
                  </a:cubicBezTo>
                  <a:cubicBezTo>
                    <a:pt x="108" y="112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5" y="113"/>
                    <a:pt x="105" y="113"/>
                    <a:pt x="105" y="113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3"/>
                    <a:pt x="103" y="113"/>
                    <a:pt x="102" y="113"/>
                  </a:cubicBezTo>
                  <a:cubicBezTo>
                    <a:pt x="102" y="113"/>
                    <a:pt x="101" y="113"/>
                    <a:pt x="100" y="114"/>
                  </a:cubicBezTo>
                  <a:cubicBezTo>
                    <a:pt x="97" y="114"/>
                    <a:pt x="94" y="114"/>
                    <a:pt x="91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87" y="115"/>
                    <a:pt x="84" y="116"/>
                    <a:pt x="81" y="116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5" y="116"/>
                    <a:pt x="72" y="116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69" y="117"/>
                    <a:pt x="66" y="117"/>
                    <a:pt x="63" y="117"/>
                  </a:cubicBezTo>
                  <a:cubicBezTo>
                    <a:pt x="59" y="117"/>
                    <a:pt x="55" y="117"/>
                    <a:pt x="52" y="117"/>
                  </a:cubicBezTo>
                  <a:cubicBezTo>
                    <a:pt x="52" y="117"/>
                    <a:pt x="52" y="117"/>
                    <a:pt x="52" y="117"/>
                  </a:cubicBezTo>
                  <a:cubicBezTo>
                    <a:pt x="50" y="117"/>
                    <a:pt x="48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5" y="116"/>
                    <a:pt x="43" y="116"/>
                    <a:pt x="41" y="116"/>
                  </a:cubicBezTo>
                  <a:cubicBezTo>
                    <a:pt x="36" y="116"/>
                    <a:pt x="32" y="115"/>
                    <a:pt x="28" y="114"/>
                  </a:cubicBezTo>
                  <a:cubicBezTo>
                    <a:pt x="28" y="114"/>
                    <a:pt x="28" y="114"/>
                    <a:pt x="28" y="114"/>
                  </a:cubicBezTo>
                  <a:cubicBezTo>
                    <a:pt x="26" y="114"/>
                    <a:pt x="25" y="114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2" y="113"/>
                    <a:pt x="21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9" y="112"/>
                    <a:pt x="18" y="112"/>
                    <a:pt x="17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11"/>
                    <a:pt x="15" y="111"/>
                    <a:pt x="14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12" y="110"/>
                    <a:pt x="11" y="110"/>
                    <a:pt x="10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9" y="108"/>
                    <a:pt x="8" y="108"/>
                    <a:pt x="8" y="108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6" y="107"/>
                    <a:pt x="6" y="107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6"/>
                    <a:pt x="4" y="105"/>
                    <a:pt x="3" y="105"/>
                  </a:cubicBezTo>
                  <a:cubicBezTo>
                    <a:pt x="3" y="104"/>
                    <a:pt x="2" y="103"/>
                    <a:pt x="2" y="103"/>
                  </a:cubicBezTo>
                  <a:cubicBezTo>
                    <a:pt x="1" y="102"/>
                    <a:pt x="1" y="101"/>
                    <a:pt x="1" y="101"/>
                  </a:cubicBezTo>
                  <a:cubicBezTo>
                    <a:pt x="1" y="100"/>
                    <a:pt x="0" y="99"/>
                    <a:pt x="0" y="99"/>
                  </a:cubicBezTo>
                  <a:cubicBezTo>
                    <a:pt x="0" y="98"/>
                    <a:pt x="0" y="97"/>
                    <a:pt x="0" y="97"/>
                  </a:cubicBezTo>
                  <a:cubicBezTo>
                    <a:pt x="4" y="142"/>
                    <a:pt x="8" y="188"/>
                    <a:pt x="12" y="234"/>
                  </a:cubicBezTo>
                  <a:cubicBezTo>
                    <a:pt x="13" y="235"/>
                    <a:pt x="13" y="235"/>
                    <a:pt x="13" y="236"/>
                  </a:cubicBezTo>
                  <a:cubicBezTo>
                    <a:pt x="13" y="237"/>
                    <a:pt x="13" y="238"/>
                    <a:pt x="14" y="238"/>
                  </a:cubicBezTo>
                  <a:cubicBezTo>
                    <a:pt x="14" y="239"/>
                    <a:pt x="14" y="240"/>
                    <a:pt x="15" y="240"/>
                  </a:cubicBezTo>
                  <a:cubicBezTo>
                    <a:pt x="15" y="241"/>
                    <a:pt x="16" y="242"/>
                    <a:pt x="16" y="242"/>
                  </a:cubicBezTo>
                  <a:cubicBezTo>
                    <a:pt x="17" y="243"/>
                    <a:pt x="17" y="244"/>
                    <a:pt x="18" y="244"/>
                  </a:cubicBezTo>
                  <a:cubicBezTo>
                    <a:pt x="18" y="244"/>
                    <a:pt x="18" y="244"/>
                    <a:pt x="18" y="244"/>
                  </a:cubicBezTo>
                  <a:cubicBezTo>
                    <a:pt x="18" y="245"/>
                    <a:pt x="18" y="245"/>
                    <a:pt x="18" y="245"/>
                  </a:cubicBezTo>
                  <a:cubicBezTo>
                    <a:pt x="19" y="245"/>
                    <a:pt x="19" y="245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21" y="246"/>
                    <a:pt x="22" y="247"/>
                    <a:pt x="22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3" y="247"/>
                    <a:pt x="23" y="247"/>
                    <a:pt x="23" y="247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24" y="248"/>
                    <a:pt x="25" y="248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7" y="249"/>
                    <a:pt x="27" y="249"/>
                    <a:pt x="27" y="249"/>
                  </a:cubicBezTo>
                  <a:cubicBezTo>
                    <a:pt x="28" y="249"/>
                    <a:pt x="28" y="250"/>
                    <a:pt x="28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30" y="250"/>
                    <a:pt x="31" y="250"/>
                    <a:pt x="31" y="251"/>
                  </a:cubicBezTo>
                  <a:cubicBezTo>
                    <a:pt x="31" y="251"/>
                    <a:pt x="32" y="251"/>
                    <a:pt x="32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4" y="251"/>
                    <a:pt x="34" y="251"/>
                    <a:pt x="34" y="252"/>
                  </a:cubicBezTo>
                  <a:cubicBezTo>
                    <a:pt x="35" y="252"/>
                    <a:pt x="35" y="252"/>
                    <a:pt x="36" y="252"/>
                  </a:cubicBezTo>
                  <a:cubicBezTo>
                    <a:pt x="36" y="252"/>
                    <a:pt x="36" y="252"/>
                    <a:pt x="37" y="252"/>
                  </a:cubicBezTo>
                  <a:cubicBezTo>
                    <a:pt x="37" y="252"/>
                    <a:pt x="37" y="252"/>
                    <a:pt x="38" y="252"/>
                  </a:cubicBezTo>
                  <a:cubicBezTo>
                    <a:pt x="38" y="252"/>
                    <a:pt x="39" y="253"/>
                    <a:pt x="39" y="253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0" y="253"/>
                    <a:pt x="41" y="253"/>
                    <a:pt x="41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53"/>
                    <a:pt x="43" y="253"/>
                    <a:pt x="43" y="253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5" y="254"/>
                    <a:pt x="45" y="254"/>
                    <a:pt x="45" y="254"/>
                  </a:cubicBezTo>
                  <a:cubicBezTo>
                    <a:pt x="46" y="254"/>
                    <a:pt x="46" y="254"/>
                    <a:pt x="46" y="254"/>
                  </a:cubicBezTo>
                  <a:cubicBezTo>
                    <a:pt x="46" y="254"/>
                    <a:pt x="46" y="254"/>
                    <a:pt x="47" y="254"/>
                  </a:cubicBezTo>
                  <a:cubicBezTo>
                    <a:pt x="47" y="254"/>
                    <a:pt x="47" y="254"/>
                    <a:pt x="48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50" y="254"/>
                    <a:pt x="50" y="254"/>
                    <a:pt x="50" y="254"/>
                  </a:cubicBezTo>
                  <a:cubicBezTo>
                    <a:pt x="50" y="255"/>
                    <a:pt x="51" y="255"/>
                    <a:pt x="51" y="255"/>
                  </a:cubicBezTo>
                  <a:cubicBezTo>
                    <a:pt x="51" y="255"/>
                    <a:pt x="52" y="255"/>
                    <a:pt x="52" y="255"/>
                  </a:cubicBezTo>
                  <a:cubicBezTo>
                    <a:pt x="53" y="255"/>
                    <a:pt x="53" y="255"/>
                    <a:pt x="53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4" y="255"/>
                    <a:pt x="54" y="255"/>
                    <a:pt x="54" y="255"/>
                  </a:cubicBezTo>
                  <a:cubicBezTo>
                    <a:pt x="55" y="255"/>
                    <a:pt x="55" y="255"/>
                    <a:pt x="56" y="255"/>
                  </a:cubicBezTo>
                  <a:cubicBezTo>
                    <a:pt x="56" y="255"/>
                    <a:pt x="56" y="255"/>
                    <a:pt x="57" y="255"/>
                  </a:cubicBezTo>
                  <a:cubicBezTo>
                    <a:pt x="57" y="255"/>
                    <a:pt x="57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8" y="255"/>
                    <a:pt x="58" y="255"/>
                  </a:cubicBezTo>
                  <a:cubicBezTo>
                    <a:pt x="58" y="255"/>
                    <a:pt x="59" y="255"/>
                    <a:pt x="59" y="255"/>
                  </a:cubicBezTo>
                  <a:cubicBezTo>
                    <a:pt x="59" y="255"/>
                    <a:pt x="60" y="255"/>
                    <a:pt x="60" y="255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2" y="255"/>
                    <a:pt x="62" y="256"/>
                    <a:pt x="62" y="256"/>
                  </a:cubicBezTo>
                  <a:cubicBezTo>
                    <a:pt x="63" y="256"/>
                    <a:pt x="63" y="256"/>
                    <a:pt x="64" y="256"/>
                  </a:cubicBezTo>
                  <a:cubicBezTo>
                    <a:pt x="64" y="256"/>
                    <a:pt x="64" y="256"/>
                    <a:pt x="65" y="256"/>
                  </a:cubicBezTo>
                  <a:cubicBezTo>
                    <a:pt x="65" y="256"/>
                    <a:pt x="66" y="256"/>
                    <a:pt x="66" y="256"/>
                  </a:cubicBezTo>
                  <a:cubicBezTo>
                    <a:pt x="66" y="256"/>
                    <a:pt x="67" y="256"/>
                    <a:pt x="67" y="256"/>
                  </a:cubicBezTo>
                  <a:cubicBezTo>
                    <a:pt x="68" y="256"/>
                    <a:pt x="68" y="256"/>
                    <a:pt x="68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69" y="256"/>
                    <a:pt x="69" y="256"/>
                    <a:pt x="69" y="256"/>
                  </a:cubicBezTo>
                  <a:cubicBezTo>
                    <a:pt x="70" y="256"/>
                    <a:pt x="70" y="256"/>
                    <a:pt x="70" y="256"/>
                  </a:cubicBezTo>
                  <a:cubicBezTo>
                    <a:pt x="70" y="256"/>
                    <a:pt x="70" y="256"/>
                    <a:pt x="71" y="256"/>
                  </a:cubicBezTo>
                  <a:cubicBezTo>
                    <a:pt x="71" y="256"/>
                    <a:pt x="72" y="256"/>
                    <a:pt x="72" y="256"/>
                  </a:cubicBezTo>
                  <a:cubicBezTo>
                    <a:pt x="73" y="256"/>
                    <a:pt x="73" y="256"/>
                    <a:pt x="73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5" y="256"/>
                    <a:pt x="75" y="256"/>
                    <a:pt x="75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6" y="256"/>
                    <a:pt x="76" y="256"/>
                    <a:pt x="76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7" y="256"/>
                    <a:pt x="77" y="256"/>
                    <a:pt x="77" y="256"/>
                  </a:cubicBezTo>
                  <a:cubicBezTo>
                    <a:pt x="78" y="256"/>
                    <a:pt x="78" y="256"/>
                    <a:pt x="79" y="256"/>
                  </a:cubicBezTo>
                  <a:cubicBezTo>
                    <a:pt x="79" y="256"/>
                    <a:pt x="79" y="256"/>
                    <a:pt x="80" y="256"/>
                  </a:cubicBezTo>
                  <a:cubicBezTo>
                    <a:pt x="80" y="256"/>
                    <a:pt x="81" y="256"/>
                    <a:pt x="81" y="256"/>
                  </a:cubicBezTo>
                  <a:cubicBezTo>
                    <a:pt x="82" y="256"/>
                    <a:pt x="82" y="256"/>
                    <a:pt x="83" y="256"/>
                  </a:cubicBezTo>
                  <a:cubicBezTo>
                    <a:pt x="83" y="255"/>
                    <a:pt x="83" y="255"/>
                    <a:pt x="83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4" y="255"/>
                    <a:pt x="84" y="255"/>
                    <a:pt x="84" y="255"/>
                  </a:cubicBezTo>
                  <a:cubicBezTo>
                    <a:pt x="85" y="255"/>
                    <a:pt x="85" y="255"/>
                    <a:pt x="86" y="255"/>
                  </a:cubicBezTo>
                  <a:cubicBezTo>
                    <a:pt x="86" y="255"/>
                    <a:pt x="87" y="255"/>
                    <a:pt x="87" y="255"/>
                  </a:cubicBezTo>
                  <a:cubicBezTo>
                    <a:pt x="88" y="255"/>
                    <a:pt x="88" y="255"/>
                    <a:pt x="89" y="255"/>
                  </a:cubicBezTo>
                  <a:cubicBezTo>
                    <a:pt x="89" y="255"/>
                    <a:pt x="90" y="255"/>
                    <a:pt x="90" y="255"/>
                  </a:cubicBezTo>
                  <a:cubicBezTo>
                    <a:pt x="91" y="255"/>
                    <a:pt x="92" y="255"/>
                    <a:pt x="92" y="255"/>
                  </a:cubicBezTo>
                  <a:cubicBezTo>
                    <a:pt x="93" y="255"/>
                    <a:pt x="93" y="255"/>
                    <a:pt x="94" y="255"/>
                  </a:cubicBezTo>
                  <a:cubicBezTo>
                    <a:pt x="95" y="255"/>
                    <a:pt x="95" y="255"/>
                    <a:pt x="96" y="255"/>
                  </a:cubicBezTo>
                  <a:cubicBezTo>
                    <a:pt x="97" y="254"/>
                    <a:pt x="98" y="254"/>
                    <a:pt x="99" y="254"/>
                  </a:cubicBezTo>
                  <a:cubicBezTo>
                    <a:pt x="99" y="254"/>
                    <a:pt x="100" y="254"/>
                    <a:pt x="101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2" y="254"/>
                    <a:pt x="102" y="254"/>
                    <a:pt x="102" y="254"/>
                  </a:cubicBezTo>
                  <a:cubicBezTo>
                    <a:pt x="103" y="254"/>
                    <a:pt x="103" y="254"/>
                    <a:pt x="104" y="254"/>
                  </a:cubicBezTo>
                  <a:cubicBezTo>
                    <a:pt x="105" y="253"/>
                    <a:pt x="106" y="253"/>
                    <a:pt x="107" y="253"/>
                  </a:cubicBezTo>
                  <a:cubicBezTo>
                    <a:pt x="107" y="253"/>
                    <a:pt x="108" y="253"/>
                    <a:pt x="108" y="253"/>
                  </a:cubicBezTo>
                  <a:cubicBezTo>
                    <a:pt x="108" y="253"/>
                    <a:pt x="109" y="253"/>
                    <a:pt x="109" y="253"/>
                  </a:cubicBezTo>
                  <a:cubicBezTo>
                    <a:pt x="110" y="253"/>
                    <a:pt x="110" y="253"/>
                    <a:pt x="111" y="253"/>
                  </a:cubicBezTo>
                  <a:cubicBezTo>
                    <a:pt x="111" y="253"/>
                    <a:pt x="111" y="252"/>
                    <a:pt x="112" y="252"/>
                  </a:cubicBezTo>
                  <a:cubicBezTo>
                    <a:pt x="114" y="252"/>
                    <a:pt x="115" y="252"/>
                    <a:pt x="117" y="252"/>
                  </a:cubicBezTo>
                  <a:cubicBezTo>
                    <a:pt x="117" y="252"/>
                    <a:pt x="117" y="252"/>
                    <a:pt x="117" y="252"/>
                  </a:cubicBezTo>
                  <a:cubicBezTo>
                    <a:pt x="119" y="251"/>
                    <a:pt x="120" y="251"/>
                    <a:pt x="122" y="251"/>
                  </a:cubicBezTo>
                  <a:cubicBezTo>
                    <a:pt x="122" y="251"/>
                    <a:pt x="122" y="251"/>
                    <a:pt x="122" y="251"/>
                  </a:cubicBezTo>
                  <a:cubicBezTo>
                    <a:pt x="123" y="251"/>
                    <a:pt x="125" y="250"/>
                    <a:pt x="126" y="250"/>
                  </a:cubicBezTo>
                  <a:cubicBezTo>
                    <a:pt x="133" y="336"/>
                    <a:pt x="133" y="336"/>
                    <a:pt x="133" y="336"/>
                  </a:cubicBezTo>
                  <a:cubicBezTo>
                    <a:pt x="320" y="337"/>
                    <a:pt x="320" y="337"/>
                    <a:pt x="320" y="337"/>
                  </a:cubicBezTo>
                  <a:cubicBezTo>
                    <a:pt x="322" y="337"/>
                    <a:pt x="336" y="336"/>
                    <a:pt x="356" y="336"/>
                  </a:cubicBezTo>
                  <a:cubicBezTo>
                    <a:pt x="376" y="336"/>
                    <a:pt x="402" y="336"/>
                    <a:pt x="430" y="335"/>
                  </a:cubicBezTo>
                  <a:cubicBezTo>
                    <a:pt x="458" y="335"/>
                    <a:pt x="488" y="335"/>
                    <a:pt x="515" y="335"/>
                  </a:cubicBezTo>
                  <a:cubicBezTo>
                    <a:pt x="542" y="334"/>
                    <a:pt x="566" y="334"/>
                    <a:pt x="583" y="334"/>
                  </a:cubicBezTo>
                  <a:cubicBezTo>
                    <a:pt x="584" y="334"/>
                    <a:pt x="585" y="334"/>
                    <a:pt x="585" y="334"/>
                  </a:cubicBezTo>
                  <a:cubicBezTo>
                    <a:pt x="586" y="334"/>
                    <a:pt x="587" y="334"/>
                    <a:pt x="588" y="334"/>
                  </a:cubicBezTo>
                  <a:cubicBezTo>
                    <a:pt x="588" y="334"/>
                    <a:pt x="589" y="334"/>
                    <a:pt x="590" y="334"/>
                  </a:cubicBezTo>
                  <a:cubicBezTo>
                    <a:pt x="590" y="334"/>
                    <a:pt x="591" y="334"/>
                    <a:pt x="592" y="334"/>
                  </a:cubicBezTo>
                  <a:cubicBezTo>
                    <a:pt x="593" y="334"/>
                    <a:pt x="593" y="334"/>
                    <a:pt x="594" y="334"/>
                  </a:cubicBezTo>
                  <a:cubicBezTo>
                    <a:pt x="595" y="334"/>
                    <a:pt x="596" y="334"/>
                    <a:pt x="597" y="334"/>
                  </a:cubicBezTo>
                  <a:cubicBezTo>
                    <a:pt x="597" y="334"/>
                    <a:pt x="597" y="334"/>
                    <a:pt x="597" y="334"/>
                  </a:cubicBezTo>
                  <a:cubicBezTo>
                    <a:pt x="598" y="334"/>
                    <a:pt x="598" y="334"/>
                    <a:pt x="599" y="334"/>
                  </a:cubicBezTo>
                  <a:cubicBezTo>
                    <a:pt x="600" y="334"/>
                    <a:pt x="600" y="334"/>
                    <a:pt x="601" y="334"/>
                  </a:cubicBezTo>
                  <a:cubicBezTo>
                    <a:pt x="602" y="334"/>
                    <a:pt x="602" y="334"/>
                    <a:pt x="602" y="334"/>
                  </a:cubicBezTo>
                  <a:cubicBezTo>
                    <a:pt x="602" y="334"/>
                    <a:pt x="602" y="334"/>
                    <a:pt x="603" y="334"/>
                  </a:cubicBezTo>
                  <a:cubicBezTo>
                    <a:pt x="604" y="334"/>
                    <a:pt x="604" y="334"/>
                    <a:pt x="605" y="334"/>
                  </a:cubicBezTo>
                  <a:cubicBezTo>
                    <a:pt x="606" y="334"/>
                    <a:pt x="606" y="334"/>
                    <a:pt x="606" y="334"/>
                  </a:cubicBezTo>
                  <a:cubicBezTo>
                    <a:pt x="607" y="334"/>
                    <a:pt x="607" y="334"/>
                    <a:pt x="607" y="334"/>
                  </a:cubicBezTo>
                  <a:cubicBezTo>
                    <a:pt x="608" y="334"/>
                    <a:pt x="608" y="334"/>
                    <a:pt x="609" y="334"/>
                  </a:cubicBezTo>
                  <a:cubicBezTo>
                    <a:pt x="610" y="334"/>
                    <a:pt x="610" y="334"/>
                    <a:pt x="611" y="334"/>
                  </a:cubicBezTo>
                  <a:cubicBezTo>
                    <a:pt x="611" y="334"/>
                    <a:pt x="611" y="334"/>
                    <a:pt x="611" y="334"/>
                  </a:cubicBezTo>
                  <a:cubicBezTo>
                    <a:pt x="611" y="334"/>
                    <a:pt x="612" y="334"/>
                    <a:pt x="613" y="334"/>
                  </a:cubicBezTo>
                  <a:cubicBezTo>
                    <a:pt x="614" y="334"/>
                    <a:pt x="615" y="334"/>
                    <a:pt x="616" y="333"/>
                  </a:cubicBezTo>
                  <a:cubicBezTo>
                    <a:pt x="617" y="333"/>
                    <a:pt x="618" y="333"/>
                    <a:pt x="618" y="333"/>
                  </a:cubicBezTo>
                  <a:cubicBezTo>
                    <a:pt x="619" y="333"/>
                    <a:pt x="620" y="333"/>
                    <a:pt x="621" y="333"/>
                  </a:cubicBezTo>
                  <a:cubicBezTo>
                    <a:pt x="621" y="333"/>
                    <a:pt x="622" y="333"/>
                    <a:pt x="622" y="333"/>
                  </a:cubicBezTo>
                  <a:cubicBezTo>
                    <a:pt x="622" y="333"/>
                    <a:pt x="622" y="333"/>
                    <a:pt x="622" y="333"/>
                  </a:cubicBezTo>
                  <a:cubicBezTo>
                    <a:pt x="622" y="333"/>
                    <a:pt x="623" y="333"/>
                    <a:pt x="623" y="333"/>
                  </a:cubicBezTo>
                  <a:cubicBezTo>
                    <a:pt x="624" y="333"/>
                    <a:pt x="624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5" y="333"/>
                    <a:pt x="625" y="333"/>
                    <a:pt x="625" y="333"/>
                  </a:cubicBezTo>
                  <a:cubicBezTo>
                    <a:pt x="626" y="333"/>
                    <a:pt x="627" y="333"/>
                    <a:pt x="627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8" y="333"/>
                    <a:pt x="628" y="333"/>
                    <a:pt x="628" y="333"/>
                  </a:cubicBezTo>
                  <a:cubicBezTo>
                    <a:pt x="629" y="333"/>
                    <a:pt x="629" y="333"/>
                    <a:pt x="629" y="333"/>
                  </a:cubicBezTo>
                  <a:cubicBezTo>
                    <a:pt x="630" y="333"/>
                    <a:pt x="630" y="332"/>
                    <a:pt x="631" y="332"/>
                  </a:cubicBezTo>
                  <a:cubicBezTo>
                    <a:pt x="631" y="332"/>
                    <a:pt x="632" y="332"/>
                    <a:pt x="632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3" y="332"/>
                    <a:pt x="633" y="332"/>
                    <a:pt x="633" y="332"/>
                  </a:cubicBezTo>
                  <a:cubicBezTo>
                    <a:pt x="634" y="332"/>
                    <a:pt x="634" y="332"/>
                    <a:pt x="634" y="332"/>
                  </a:cubicBezTo>
                  <a:cubicBezTo>
                    <a:pt x="635" y="332"/>
                    <a:pt x="635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6" y="332"/>
                    <a:pt x="636" y="332"/>
                  </a:cubicBezTo>
                  <a:cubicBezTo>
                    <a:pt x="636" y="332"/>
                    <a:pt x="637" y="332"/>
                    <a:pt x="637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8" y="332"/>
                    <a:pt x="638" y="332"/>
                    <a:pt x="638" y="332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39" y="331"/>
                    <a:pt x="639" y="331"/>
                    <a:pt x="639" y="331"/>
                  </a:cubicBezTo>
                  <a:cubicBezTo>
                    <a:pt x="640" y="331"/>
                    <a:pt x="642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3" y="331"/>
                    <a:pt x="643" y="331"/>
                    <a:pt x="643" y="331"/>
                  </a:cubicBezTo>
                  <a:cubicBezTo>
                    <a:pt x="644" y="330"/>
                    <a:pt x="645" y="330"/>
                    <a:pt x="645" y="330"/>
                  </a:cubicBezTo>
                  <a:cubicBezTo>
                    <a:pt x="645" y="330"/>
                    <a:pt x="645" y="330"/>
                    <a:pt x="645" y="330"/>
                  </a:cubicBezTo>
                  <a:cubicBezTo>
                    <a:pt x="646" y="330"/>
                    <a:pt x="646" y="330"/>
                    <a:pt x="646" y="330"/>
                  </a:cubicBezTo>
                  <a:cubicBezTo>
                    <a:pt x="646" y="330"/>
                    <a:pt x="647" y="330"/>
                    <a:pt x="647" y="330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8" y="329"/>
                    <a:pt x="648" y="329"/>
                    <a:pt x="648" y="329"/>
                  </a:cubicBezTo>
                  <a:cubicBezTo>
                    <a:pt x="649" y="329"/>
                    <a:pt x="649" y="329"/>
                    <a:pt x="649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9"/>
                    <a:pt x="650" y="329"/>
                    <a:pt x="650" y="329"/>
                  </a:cubicBezTo>
                  <a:cubicBezTo>
                    <a:pt x="650" y="328"/>
                    <a:pt x="650" y="328"/>
                    <a:pt x="650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1" y="328"/>
                    <a:pt x="651" y="328"/>
                    <a:pt x="651" y="328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2" y="327"/>
                    <a:pt x="652" y="327"/>
                    <a:pt x="652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3" y="327"/>
                    <a:pt x="653" y="327"/>
                  </a:cubicBezTo>
                  <a:cubicBezTo>
                    <a:pt x="653" y="327"/>
                    <a:pt x="654" y="326"/>
                    <a:pt x="655" y="326"/>
                  </a:cubicBezTo>
                  <a:cubicBezTo>
                    <a:pt x="655" y="326"/>
                    <a:pt x="655" y="326"/>
                    <a:pt x="655" y="326"/>
                  </a:cubicBezTo>
                  <a:cubicBezTo>
                    <a:pt x="656" y="326"/>
                    <a:pt x="656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5"/>
                    <a:pt x="657" y="325"/>
                    <a:pt x="657" y="325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7" y="324"/>
                    <a:pt x="657" y="324"/>
                    <a:pt x="657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4"/>
                    <a:pt x="658" y="324"/>
                    <a:pt x="658" y="324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3"/>
                    <a:pt x="658" y="323"/>
                    <a:pt x="658" y="323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2"/>
                    <a:pt x="658" y="322"/>
                    <a:pt x="658" y="322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8" y="321"/>
                    <a:pt x="658" y="321"/>
                    <a:pt x="658" y="321"/>
                  </a:cubicBezTo>
                  <a:cubicBezTo>
                    <a:pt x="657" y="287"/>
                    <a:pt x="657" y="287"/>
                    <a:pt x="657" y="287"/>
                  </a:cubicBezTo>
                  <a:cubicBezTo>
                    <a:pt x="656" y="244"/>
                    <a:pt x="656" y="244"/>
                    <a:pt x="656" y="244"/>
                  </a:cubicBezTo>
                  <a:cubicBezTo>
                    <a:pt x="657" y="244"/>
                    <a:pt x="658" y="244"/>
                    <a:pt x="659" y="244"/>
                  </a:cubicBezTo>
                  <a:cubicBezTo>
                    <a:pt x="659" y="244"/>
                    <a:pt x="659" y="244"/>
                    <a:pt x="659" y="244"/>
                  </a:cubicBezTo>
                  <a:cubicBezTo>
                    <a:pt x="661" y="244"/>
                    <a:pt x="663" y="244"/>
                    <a:pt x="665" y="243"/>
                  </a:cubicBezTo>
                  <a:cubicBezTo>
                    <a:pt x="666" y="243"/>
                    <a:pt x="667" y="243"/>
                    <a:pt x="668" y="244"/>
                  </a:cubicBezTo>
                  <a:cubicBezTo>
                    <a:pt x="669" y="244"/>
                    <a:pt x="670" y="244"/>
                    <a:pt x="671" y="244"/>
                  </a:cubicBezTo>
                  <a:cubicBezTo>
                    <a:pt x="671" y="244"/>
                    <a:pt x="671" y="244"/>
                    <a:pt x="671" y="244"/>
                  </a:cubicBezTo>
                  <a:cubicBezTo>
                    <a:pt x="672" y="244"/>
                    <a:pt x="673" y="244"/>
                    <a:pt x="674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5" y="244"/>
                    <a:pt x="675" y="244"/>
                    <a:pt x="675" y="244"/>
                  </a:cubicBezTo>
                  <a:cubicBezTo>
                    <a:pt x="676" y="244"/>
                    <a:pt x="677" y="244"/>
                    <a:pt x="677" y="244"/>
                  </a:cubicBezTo>
                  <a:cubicBezTo>
                    <a:pt x="678" y="244"/>
                    <a:pt x="679" y="244"/>
                    <a:pt x="680" y="244"/>
                  </a:cubicBezTo>
                  <a:cubicBezTo>
                    <a:pt x="681" y="244"/>
                    <a:pt x="682" y="244"/>
                    <a:pt x="683" y="244"/>
                  </a:cubicBezTo>
                  <a:cubicBezTo>
                    <a:pt x="683" y="244"/>
                    <a:pt x="683" y="244"/>
                    <a:pt x="683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4" y="244"/>
                    <a:pt x="684" y="244"/>
                    <a:pt x="684" y="244"/>
                  </a:cubicBezTo>
                  <a:cubicBezTo>
                    <a:pt x="685" y="245"/>
                    <a:pt x="685" y="245"/>
                    <a:pt x="685" y="245"/>
                  </a:cubicBezTo>
                  <a:cubicBezTo>
                    <a:pt x="686" y="245"/>
                    <a:pt x="687" y="245"/>
                    <a:pt x="688" y="245"/>
                  </a:cubicBezTo>
                  <a:cubicBezTo>
                    <a:pt x="688" y="245"/>
                    <a:pt x="689" y="245"/>
                    <a:pt x="689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0" y="245"/>
                    <a:pt x="690" y="245"/>
                    <a:pt x="690" y="245"/>
                  </a:cubicBezTo>
                  <a:cubicBezTo>
                    <a:pt x="691" y="245"/>
                    <a:pt x="691" y="245"/>
                    <a:pt x="692" y="245"/>
                  </a:cubicBezTo>
                  <a:cubicBezTo>
                    <a:pt x="692" y="245"/>
                    <a:pt x="693" y="245"/>
                    <a:pt x="693" y="245"/>
                  </a:cubicBezTo>
                  <a:cubicBezTo>
                    <a:pt x="695" y="245"/>
                    <a:pt x="695" y="245"/>
                    <a:pt x="695" y="245"/>
                  </a:cubicBezTo>
                  <a:cubicBezTo>
                    <a:pt x="696" y="245"/>
                    <a:pt x="696" y="245"/>
                    <a:pt x="696" y="245"/>
                  </a:cubicBezTo>
                  <a:cubicBezTo>
                    <a:pt x="697" y="245"/>
                    <a:pt x="697" y="245"/>
                    <a:pt x="697" y="245"/>
                  </a:cubicBezTo>
                  <a:cubicBezTo>
                    <a:pt x="698" y="245"/>
                    <a:pt x="698" y="245"/>
                    <a:pt x="698" y="245"/>
                  </a:cubicBezTo>
                  <a:cubicBezTo>
                    <a:pt x="699" y="245"/>
                    <a:pt x="699" y="245"/>
                    <a:pt x="699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0" y="245"/>
                    <a:pt x="700" y="245"/>
                    <a:pt x="700" y="245"/>
                  </a:cubicBezTo>
                  <a:cubicBezTo>
                    <a:pt x="701" y="245"/>
                    <a:pt x="701" y="245"/>
                    <a:pt x="701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2" y="245"/>
                    <a:pt x="702" y="245"/>
                    <a:pt x="702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3" y="245"/>
                    <a:pt x="703" y="245"/>
                    <a:pt x="703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4" y="245"/>
                    <a:pt x="704" y="245"/>
                    <a:pt x="704" y="245"/>
                  </a:cubicBezTo>
                  <a:cubicBezTo>
                    <a:pt x="705" y="245"/>
                    <a:pt x="705" y="245"/>
                    <a:pt x="705" y="245"/>
                  </a:cubicBezTo>
                  <a:cubicBezTo>
                    <a:pt x="706" y="245"/>
                    <a:pt x="706" y="245"/>
                    <a:pt x="706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7" y="245"/>
                    <a:pt x="707" y="245"/>
                    <a:pt x="707" y="245"/>
                  </a:cubicBezTo>
                  <a:cubicBezTo>
                    <a:pt x="708" y="245"/>
                    <a:pt x="708" y="245"/>
                    <a:pt x="708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09" y="245"/>
                    <a:pt x="709" y="245"/>
                    <a:pt x="709" y="245"/>
                  </a:cubicBezTo>
                  <a:cubicBezTo>
                    <a:pt x="710" y="245"/>
                    <a:pt x="710" y="245"/>
                    <a:pt x="710" y="245"/>
                  </a:cubicBezTo>
                  <a:cubicBezTo>
                    <a:pt x="711" y="245"/>
                    <a:pt x="711" y="245"/>
                    <a:pt x="711" y="245"/>
                  </a:cubicBezTo>
                  <a:cubicBezTo>
                    <a:pt x="712" y="245"/>
                    <a:pt x="712" y="245"/>
                    <a:pt x="712" y="245"/>
                  </a:cubicBezTo>
                  <a:cubicBezTo>
                    <a:pt x="712" y="245"/>
                    <a:pt x="713" y="245"/>
                    <a:pt x="713" y="245"/>
                  </a:cubicBezTo>
                  <a:cubicBezTo>
                    <a:pt x="714" y="245"/>
                    <a:pt x="714" y="245"/>
                    <a:pt x="714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6" y="245"/>
                    <a:pt x="716" y="245"/>
                    <a:pt x="717" y="245"/>
                  </a:cubicBezTo>
                  <a:cubicBezTo>
                    <a:pt x="717" y="244"/>
                    <a:pt x="718" y="244"/>
                    <a:pt x="718" y="244"/>
                  </a:cubicBezTo>
                  <a:cubicBezTo>
                    <a:pt x="719" y="244"/>
                    <a:pt x="720" y="244"/>
                    <a:pt x="720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1" y="244"/>
                    <a:pt x="721" y="244"/>
                    <a:pt x="721" y="244"/>
                  </a:cubicBezTo>
                  <a:cubicBezTo>
                    <a:pt x="722" y="244"/>
                    <a:pt x="722" y="244"/>
                    <a:pt x="722" y="244"/>
                  </a:cubicBezTo>
                  <a:cubicBezTo>
                    <a:pt x="723" y="244"/>
                    <a:pt x="723" y="244"/>
                    <a:pt x="724" y="244"/>
                  </a:cubicBezTo>
                  <a:cubicBezTo>
                    <a:pt x="724" y="243"/>
                    <a:pt x="725" y="243"/>
                    <a:pt x="726" y="243"/>
                  </a:cubicBezTo>
                  <a:cubicBezTo>
                    <a:pt x="726" y="243"/>
                    <a:pt x="727" y="243"/>
                    <a:pt x="727" y="243"/>
                  </a:cubicBezTo>
                  <a:cubicBezTo>
                    <a:pt x="728" y="243"/>
                    <a:pt x="729" y="243"/>
                    <a:pt x="729" y="243"/>
                  </a:cubicBezTo>
                  <a:cubicBezTo>
                    <a:pt x="730" y="243"/>
                    <a:pt x="730" y="242"/>
                    <a:pt x="731" y="242"/>
                  </a:cubicBezTo>
                  <a:cubicBezTo>
                    <a:pt x="732" y="242"/>
                    <a:pt x="732" y="242"/>
                    <a:pt x="733" y="242"/>
                  </a:cubicBezTo>
                  <a:cubicBezTo>
                    <a:pt x="734" y="242"/>
                    <a:pt x="735" y="241"/>
                    <a:pt x="737" y="241"/>
                  </a:cubicBezTo>
                  <a:cubicBezTo>
                    <a:pt x="737" y="241"/>
                    <a:pt x="738" y="241"/>
                    <a:pt x="739" y="241"/>
                  </a:cubicBezTo>
                  <a:cubicBezTo>
                    <a:pt x="739" y="241"/>
                    <a:pt x="740" y="240"/>
                    <a:pt x="740" y="240"/>
                  </a:cubicBezTo>
                  <a:cubicBezTo>
                    <a:pt x="741" y="240"/>
                    <a:pt x="742" y="240"/>
                    <a:pt x="742" y="240"/>
                  </a:cubicBezTo>
                  <a:cubicBezTo>
                    <a:pt x="743" y="240"/>
                    <a:pt x="744" y="239"/>
                    <a:pt x="745" y="239"/>
                  </a:cubicBezTo>
                  <a:cubicBezTo>
                    <a:pt x="745" y="239"/>
                    <a:pt x="746" y="239"/>
                    <a:pt x="747" y="239"/>
                  </a:cubicBezTo>
                  <a:cubicBezTo>
                    <a:pt x="747" y="238"/>
                    <a:pt x="748" y="238"/>
                    <a:pt x="748" y="238"/>
                  </a:cubicBezTo>
                  <a:cubicBezTo>
                    <a:pt x="750" y="238"/>
                    <a:pt x="752" y="237"/>
                    <a:pt x="753" y="237"/>
                  </a:cubicBezTo>
                  <a:cubicBezTo>
                    <a:pt x="754" y="236"/>
                    <a:pt x="755" y="236"/>
                    <a:pt x="756" y="236"/>
                  </a:cubicBezTo>
                  <a:cubicBezTo>
                    <a:pt x="757" y="236"/>
                    <a:pt x="757" y="236"/>
                    <a:pt x="757" y="236"/>
                  </a:cubicBezTo>
                  <a:cubicBezTo>
                    <a:pt x="757" y="235"/>
                    <a:pt x="757" y="235"/>
                    <a:pt x="757" y="235"/>
                  </a:cubicBezTo>
                  <a:cubicBezTo>
                    <a:pt x="758" y="235"/>
                    <a:pt x="758" y="235"/>
                    <a:pt x="758" y="235"/>
                  </a:cubicBezTo>
                  <a:cubicBezTo>
                    <a:pt x="759" y="235"/>
                    <a:pt x="759" y="235"/>
                    <a:pt x="759" y="235"/>
                  </a:cubicBezTo>
                  <a:cubicBezTo>
                    <a:pt x="760" y="235"/>
                    <a:pt x="760" y="234"/>
                    <a:pt x="761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2" y="234"/>
                    <a:pt x="762" y="234"/>
                    <a:pt x="762" y="234"/>
                  </a:cubicBezTo>
                  <a:cubicBezTo>
                    <a:pt x="763" y="234"/>
                    <a:pt x="763" y="233"/>
                    <a:pt x="764" y="233"/>
                  </a:cubicBezTo>
                  <a:cubicBezTo>
                    <a:pt x="764" y="233"/>
                    <a:pt x="764" y="233"/>
                    <a:pt x="764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5" y="233"/>
                    <a:pt x="765" y="233"/>
                    <a:pt x="765" y="233"/>
                  </a:cubicBezTo>
                  <a:cubicBezTo>
                    <a:pt x="766" y="232"/>
                    <a:pt x="766" y="232"/>
                    <a:pt x="766" y="232"/>
                  </a:cubicBezTo>
                  <a:cubicBezTo>
                    <a:pt x="767" y="232"/>
                    <a:pt x="767" y="232"/>
                    <a:pt x="767" y="232"/>
                  </a:cubicBezTo>
                  <a:cubicBezTo>
                    <a:pt x="768" y="231"/>
                    <a:pt x="768" y="231"/>
                    <a:pt x="768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69" y="231"/>
                    <a:pt x="769" y="231"/>
                    <a:pt x="769" y="231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0" y="230"/>
                    <a:pt x="770" y="230"/>
                    <a:pt x="770" y="230"/>
                  </a:cubicBezTo>
                  <a:cubicBezTo>
                    <a:pt x="771" y="230"/>
                    <a:pt x="771" y="230"/>
                    <a:pt x="771" y="230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2" y="229"/>
                    <a:pt x="772" y="229"/>
                    <a:pt x="772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9"/>
                    <a:pt x="773" y="229"/>
                    <a:pt x="773" y="229"/>
                  </a:cubicBezTo>
                  <a:cubicBezTo>
                    <a:pt x="773" y="228"/>
                    <a:pt x="773" y="228"/>
                    <a:pt x="773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4" y="228"/>
                    <a:pt x="774" y="228"/>
                    <a:pt x="774" y="228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5" y="227"/>
                    <a:pt x="775" y="227"/>
                    <a:pt x="775" y="227"/>
                  </a:cubicBezTo>
                  <a:cubicBezTo>
                    <a:pt x="776" y="227"/>
                    <a:pt x="776" y="227"/>
                    <a:pt x="776" y="227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6" y="226"/>
                    <a:pt x="776" y="226"/>
                    <a:pt x="776" y="226"/>
                  </a:cubicBezTo>
                  <a:cubicBezTo>
                    <a:pt x="777" y="226"/>
                    <a:pt x="777" y="226"/>
                    <a:pt x="777" y="226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7" y="225"/>
                    <a:pt x="777" y="225"/>
                    <a:pt x="777" y="225"/>
                  </a:cubicBezTo>
                  <a:cubicBezTo>
                    <a:pt x="778" y="225"/>
                    <a:pt x="778" y="225"/>
                    <a:pt x="778" y="225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8" y="224"/>
                    <a:pt x="778" y="224"/>
                    <a:pt x="778" y="224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3"/>
                    <a:pt x="779" y="223"/>
                    <a:pt x="779" y="223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79" y="222"/>
                    <a:pt x="779" y="222"/>
                    <a:pt x="779" y="222"/>
                  </a:cubicBezTo>
                  <a:cubicBezTo>
                    <a:pt x="780" y="222"/>
                    <a:pt x="780" y="222"/>
                    <a:pt x="780" y="222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1"/>
                    <a:pt x="780" y="221"/>
                    <a:pt x="780" y="221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20"/>
                    <a:pt x="780" y="220"/>
                    <a:pt x="780" y="220"/>
                  </a:cubicBezTo>
                  <a:cubicBezTo>
                    <a:pt x="780" y="219"/>
                    <a:pt x="780" y="219"/>
                    <a:pt x="780" y="219"/>
                  </a:cubicBezTo>
                  <a:cubicBezTo>
                    <a:pt x="781" y="219"/>
                    <a:pt x="781" y="219"/>
                    <a:pt x="781" y="219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8"/>
                    <a:pt x="781" y="218"/>
                    <a:pt x="781" y="218"/>
                  </a:cubicBezTo>
                  <a:cubicBezTo>
                    <a:pt x="781" y="217"/>
                    <a:pt x="781" y="217"/>
                    <a:pt x="781" y="217"/>
                  </a:cubicBezTo>
                  <a:cubicBezTo>
                    <a:pt x="781" y="217"/>
                    <a:pt x="781" y="217"/>
                    <a:pt x="781" y="217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 flipH="1">
              <a:off x="5262760" y="3049612"/>
              <a:ext cx="1152525" cy="292100"/>
            </a:xfrm>
            <a:custGeom>
              <a:avLst/>
              <a:gdLst>
                <a:gd name="T0" fmla="*/ 742 w 779"/>
                <a:gd name="T1" fmla="*/ 59 h 196"/>
                <a:gd name="T2" fmla="*/ 722 w 779"/>
                <a:gd name="T3" fmla="*/ 57 h 196"/>
                <a:gd name="T4" fmla="*/ 670 w 779"/>
                <a:gd name="T5" fmla="*/ 64 h 196"/>
                <a:gd name="T6" fmla="*/ 653 w 779"/>
                <a:gd name="T7" fmla="*/ 67 h 196"/>
                <a:gd name="T8" fmla="*/ 640 w 779"/>
                <a:gd name="T9" fmla="*/ 66 h 196"/>
                <a:gd name="T10" fmla="*/ 630 w 779"/>
                <a:gd name="T11" fmla="*/ 56 h 196"/>
                <a:gd name="T12" fmla="*/ 584 w 779"/>
                <a:gd name="T13" fmla="*/ 4 h 196"/>
                <a:gd name="T14" fmla="*/ 481 w 779"/>
                <a:gd name="T15" fmla="*/ 3 h 196"/>
                <a:gd name="T16" fmla="*/ 470 w 779"/>
                <a:gd name="T17" fmla="*/ 4 h 196"/>
                <a:gd name="T18" fmla="*/ 448 w 779"/>
                <a:gd name="T19" fmla="*/ 32 h 196"/>
                <a:gd name="T20" fmla="*/ 433 w 779"/>
                <a:gd name="T21" fmla="*/ 50 h 196"/>
                <a:gd name="T22" fmla="*/ 384 w 779"/>
                <a:gd name="T23" fmla="*/ 53 h 196"/>
                <a:gd name="T24" fmla="*/ 341 w 779"/>
                <a:gd name="T25" fmla="*/ 50 h 196"/>
                <a:gd name="T26" fmla="*/ 345 w 779"/>
                <a:gd name="T27" fmla="*/ 21 h 196"/>
                <a:gd name="T28" fmla="*/ 342 w 779"/>
                <a:gd name="T29" fmla="*/ 3 h 196"/>
                <a:gd name="T30" fmla="*/ 298 w 779"/>
                <a:gd name="T31" fmla="*/ 0 h 196"/>
                <a:gd name="T32" fmla="*/ 191 w 779"/>
                <a:gd name="T33" fmla="*/ 0 h 196"/>
                <a:gd name="T34" fmla="*/ 163 w 779"/>
                <a:gd name="T35" fmla="*/ 12 h 196"/>
                <a:gd name="T36" fmla="*/ 168 w 779"/>
                <a:gd name="T37" fmla="*/ 35 h 196"/>
                <a:gd name="T38" fmla="*/ 175 w 779"/>
                <a:gd name="T39" fmla="*/ 68 h 196"/>
                <a:gd name="T40" fmla="*/ 140 w 779"/>
                <a:gd name="T41" fmla="*/ 76 h 196"/>
                <a:gd name="T42" fmla="*/ 127 w 779"/>
                <a:gd name="T43" fmla="*/ 75 h 196"/>
                <a:gd name="T44" fmla="*/ 108 w 779"/>
                <a:gd name="T45" fmla="*/ 72 h 196"/>
                <a:gd name="T46" fmla="*/ 71 w 779"/>
                <a:gd name="T47" fmla="*/ 72 h 196"/>
                <a:gd name="T48" fmla="*/ 30 w 779"/>
                <a:gd name="T49" fmla="*/ 78 h 196"/>
                <a:gd name="T50" fmla="*/ 1 w 779"/>
                <a:gd name="T51" fmla="*/ 102 h 196"/>
                <a:gd name="T52" fmla="*/ 25 w 779"/>
                <a:gd name="T53" fmla="*/ 118 h 196"/>
                <a:gd name="T54" fmla="*/ 73 w 779"/>
                <a:gd name="T55" fmla="*/ 121 h 196"/>
                <a:gd name="T56" fmla="*/ 101 w 779"/>
                <a:gd name="T57" fmla="*/ 119 h 196"/>
                <a:gd name="T58" fmla="*/ 128 w 779"/>
                <a:gd name="T59" fmla="*/ 115 h 196"/>
                <a:gd name="T60" fmla="*/ 154 w 779"/>
                <a:gd name="T61" fmla="*/ 118 h 196"/>
                <a:gd name="T62" fmla="*/ 164 w 779"/>
                <a:gd name="T63" fmla="*/ 137 h 196"/>
                <a:gd name="T64" fmla="*/ 122 w 779"/>
                <a:gd name="T65" fmla="*/ 196 h 196"/>
                <a:gd name="T66" fmla="*/ 423 w 779"/>
                <a:gd name="T67" fmla="*/ 195 h 196"/>
                <a:gd name="T68" fmla="*/ 580 w 779"/>
                <a:gd name="T69" fmla="*/ 193 h 196"/>
                <a:gd name="T70" fmla="*/ 587 w 779"/>
                <a:gd name="T71" fmla="*/ 193 h 196"/>
                <a:gd name="T72" fmla="*/ 647 w 779"/>
                <a:gd name="T73" fmla="*/ 187 h 196"/>
                <a:gd name="T74" fmla="*/ 646 w 779"/>
                <a:gd name="T75" fmla="*/ 158 h 196"/>
                <a:gd name="T76" fmla="*/ 631 w 779"/>
                <a:gd name="T77" fmla="*/ 117 h 196"/>
                <a:gd name="T78" fmla="*/ 661 w 779"/>
                <a:gd name="T79" fmla="*/ 109 h 196"/>
                <a:gd name="T80" fmla="*/ 671 w 779"/>
                <a:gd name="T81" fmla="*/ 109 h 196"/>
                <a:gd name="T82" fmla="*/ 687 w 779"/>
                <a:gd name="T83" fmla="*/ 110 h 196"/>
                <a:gd name="T84" fmla="*/ 712 w 779"/>
                <a:gd name="T85" fmla="*/ 110 h 196"/>
                <a:gd name="T86" fmla="*/ 757 w 779"/>
                <a:gd name="T87" fmla="*/ 101 h 196"/>
                <a:gd name="T88" fmla="*/ 766 w 779"/>
                <a:gd name="T89" fmla="*/ 69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9" h="196">
                  <a:moveTo>
                    <a:pt x="766" y="69"/>
                  </a:moveTo>
                  <a:cubicBezTo>
                    <a:pt x="761" y="66"/>
                    <a:pt x="754" y="63"/>
                    <a:pt x="748" y="60"/>
                  </a:cubicBezTo>
                  <a:cubicBezTo>
                    <a:pt x="746" y="60"/>
                    <a:pt x="744" y="59"/>
                    <a:pt x="742" y="59"/>
                  </a:cubicBezTo>
                  <a:cubicBezTo>
                    <a:pt x="740" y="58"/>
                    <a:pt x="738" y="58"/>
                    <a:pt x="736" y="58"/>
                  </a:cubicBezTo>
                  <a:cubicBezTo>
                    <a:pt x="733" y="58"/>
                    <a:pt x="731" y="57"/>
                    <a:pt x="729" y="57"/>
                  </a:cubicBezTo>
                  <a:cubicBezTo>
                    <a:pt x="726" y="57"/>
                    <a:pt x="724" y="57"/>
                    <a:pt x="722" y="57"/>
                  </a:cubicBezTo>
                  <a:cubicBezTo>
                    <a:pt x="716" y="57"/>
                    <a:pt x="710" y="58"/>
                    <a:pt x="704" y="58"/>
                  </a:cubicBezTo>
                  <a:cubicBezTo>
                    <a:pt x="698" y="59"/>
                    <a:pt x="692" y="60"/>
                    <a:pt x="686" y="61"/>
                  </a:cubicBezTo>
                  <a:cubicBezTo>
                    <a:pt x="680" y="62"/>
                    <a:pt x="675" y="63"/>
                    <a:pt x="670" y="64"/>
                  </a:cubicBezTo>
                  <a:cubicBezTo>
                    <a:pt x="665" y="65"/>
                    <a:pt x="660" y="66"/>
                    <a:pt x="656" y="67"/>
                  </a:cubicBezTo>
                  <a:cubicBezTo>
                    <a:pt x="656" y="67"/>
                    <a:pt x="655" y="67"/>
                    <a:pt x="655" y="67"/>
                  </a:cubicBezTo>
                  <a:cubicBezTo>
                    <a:pt x="654" y="67"/>
                    <a:pt x="654" y="67"/>
                    <a:pt x="653" y="67"/>
                  </a:cubicBezTo>
                  <a:cubicBezTo>
                    <a:pt x="652" y="68"/>
                    <a:pt x="652" y="68"/>
                    <a:pt x="651" y="68"/>
                  </a:cubicBezTo>
                  <a:cubicBezTo>
                    <a:pt x="651" y="68"/>
                    <a:pt x="650" y="68"/>
                    <a:pt x="650" y="68"/>
                  </a:cubicBezTo>
                  <a:cubicBezTo>
                    <a:pt x="646" y="68"/>
                    <a:pt x="643" y="67"/>
                    <a:pt x="640" y="66"/>
                  </a:cubicBezTo>
                  <a:cubicBezTo>
                    <a:pt x="638" y="65"/>
                    <a:pt x="636" y="64"/>
                    <a:pt x="634" y="62"/>
                  </a:cubicBezTo>
                  <a:cubicBezTo>
                    <a:pt x="632" y="61"/>
                    <a:pt x="631" y="59"/>
                    <a:pt x="631" y="58"/>
                  </a:cubicBezTo>
                  <a:cubicBezTo>
                    <a:pt x="630" y="57"/>
                    <a:pt x="630" y="56"/>
                    <a:pt x="630" y="56"/>
                  </a:cubicBezTo>
                  <a:cubicBezTo>
                    <a:pt x="649" y="5"/>
                    <a:pt x="649" y="5"/>
                    <a:pt x="649" y="5"/>
                  </a:cubicBezTo>
                  <a:cubicBezTo>
                    <a:pt x="647" y="5"/>
                    <a:pt x="639" y="5"/>
                    <a:pt x="628" y="5"/>
                  </a:cubicBezTo>
                  <a:cubicBezTo>
                    <a:pt x="616" y="4"/>
                    <a:pt x="601" y="4"/>
                    <a:pt x="584" y="4"/>
                  </a:cubicBezTo>
                  <a:cubicBezTo>
                    <a:pt x="567" y="4"/>
                    <a:pt x="549" y="3"/>
                    <a:pt x="532" y="3"/>
                  </a:cubicBezTo>
                  <a:cubicBezTo>
                    <a:pt x="515" y="3"/>
                    <a:pt x="498" y="3"/>
                    <a:pt x="486" y="3"/>
                  </a:cubicBezTo>
                  <a:cubicBezTo>
                    <a:pt x="484" y="3"/>
                    <a:pt x="483" y="3"/>
                    <a:pt x="481" y="3"/>
                  </a:cubicBezTo>
                  <a:cubicBezTo>
                    <a:pt x="480" y="3"/>
                    <a:pt x="478" y="3"/>
                    <a:pt x="477" y="3"/>
                  </a:cubicBezTo>
                  <a:cubicBezTo>
                    <a:pt x="476" y="3"/>
                    <a:pt x="475" y="4"/>
                    <a:pt x="473" y="4"/>
                  </a:cubicBezTo>
                  <a:cubicBezTo>
                    <a:pt x="472" y="4"/>
                    <a:pt x="471" y="4"/>
                    <a:pt x="470" y="4"/>
                  </a:cubicBezTo>
                  <a:cubicBezTo>
                    <a:pt x="460" y="4"/>
                    <a:pt x="454" y="6"/>
                    <a:pt x="450" y="9"/>
                  </a:cubicBezTo>
                  <a:cubicBezTo>
                    <a:pt x="447" y="12"/>
                    <a:pt x="446" y="15"/>
                    <a:pt x="446" y="20"/>
                  </a:cubicBezTo>
                  <a:cubicBezTo>
                    <a:pt x="446" y="24"/>
                    <a:pt x="447" y="28"/>
                    <a:pt x="448" y="32"/>
                  </a:cubicBezTo>
                  <a:cubicBezTo>
                    <a:pt x="449" y="36"/>
                    <a:pt x="449" y="40"/>
                    <a:pt x="449" y="43"/>
                  </a:cubicBezTo>
                  <a:cubicBezTo>
                    <a:pt x="448" y="44"/>
                    <a:pt x="447" y="46"/>
                    <a:pt x="444" y="47"/>
                  </a:cubicBezTo>
                  <a:cubicBezTo>
                    <a:pt x="441" y="48"/>
                    <a:pt x="437" y="49"/>
                    <a:pt x="433" y="50"/>
                  </a:cubicBezTo>
                  <a:cubicBezTo>
                    <a:pt x="428" y="51"/>
                    <a:pt x="423" y="52"/>
                    <a:pt x="417" y="52"/>
                  </a:cubicBezTo>
                  <a:cubicBezTo>
                    <a:pt x="411" y="53"/>
                    <a:pt x="405" y="53"/>
                    <a:pt x="398" y="53"/>
                  </a:cubicBezTo>
                  <a:cubicBezTo>
                    <a:pt x="394" y="53"/>
                    <a:pt x="389" y="53"/>
                    <a:pt x="384" y="53"/>
                  </a:cubicBezTo>
                  <a:cubicBezTo>
                    <a:pt x="379" y="53"/>
                    <a:pt x="375" y="53"/>
                    <a:pt x="370" y="52"/>
                  </a:cubicBezTo>
                  <a:cubicBezTo>
                    <a:pt x="365" y="52"/>
                    <a:pt x="360" y="52"/>
                    <a:pt x="355" y="51"/>
                  </a:cubicBezTo>
                  <a:cubicBezTo>
                    <a:pt x="351" y="51"/>
                    <a:pt x="346" y="50"/>
                    <a:pt x="341" y="50"/>
                  </a:cubicBezTo>
                  <a:cubicBezTo>
                    <a:pt x="330" y="48"/>
                    <a:pt x="325" y="45"/>
                    <a:pt x="324" y="42"/>
                  </a:cubicBezTo>
                  <a:cubicBezTo>
                    <a:pt x="323" y="39"/>
                    <a:pt x="325" y="35"/>
                    <a:pt x="329" y="32"/>
                  </a:cubicBezTo>
                  <a:cubicBezTo>
                    <a:pt x="334" y="28"/>
                    <a:pt x="340" y="24"/>
                    <a:pt x="345" y="21"/>
                  </a:cubicBezTo>
                  <a:cubicBezTo>
                    <a:pt x="351" y="17"/>
                    <a:pt x="356" y="14"/>
                    <a:pt x="358" y="12"/>
                  </a:cubicBezTo>
                  <a:cubicBezTo>
                    <a:pt x="361" y="10"/>
                    <a:pt x="360" y="8"/>
                    <a:pt x="356" y="6"/>
                  </a:cubicBezTo>
                  <a:cubicBezTo>
                    <a:pt x="353" y="5"/>
                    <a:pt x="348" y="4"/>
                    <a:pt x="342" y="3"/>
                  </a:cubicBezTo>
                  <a:cubicBezTo>
                    <a:pt x="336" y="2"/>
                    <a:pt x="329" y="1"/>
                    <a:pt x="324" y="1"/>
                  </a:cubicBezTo>
                  <a:cubicBezTo>
                    <a:pt x="319" y="1"/>
                    <a:pt x="315" y="0"/>
                    <a:pt x="315" y="0"/>
                  </a:cubicBezTo>
                  <a:cubicBezTo>
                    <a:pt x="314" y="0"/>
                    <a:pt x="307" y="0"/>
                    <a:pt x="298" y="0"/>
                  </a:cubicBezTo>
                  <a:cubicBezTo>
                    <a:pt x="289" y="0"/>
                    <a:pt x="277" y="0"/>
                    <a:pt x="264" y="0"/>
                  </a:cubicBezTo>
                  <a:cubicBezTo>
                    <a:pt x="250" y="0"/>
                    <a:pt x="236" y="0"/>
                    <a:pt x="224" y="0"/>
                  </a:cubicBezTo>
                  <a:cubicBezTo>
                    <a:pt x="211" y="0"/>
                    <a:pt x="199" y="0"/>
                    <a:pt x="191" y="0"/>
                  </a:cubicBezTo>
                  <a:cubicBezTo>
                    <a:pt x="184" y="1"/>
                    <a:pt x="178" y="1"/>
                    <a:pt x="174" y="3"/>
                  </a:cubicBezTo>
                  <a:cubicBezTo>
                    <a:pt x="170" y="4"/>
                    <a:pt x="168" y="6"/>
                    <a:pt x="166" y="8"/>
                  </a:cubicBezTo>
                  <a:cubicBezTo>
                    <a:pt x="164" y="9"/>
                    <a:pt x="164" y="11"/>
                    <a:pt x="163" y="12"/>
                  </a:cubicBezTo>
                  <a:cubicBezTo>
                    <a:pt x="163" y="14"/>
                    <a:pt x="163" y="15"/>
                    <a:pt x="163" y="15"/>
                  </a:cubicBezTo>
                  <a:cubicBezTo>
                    <a:pt x="164" y="15"/>
                    <a:pt x="164" y="18"/>
                    <a:pt x="165" y="21"/>
                  </a:cubicBezTo>
                  <a:cubicBezTo>
                    <a:pt x="166" y="25"/>
                    <a:pt x="167" y="30"/>
                    <a:pt x="168" y="35"/>
                  </a:cubicBezTo>
                  <a:cubicBezTo>
                    <a:pt x="170" y="40"/>
                    <a:pt x="171" y="46"/>
                    <a:pt x="173" y="50"/>
                  </a:cubicBezTo>
                  <a:cubicBezTo>
                    <a:pt x="174" y="55"/>
                    <a:pt x="176" y="60"/>
                    <a:pt x="177" y="62"/>
                  </a:cubicBezTo>
                  <a:cubicBezTo>
                    <a:pt x="178" y="64"/>
                    <a:pt x="177" y="66"/>
                    <a:pt x="175" y="68"/>
                  </a:cubicBezTo>
                  <a:cubicBezTo>
                    <a:pt x="173" y="70"/>
                    <a:pt x="170" y="71"/>
                    <a:pt x="167" y="72"/>
                  </a:cubicBezTo>
                  <a:cubicBezTo>
                    <a:pt x="163" y="73"/>
                    <a:pt x="159" y="74"/>
                    <a:pt x="154" y="75"/>
                  </a:cubicBezTo>
                  <a:cubicBezTo>
                    <a:pt x="149" y="75"/>
                    <a:pt x="145" y="76"/>
                    <a:pt x="140" y="76"/>
                  </a:cubicBezTo>
                  <a:cubicBezTo>
                    <a:pt x="138" y="76"/>
                    <a:pt x="137" y="76"/>
                    <a:pt x="135" y="76"/>
                  </a:cubicBezTo>
                  <a:cubicBezTo>
                    <a:pt x="134" y="76"/>
                    <a:pt x="132" y="76"/>
                    <a:pt x="131" y="75"/>
                  </a:cubicBezTo>
                  <a:cubicBezTo>
                    <a:pt x="129" y="75"/>
                    <a:pt x="128" y="75"/>
                    <a:pt x="127" y="75"/>
                  </a:cubicBezTo>
                  <a:cubicBezTo>
                    <a:pt x="126" y="75"/>
                    <a:pt x="124" y="74"/>
                    <a:pt x="123" y="74"/>
                  </a:cubicBezTo>
                  <a:cubicBezTo>
                    <a:pt x="122" y="74"/>
                    <a:pt x="119" y="73"/>
                    <a:pt x="117" y="73"/>
                  </a:cubicBezTo>
                  <a:cubicBezTo>
                    <a:pt x="114" y="72"/>
                    <a:pt x="111" y="72"/>
                    <a:pt x="108" y="72"/>
                  </a:cubicBezTo>
                  <a:cubicBezTo>
                    <a:pt x="105" y="72"/>
                    <a:pt x="101" y="71"/>
                    <a:pt x="98" y="71"/>
                  </a:cubicBezTo>
                  <a:cubicBezTo>
                    <a:pt x="94" y="71"/>
                    <a:pt x="90" y="71"/>
                    <a:pt x="86" y="71"/>
                  </a:cubicBezTo>
                  <a:cubicBezTo>
                    <a:pt x="81" y="71"/>
                    <a:pt x="76" y="71"/>
                    <a:pt x="71" y="72"/>
                  </a:cubicBezTo>
                  <a:cubicBezTo>
                    <a:pt x="66" y="72"/>
                    <a:pt x="62" y="73"/>
                    <a:pt x="57" y="73"/>
                  </a:cubicBezTo>
                  <a:cubicBezTo>
                    <a:pt x="52" y="74"/>
                    <a:pt x="47" y="74"/>
                    <a:pt x="43" y="75"/>
                  </a:cubicBezTo>
                  <a:cubicBezTo>
                    <a:pt x="38" y="76"/>
                    <a:pt x="34" y="77"/>
                    <a:pt x="30" y="78"/>
                  </a:cubicBezTo>
                  <a:cubicBezTo>
                    <a:pt x="22" y="80"/>
                    <a:pt x="17" y="83"/>
                    <a:pt x="12" y="85"/>
                  </a:cubicBezTo>
                  <a:cubicBezTo>
                    <a:pt x="8" y="88"/>
                    <a:pt x="5" y="91"/>
                    <a:pt x="3" y="93"/>
                  </a:cubicBezTo>
                  <a:cubicBezTo>
                    <a:pt x="1" y="96"/>
                    <a:pt x="0" y="99"/>
                    <a:pt x="1" y="102"/>
                  </a:cubicBezTo>
                  <a:cubicBezTo>
                    <a:pt x="1" y="105"/>
                    <a:pt x="2" y="107"/>
                    <a:pt x="4" y="110"/>
                  </a:cubicBezTo>
                  <a:cubicBezTo>
                    <a:pt x="6" y="111"/>
                    <a:pt x="8" y="113"/>
                    <a:pt x="12" y="114"/>
                  </a:cubicBezTo>
                  <a:cubicBezTo>
                    <a:pt x="15" y="116"/>
                    <a:pt x="20" y="117"/>
                    <a:pt x="25" y="118"/>
                  </a:cubicBezTo>
                  <a:cubicBezTo>
                    <a:pt x="30" y="119"/>
                    <a:pt x="36" y="120"/>
                    <a:pt x="42" y="121"/>
                  </a:cubicBezTo>
                  <a:cubicBezTo>
                    <a:pt x="49" y="122"/>
                    <a:pt x="56" y="122"/>
                    <a:pt x="64" y="122"/>
                  </a:cubicBezTo>
                  <a:cubicBezTo>
                    <a:pt x="67" y="122"/>
                    <a:pt x="70" y="122"/>
                    <a:pt x="73" y="121"/>
                  </a:cubicBezTo>
                  <a:cubicBezTo>
                    <a:pt x="76" y="121"/>
                    <a:pt x="79" y="121"/>
                    <a:pt x="82" y="121"/>
                  </a:cubicBezTo>
                  <a:cubicBezTo>
                    <a:pt x="85" y="121"/>
                    <a:pt x="88" y="120"/>
                    <a:pt x="91" y="120"/>
                  </a:cubicBezTo>
                  <a:cubicBezTo>
                    <a:pt x="95" y="119"/>
                    <a:pt x="98" y="119"/>
                    <a:pt x="101" y="119"/>
                  </a:cubicBezTo>
                  <a:cubicBezTo>
                    <a:pt x="105" y="118"/>
                    <a:pt x="108" y="117"/>
                    <a:pt x="111" y="117"/>
                  </a:cubicBezTo>
                  <a:cubicBezTo>
                    <a:pt x="114" y="117"/>
                    <a:pt x="117" y="116"/>
                    <a:pt x="120" y="116"/>
                  </a:cubicBezTo>
                  <a:cubicBezTo>
                    <a:pt x="123" y="116"/>
                    <a:pt x="125" y="116"/>
                    <a:pt x="128" y="115"/>
                  </a:cubicBezTo>
                  <a:cubicBezTo>
                    <a:pt x="130" y="115"/>
                    <a:pt x="132" y="115"/>
                    <a:pt x="134" y="115"/>
                  </a:cubicBezTo>
                  <a:cubicBezTo>
                    <a:pt x="139" y="115"/>
                    <a:pt x="142" y="115"/>
                    <a:pt x="146" y="116"/>
                  </a:cubicBezTo>
                  <a:cubicBezTo>
                    <a:pt x="149" y="116"/>
                    <a:pt x="151" y="117"/>
                    <a:pt x="154" y="118"/>
                  </a:cubicBezTo>
                  <a:cubicBezTo>
                    <a:pt x="156" y="119"/>
                    <a:pt x="158" y="120"/>
                    <a:pt x="159" y="121"/>
                  </a:cubicBezTo>
                  <a:cubicBezTo>
                    <a:pt x="161" y="122"/>
                    <a:pt x="163" y="123"/>
                    <a:pt x="165" y="124"/>
                  </a:cubicBezTo>
                  <a:cubicBezTo>
                    <a:pt x="168" y="125"/>
                    <a:pt x="167" y="130"/>
                    <a:pt x="164" y="137"/>
                  </a:cubicBezTo>
                  <a:cubicBezTo>
                    <a:pt x="161" y="143"/>
                    <a:pt x="156" y="152"/>
                    <a:pt x="150" y="160"/>
                  </a:cubicBezTo>
                  <a:cubicBezTo>
                    <a:pt x="144" y="169"/>
                    <a:pt x="137" y="177"/>
                    <a:pt x="132" y="184"/>
                  </a:cubicBezTo>
                  <a:cubicBezTo>
                    <a:pt x="127" y="191"/>
                    <a:pt x="123" y="195"/>
                    <a:pt x="122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4" y="196"/>
                    <a:pt x="328" y="196"/>
                    <a:pt x="348" y="196"/>
                  </a:cubicBezTo>
                  <a:cubicBezTo>
                    <a:pt x="368" y="195"/>
                    <a:pt x="395" y="195"/>
                    <a:pt x="423" y="195"/>
                  </a:cubicBezTo>
                  <a:cubicBezTo>
                    <a:pt x="452" y="194"/>
                    <a:pt x="482" y="194"/>
                    <a:pt x="509" y="194"/>
                  </a:cubicBezTo>
                  <a:cubicBezTo>
                    <a:pt x="537" y="193"/>
                    <a:pt x="561" y="193"/>
                    <a:pt x="578" y="193"/>
                  </a:cubicBezTo>
                  <a:cubicBezTo>
                    <a:pt x="579" y="193"/>
                    <a:pt x="580" y="193"/>
                    <a:pt x="580" y="193"/>
                  </a:cubicBezTo>
                  <a:cubicBezTo>
                    <a:pt x="581" y="193"/>
                    <a:pt x="582" y="193"/>
                    <a:pt x="583" y="193"/>
                  </a:cubicBezTo>
                  <a:cubicBezTo>
                    <a:pt x="583" y="193"/>
                    <a:pt x="584" y="193"/>
                    <a:pt x="585" y="193"/>
                  </a:cubicBezTo>
                  <a:cubicBezTo>
                    <a:pt x="586" y="193"/>
                    <a:pt x="586" y="193"/>
                    <a:pt x="587" y="193"/>
                  </a:cubicBezTo>
                  <a:cubicBezTo>
                    <a:pt x="602" y="193"/>
                    <a:pt x="613" y="192"/>
                    <a:pt x="621" y="192"/>
                  </a:cubicBezTo>
                  <a:cubicBezTo>
                    <a:pt x="629" y="191"/>
                    <a:pt x="635" y="191"/>
                    <a:pt x="639" y="190"/>
                  </a:cubicBezTo>
                  <a:cubicBezTo>
                    <a:pt x="643" y="189"/>
                    <a:pt x="645" y="188"/>
                    <a:pt x="647" y="187"/>
                  </a:cubicBezTo>
                  <a:cubicBezTo>
                    <a:pt x="649" y="186"/>
                    <a:pt x="651" y="185"/>
                    <a:pt x="653" y="185"/>
                  </a:cubicBezTo>
                  <a:cubicBezTo>
                    <a:pt x="655" y="184"/>
                    <a:pt x="655" y="180"/>
                    <a:pt x="654" y="176"/>
                  </a:cubicBezTo>
                  <a:cubicBezTo>
                    <a:pt x="652" y="171"/>
                    <a:pt x="650" y="165"/>
                    <a:pt x="646" y="158"/>
                  </a:cubicBezTo>
                  <a:cubicBezTo>
                    <a:pt x="643" y="152"/>
                    <a:pt x="640" y="145"/>
                    <a:pt x="637" y="139"/>
                  </a:cubicBezTo>
                  <a:cubicBezTo>
                    <a:pt x="634" y="133"/>
                    <a:pt x="631" y="128"/>
                    <a:pt x="630" y="125"/>
                  </a:cubicBezTo>
                  <a:cubicBezTo>
                    <a:pt x="629" y="122"/>
                    <a:pt x="629" y="119"/>
                    <a:pt x="631" y="117"/>
                  </a:cubicBezTo>
                  <a:cubicBezTo>
                    <a:pt x="632" y="115"/>
                    <a:pt x="634" y="114"/>
                    <a:pt x="638" y="113"/>
                  </a:cubicBezTo>
                  <a:cubicBezTo>
                    <a:pt x="641" y="111"/>
                    <a:pt x="644" y="111"/>
                    <a:pt x="648" y="110"/>
                  </a:cubicBezTo>
                  <a:cubicBezTo>
                    <a:pt x="652" y="109"/>
                    <a:pt x="657" y="109"/>
                    <a:pt x="661" y="109"/>
                  </a:cubicBezTo>
                  <a:cubicBezTo>
                    <a:pt x="663" y="109"/>
                    <a:pt x="664" y="109"/>
                    <a:pt x="665" y="109"/>
                  </a:cubicBezTo>
                  <a:cubicBezTo>
                    <a:pt x="666" y="109"/>
                    <a:pt x="667" y="109"/>
                    <a:pt x="668" y="109"/>
                  </a:cubicBezTo>
                  <a:cubicBezTo>
                    <a:pt x="669" y="109"/>
                    <a:pt x="670" y="109"/>
                    <a:pt x="671" y="109"/>
                  </a:cubicBezTo>
                  <a:cubicBezTo>
                    <a:pt x="672" y="109"/>
                    <a:pt x="673" y="109"/>
                    <a:pt x="674" y="109"/>
                  </a:cubicBezTo>
                  <a:cubicBezTo>
                    <a:pt x="676" y="110"/>
                    <a:pt x="678" y="110"/>
                    <a:pt x="681" y="110"/>
                  </a:cubicBezTo>
                  <a:cubicBezTo>
                    <a:pt x="683" y="110"/>
                    <a:pt x="685" y="110"/>
                    <a:pt x="687" y="110"/>
                  </a:cubicBezTo>
                  <a:cubicBezTo>
                    <a:pt x="689" y="110"/>
                    <a:pt x="691" y="111"/>
                    <a:pt x="694" y="111"/>
                  </a:cubicBezTo>
                  <a:cubicBezTo>
                    <a:pt x="696" y="111"/>
                    <a:pt x="698" y="111"/>
                    <a:pt x="700" y="111"/>
                  </a:cubicBezTo>
                  <a:cubicBezTo>
                    <a:pt x="704" y="111"/>
                    <a:pt x="708" y="110"/>
                    <a:pt x="712" y="110"/>
                  </a:cubicBezTo>
                  <a:cubicBezTo>
                    <a:pt x="716" y="110"/>
                    <a:pt x="720" y="109"/>
                    <a:pt x="725" y="108"/>
                  </a:cubicBezTo>
                  <a:cubicBezTo>
                    <a:pt x="729" y="108"/>
                    <a:pt x="734" y="107"/>
                    <a:pt x="740" y="105"/>
                  </a:cubicBezTo>
                  <a:cubicBezTo>
                    <a:pt x="745" y="104"/>
                    <a:pt x="751" y="103"/>
                    <a:pt x="757" y="101"/>
                  </a:cubicBezTo>
                  <a:cubicBezTo>
                    <a:pt x="767" y="98"/>
                    <a:pt x="773" y="94"/>
                    <a:pt x="776" y="91"/>
                  </a:cubicBezTo>
                  <a:cubicBezTo>
                    <a:pt x="779" y="87"/>
                    <a:pt x="779" y="83"/>
                    <a:pt x="777" y="79"/>
                  </a:cubicBezTo>
                  <a:cubicBezTo>
                    <a:pt x="775" y="76"/>
                    <a:pt x="771" y="72"/>
                    <a:pt x="766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9"/>
          <p:cNvGrpSpPr/>
          <p:nvPr/>
        </p:nvGrpSpPr>
        <p:grpSpPr>
          <a:xfrm>
            <a:off x="4008642" y="2375007"/>
            <a:ext cx="1101480" cy="565146"/>
            <a:chOff x="3889573" y="3195662"/>
            <a:chExt cx="1222375" cy="627062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1" name="Freeform 13"/>
            <p:cNvSpPr>
              <a:spLocks/>
            </p:cNvSpPr>
            <p:nvPr/>
          </p:nvSpPr>
          <p:spPr bwMode="auto">
            <a:xfrm flipH="1">
              <a:off x="3889573" y="3236937"/>
              <a:ext cx="1222375" cy="585787"/>
            </a:xfrm>
            <a:custGeom>
              <a:avLst/>
              <a:gdLst>
                <a:gd name="T0" fmla="*/ 74 w 826"/>
                <a:gd name="T1" fmla="*/ 210 h 396"/>
                <a:gd name="T2" fmla="*/ 84 w 826"/>
                <a:gd name="T3" fmla="*/ 209 h 396"/>
                <a:gd name="T4" fmla="*/ 190 w 826"/>
                <a:gd name="T5" fmla="*/ 347 h 396"/>
                <a:gd name="T6" fmla="*/ 291 w 826"/>
                <a:gd name="T7" fmla="*/ 329 h 396"/>
                <a:gd name="T8" fmla="*/ 352 w 826"/>
                <a:gd name="T9" fmla="*/ 322 h 396"/>
                <a:gd name="T10" fmla="*/ 385 w 826"/>
                <a:gd name="T11" fmla="*/ 327 h 396"/>
                <a:gd name="T12" fmla="*/ 398 w 826"/>
                <a:gd name="T13" fmla="*/ 379 h 396"/>
                <a:gd name="T14" fmla="*/ 414 w 826"/>
                <a:gd name="T15" fmla="*/ 388 h 396"/>
                <a:gd name="T16" fmla="*/ 425 w 826"/>
                <a:gd name="T17" fmla="*/ 391 h 396"/>
                <a:gd name="T18" fmla="*/ 443 w 826"/>
                <a:gd name="T19" fmla="*/ 394 h 396"/>
                <a:gd name="T20" fmla="*/ 460 w 826"/>
                <a:gd name="T21" fmla="*/ 395 h 396"/>
                <a:gd name="T22" fmla="*/ 486 w 826"/>
                <a:gd name="T23" fmla="*/ 396 h 396"/>
                <a:gd name="T24" fmla="*/ 509 w 826"/>
                <a:gd name="T25" fmla="*/ 394 h 396"/>
                <a:gd name="T26" fmla="*/ 533 w 826"/>
                <a:gd name="T27" fmla="*/ 391 h 396"/>
                <a:gd name="T28" fmla="*/ 557 w 826"/>
                <a:gd name="T29" fmla="*/ 384 h 396"/>
                <a:gd name="T30" fmla="*/ 565 w 826"/>
                <a:gd name="T31" fmla="*/ 380 h 396"/>
                <a:gd name="T32" fmla="*/ 568 w 826"/>
                <a:gd name="T33" fmla="*/ 377 h 396"/>
                <a:gd name="T34" fmla="*/ 569 w 826"/>
                <a:gd name="T35" fmla="*/ 374 h 396"/>
                <a:gd name="T36" fmla="*/ 570 w 826"/>
                <a:gd name="T37" fmla="*/ 369 h 396"/>
                <a:gd name="T38" fmla="*/ 603 w 826"/>
                <a:gd name="T39" fmla="*/ 305 h 396"/>
                <a:gd name="T40" fmla="*/ 787 w 826"/>
                <a:gd name="T41" fmla="*/ 303 h 396"/>
                <a:gd name="T42" fmla="*/ 806 w 826"/>
                <a:gd name="T43" fmla="*/ 302 h 396"/>
                <a:gd name="T44" fmla="*/ 810 w 826"/>
                <a:gd name="T45" fmla="*/ 302 h 396"/>
                <a:gd name="T46" fmla="*/ 814 w 826"/>
                <a:gd name="T47" fmla="*/ 300 h 396"/>
                <a:gd name="T48" fmla="*/ 815 w 826"/>
                <a:gd name="T49" fmla="*/ 299 h 396"/>
                <a:gd name="T50" fmla="*/ 816 w 826"/>
                <a:gd name="T51" fmla="*/ 297 h 396"/>
                <a:gd name="T52" fmla="*/ 821 w 826"/>
                <a:gd name="T53" fmla="*/ 146 h 396"/>
                <a:gd name="T54" fmla="*/ 787 w 826"/>
                <a:gd name="T55" fmla="*/ 148 h 396"/>
                <a:gd name="T56" fmla="*/ 607 w 826"/>
                <a:gd name="T57" fmla="*/ 150 h 396"/>
                <a:gd name="T58" fmla="*/ 572 w 826"/>
                <a:gd name="T59" fmla="*/ 151 h 396"/>
                <a:gd name="T60" fmla="*/ 563 w 826"/>
                <a:gd name="T61" fmla="*/ 151 h 396"/>
                <a:gd name="T62" fmla="*/ 553 w 826"/>
                <a:gd name="T63" fmla="*/ 153 h 396"/>
                <a:gd name="T64" fmla="*/ 548 w 826"/>
                <a:gd name="T65" fmla="*/ 155 h 396"/>
                <a:gd name="T66" fmla="*/ 546 w 826"/>
                <a:gd name="T67" fmla="*/ 157 h 396"/>
                <a:gd name="T68" fmla="*/ 544 w 826"/>
                <a:gd name="T69" fmla="*/ 159 h 396"/>
                <a:gd name="T70" fmla="*/ 503 w 826"/>
                <a:gd name="T71" fmla="*/ 234 h 396"/>
                <a:gd name="T72" fmla="*/ 421 w 826"/>
                <a:gd name="T73" fmla="*/ 229 h 396"/>
                <a:gd name="T74" fmla="*/ 407 w 826"/>
                <a:gd name="T75" fmla="*/ 178 h 396"/>
                <a:gd name="T76" fmla="*/ 393 w 826"/>
                <a:gd name="T77" fmla="*/ 172 h 396"/>
                <a:gd name="T78" fmla="*/ 381 w 826"/>
                <a:gd name="T79" fmla="*/ 169 h 396"/>
                <a:gd name="T80" fmla="*/ 370 w 826"/>
                <a:gd name="T81" fmla="*/ 167 h 396"/>
                <a:gd name="T82" fmla="*/ 359 w 826"/>
                <a:gd name="T83" fmla="*/ 166 h 396"/>
                <a:gd name="T84" fmla="*/ 355 w 826"/>
                <a:gd name="T85" fmla="*/ 166 h 396"/>
                <a:gd name="T86" fmla="*/ 341 w 826"/>
                <a:gd name="T87" fmla="*/ 167 h 396"/>
                <a:gd name="T88" fmla="*/ 292 w 826"/>
                <a:gd name="T89" fmla="*/ 173 h 396"/>
                <a:gd name="T90" fmla="*/ 232 w 826"/>
                <a:gd name="T91" fmla="*/ 78 h 396"/>
                <a:gd name="T92" fmla="*/ 203 w 826"/>
                <a:gd name="T93" fmla="*/ 53 h 396"/>
                <a:gd name="T94" fmla="*/ 191 w 826"/>
                <a:gd name="T95" fmla="*/ 50 h 396"/>
                <a:gd name="T96" fmla="*/ 179 w 826"/>
                <a:gd name="T97" fmla="*/ 49 h 396"/>
                <a:gd name="T98" fmla="*/ 164 w 826"/>
                <a:gd name="T99" fmla="*/ 48 h 396"/>
                <a:gd name="T100" fmla="*/ 149 w 826"/>
                <a:gd name="T101" fmla="*/ 48 h 396"/>
                <a:gd name="T102" fmla="*/ 130 w 826"/>
                <a:gd name="T103" fmla="*/ 49 h 396"/>
                <a:gd name="T104" fmla="*/ 112 w 826"/>
                <a:gd name="T105" fmla="*/ 53 h 396"/>
                <a:gd name="T106" fmla="*/ 106 w 826"/>
                <a:gd name="T107" fmla="*/ 55 h 396"/>
                <a:gd name="T108" fmla="*/ 77 w 826"/>
                <a:gd name="T109" fmla="*/ 63 h 396"/>
                <a:gd name="T110" fmla="*/ 37 w 826"/>
                <a:gd name="T111" fmla="*/ 60 h 396"/>
                <a:gd name="T112" fmla="*/ 15 w 826"/>
                <a:gd name="T113" fmla="*/ 31 h 396"/>
                <a:gd name="T114" fmla="*/ 4 w 826"/>
                <a:gd name="T115" fmla="*/ 150 h 396"/>
                <a:gd name="T116" fmla="*/ 29 w 826"/>
                <a:gd name="T117" fmla="*/ 196 h 396"/>
                <a:gd name="T118" fmla="*/ 43 w 826"/>
                <a:gd name="T119" fmla="*/ 208 h 396"/>
                <a:gd name="T120" fmla="*/ 46 w 826"/>
                <a:gd name="T121" fmla="*/ 209 h 396"/>
                <a:gd name="T122" fmla="*/ 56 w 826"/>
                <a:gd name="T123" fmla="*/ 210 h 396"/>
                <a:gd name="T124" fmla="*/ 67 w 826"/>
                <a:gd name="T125" fmla="*/ 211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6" h="396">
                  <a:moveTo>
                    <a:pt x="67" y="211"/>
                  </a:moveTo>
                  <a:cubicBezTo>
                    <a:pt x="67" y="211"/>
                    <a:pt x="67" y="211"/>
                    <a:pt x="67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8" y="211"/>
                    <a:pt x="68" y="211"/>
                    <a:pt x="68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69" y="211"/>
                    <a:pt x="69" y="211"/>
                    <a:pt x="69" y="211"/>
                  </a:cubicBezTo>
                  <a:cubicBezTo>
                    <a:pt x="70" y="211"/>
                    <a:pt x="70" y="211"/>
                    <a:pt x="70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1" y="211"/>
                    <a:pt x="71" y="211"/>
                    <a:pt x="71" y="211"/>
                  </a:cubicBezTo>
                  <a:cubicBezTo>
                    <a:pt x="72" y="210"/>
                    <a:pt x="72" y="210"/>
                    <a:pt x="72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3" y="210"/>
                    <a:pt x="73" y="210"/>
                    <a:pt x="73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6" y="210"/>
                    <a:pt x="76" y="210"/>
                    <a:pt x="76" y="210"/>
                  </a:cubicBezTo>
                  <a:cubicBezTo>
                    <a:pt x="77" y="210"/>
                    <a:pt x="77" y="210"/>
                    <a:pt x="77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8" y="210"/>
                    <a:pt x="78" y="210"/>
                    <a:pt x="78" y="210"/>
                  </a:cubicBezTo>
                  <a:cubicBezTo>
                    <a:pt x="79" y="210"/>
                    <a:pt x="79" y="210"/>
                    <a:pt x="79" y="210"/>
                  </a:cubicBezTo>
                  <a:cubicBezTo>
                    <a:pt x="80" y="210"/>
                    <a:pt x="80" y="210"/>
                    <a:pt x="81" y="210"/>
                  </a:cubicBezTo>
                  <a:cubicBezTo>
                    <a:pt x="81" y="210"/>
                    <a:pt x="81" y="210"/>
                    <a:pt x="82" y="210"/>
                  </a:cubicBezTo>
                  <a:cubicBezTo>
                    <a:pt x="82" y="210"/>
                    <a:pt x="83" y="210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3" y="209"/>
                    <a:pt x="83" y="209"/>
                    <a:pt x="83" y="209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85" y="209"/>
                    <a:pt x="86" y="209"/>
                    <a:pt x="86" y="209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86" y="288"/>
                    <a:pt x="87" y="291"/>
                    <a:pt x="88" y="294"/>
                  </a:cubicBezTo>
                  <a:cubicBezTo>
                    <a:pt x="88" y="295"/>
                    <a:pt x="88" y="296"/>
                    <a:pt x="89" y="297"/>
                  </a:cubicBezTo>
                  <a:cubicBezTo>
                    <a:pt x="90" y="301"/>
                    <a:pt x="92" y="305"/>
                    <a:pt x="95" y="310"/>
                  </a:cubicBezTo>
                  <a:cubicBezTo>
                    <a:pt x="97" y="314"/>
                    <a:pt x="100" y="318"/>
                    <a:pt x="103" y="322"/>
                  </a:cubicBezTo>
                  <a:cubicBezTo>
                    <a:pt x="106" y="326"/>
                    <a:pt x="109" y="329"/>
                    <a:pt x="112" y="332"/>
                  </a:cubicBezTo>
                  <a:cubicBezTo>
                    <a:pt x="116" y="336"/>
                    <a:pt x="119" y="340"/>
                    <a:pt x="122" y="343"/>
                  </a:cubicBezTo>
                  <a:cubicBezTo>
                    <a:pt x="125" y="346"/>
                    <a:pt x="128" y="348"/>
                    <a:pt x="130" y="350"/>
                  </a:cubicBezTo>
                  <a:cubicBezTo>
                    <a:pt x="133" y="352"/>
                    <a:pt x="134" y="354"/>
                    <a:pt x="136" y="355"/>
                  </a:cubicBezTo>
                  <a:cubicBezTo>
                    <a:pt x="137" y="356"/>
                    <a:pt x="138" y="357"/>
                    <a:pt x="138" y="357"/>
                  </a:cubicBezTo>
                  <a:cubicBezTo>
                    <a:pt x="139" y="357"/>
                    <a:pt x="143" y="356"/>
                    <a:pt x="150" y="355"/>
                  </a:cubicBezTo>
                  <a:cubicBezTo>
                    <a:pt x="156" y="353"/>
                    <a:pt x="164" y="352"/>
                    <a:pt x="174" y="350"/>
                  </a:cubicBezTo>
                  <a:cubicBezTo>
                    <a:pt x="179" y="349"/>
                    <a:pt x="184" y="348"/>
                    <a:pt x="189" y="347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3" y="346"/>
                    <a:pt x="195" y="346"/>
                    <a:pt x="198" y="345"/>
                  </a:cubicBezTo>
                  <a:cubicBezTo>
                    <a:pt x="198" y="345"/>
                    <a:pt x="198" y="345"/>
                    <a:pt x="198" y="345"/>
                  </a:cubicBezTo>
                  <a:cubicBezTo>
                    <a:pt x="201" y="345"/>
                    <a:pt x="204" y="344"/>
                    <a:pt x="207" y="344"/>
                  </a:cubicBezTo>
                  <a:cubicBezTo>
                    <a:pt x="207" y="344"/>
                    <a:pt x="207" y="344"/>
                    <a:pt x="207" y="344"/>
                  </a:cubicBezTo>
                  <a:cubicBezTo>
                    <a:pt x="209" y="343"/>
                    <a:pt x="210" y="343"/>
                    <a:pt x="211" y="343"/>
                  </a:cubicBezTo>
                  <a:cubicBezTo>
                    <a:pt x="218" y="341"/>
                    <a:pt x="226" y="340"/>
                    <a:pt x="234" y="339"/>
                  </a:cubicBezTo>
                  <a:cubicBezTo>
                    <a:pt x="236" y="338"/>
                    <a:pt x="238" y="338"/>
                    <a:pt x="241" y="337"/>
                  </a:cubicBezTo>
                  <a:cubicBezTo>
                    <a:pt x="242" y="337"/>
                    <a:pt x="242" y="337"/>
                    <a:pt x="243" y="337"/>
                  </a:cubicBezTo>
                  <a:cubicBezTo>
                    <a:pt x="244" y="337"/>
                    <a:pt x="245" y="337"/>
                    <a:pt x="246" y="337"/>
                  </a:cubicBezTo>
                  <a:cubicBezTo>
                    <a:pt x="253" y="335"/>
                    <a:pt x="260" y="334"/>
                    <a:pt x="267" y="333"/>
                  </a:cubicBezTo>
                  <a:cubicBezTo>
                    <a:pt x="268" y="333"/>
                    <a:pt x="268" y="333"/>
                    <a:pt x="268" y="333"/>
                  </a:cubicBezTo>
                  <a:cubicBezTo>
                    <a:pt x="272" y="332"/>
                    <a:pt x="275" y="332"/>
                    <a:pt x="279" y="331"/>
                  </a:cubicBezTo>
                  <a:cubicBezTo>
                    <a:pt x="280" y="331"/>
                    <a:pt x="280" y="331"/>
                    <a:pt x="280" y="331"/>
                  </a:cubicBezTo>
                  <a:cubicBezTo>
                    <a:pt x="283" y="330"/>
                    <a:pt x="285" y="330"/>
                    <a:pt x="288" y="329"/>
                  </a:cubicBezTo>
                  <a:cubicBezTo>
                    <a:pt x="289" y="329"/>
                    <a:pt x="290" y="329"/>
                    <a:pt x="291" y="329"/>
                  </a:cubicBezTo>
                  <a:cubicBezTo>
                    <a:pt x="294" y="329"/>
                    <a:pt x="296" y="328"/>
                    <a:pt x="298" y="328"/>
                  </a:cubicBezTo>
                  <a:cubicBezTo>
                    <a:pt x="299" y="328"/>
                    <a:pt x="300" y="328"/>
                    <a:pt x="301" y="327"/>
                  </a:cubicBezTo>
                  <a:cubicBezTo>
                    <a:pt x="304" y="327"/>
                    <a:pt x="307" y="327"/>
                    <a:pt x="309" y="326"/>
                  </a:cubicBezTo>
                  <a:cubicBezTo>
                    <a:pt x="310" y="326"/>
                    <a:pt x="310" y="326"/>
                    <a:pt x="310" y="326"/>
                  </a:cubicBezTo>
                  <a:cubicBezTo>
                    <a:pt x="313" y="326"/>
                    <a:pt x="316" y="325"/>
                    <a:pt x="319" y="325"/>
                  </a:cubicBezTo>
                  <a:cubicBezTo>
                    <a:pt x="320" y="325"/>
                    <a:pt x="320" y="325"/>
                    <a:pt x="320" y="325"/>
                  </a:cubicBezTo>
                  <a:cubicBezTo>
                    <a:pt x="322" y="324"/>
                    <a:pt x="325" y="324"/>
                    <a:pt x="327" y="324"/>
                  </a:cubicBezTo>
                  <a:cubicBezTo>
                    <a:pt x="328" y="324"/>
                    <a:pt x="329" y="324"/>
                    <a:pt x="330" y="324"/>
                  </a:cubicBezTo>
                  <a:cubicBezTo>
                    <a:pt x="331" y="323"/>
                    <a:pt x="331" y="323"/>
                    <a:pt x="332" y="323"/>
                  </a:cubicBezTo>
                  <a:cubicBezTo>
                    <a:pt x="332" y="323"/>
                    <a:pt x="332" y="323"/>
                    <a:pt x="332" y="323"/>
                  </a:cubicBezTo>
                  <a:cubicBezTo>
                    <a:pt x="334" y="323"/>
                    <a:pt x="336" y="323"/>
                    <a:pt x="337" y="323"/>
                  </a:cubicBezTo>
                  <a:cubicBezTo>
                    <a:pt x="338" y="323"/>
                    <a:pt x="338" y="323"/>
                    <a:pt x="338" y="323"/>
                  </a:cubicBezTo>
                  <a:cubicBezTo>
                    <a:pt x="341" y="322"/>
                    <a:pt x="345" y="322"/>
                    <a:pt x="348" y="322"/>
                  </a:cubicBezTo>
                  <a:cubicBezTo>
                    <a:pt x="348" y="322"/>
                    <a:pt x="348" y="322"/>
                    <a:pt x="348" y="322"/>
                  </a:cubicBezTo>
                  <a:cubicBezTo>
                    <a:pt x="349" y="322"/>
                    <a:pt x="351" y="322"/>
                    <a:pt x="352" y="322"/>
                  </a:cubicBezTo>
                  <a:cubicBezTo>
                    <a:pt x="352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3" y="322"/>
                    <a:pt x="353" y="322"/>
                    <a:pt x="353" y="322"/>
                  </a:cubicBezTo>
                  <a:cubicBezTo>
                    <a:pt x="354" y="322"/>
                    <a:pt x="354" y="322"/>
                    <a:pt x="354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5" y="322"/>
                    <a:pt x="355" y="322"/>
                    <a:pt x="355" y="322"/>
                  </a:cubicBezTo>
                  <a:cubicBezTo>
                    <a:pt x="356" y="322"/>
                    <a:pt x="356" y="322"/>
                    <a:pt x="356" y="322"/>
                  </a:cubicBezTo>
                  <a:cubicBezTo>
                    <a:pt x="360" y="322"/>
                    <a:pt x="363" y="323"/>
                    <a:pt x="366" y="323"/>
                  </a:cubicBezTo>
                  <a:cubicBezTo>
                    <a:pt x="366" y="323"/>
                    <a:pt x="366" y="323"/>
                    <a:pt x="366" y="323"/>
                  </a:cubicBezTo>
                  <a:cubicBezTo>
                    <a:pt x="370" y="323"/>
                    <a:pt x="373" y="324"/>
                    <a:pt x="376" y="325"/>
                  </a:cubicBezTo>
                  <a:cubicBezTo>
                    <a:pt x="376" y="325"/>
                    <a:pt x="376" y="325"/>
                    <a:pt x="376" y="325"/>
                  </a:cubicBezTo>
                  <a:cubicBezTo>
                    <a:pt x="378" y="325"/>
                    <a:pt x="379" y="325"/>
                    <a:pt x="381" y="325"/>
                  </a:cubicBezTo>
                  <a:cubicBezTo>
                    <a:pt x="381" y="326"/>
                    <a:pt x="381" y="326"/>
                    <a:pt x="381" y="326"/>
                  </a:cubicBezTo>
                  <a:cubicBezTo>
                    <a:pt x="382" y="326"/>
                    <a:pt x="384" y="326"/>
                    <a:pt x="385" y="327"/>
                  </a:cubicBezTo>
                  <a:cubicBezTo>
                    <a:pt x="385" y="327"/>
                    <a:pt x="385" y="327"/>
                    <a:pt x="385" y="327"/>
                  </a:cubicBezTo>
                  <a:cubicBezTo>
                    <a:pt x="386" y="327"/>
                    <a:pt x="388" y="327"/>
                    <a:pt x="389" y="328"/>
                  </a:cubicBezTo>
                  <a:cubicBezTo>
                    <a:pt x="389" y="328"/>
                    <a:pt x="389" y="328"/>
                    <a:pt x="389" y="328"/>
                  </a:cubicBezTo>
                  <a:cubicBezTo>
                    <a:pt x="390" y="328"/>
                    <a:pt x="391" y="328"/>
                    <a:pt x="392" y="329"/>
                  </a:cubicBezTo>
                  <a:cubicBezTo>
                    <a:pt x="392" y="329"/>
                    <a:pt x="393" y="329"/>
                    <a:pt x="394" y="329"/>
                  </a:cubicBezTo>
                  <a:cubicBezTo>
                    <a:pt x="394" y="330"/>
                    <a:pt x="395" y="330"/>
                    <a:pt x="395" y="330"/>
                  </a:cubicBezTo>
                  <a:cubicBezTo>
                    <a:pt x="395" y="330"/>
                    <a:pt x="395" y="330"/>
                    <a:pt x="395" y="330"/>
                  </a:cubicBezTo>
                  <a:cubicBezTo>
                    <a:pt x="394" y="369"/>
                    <a:pt x="394" y="369"/>
                    <a:pt x="394" y="369"/>
                  </a:cubicBezTo>
                  <a:cubicBezTo>
                    <a:pt x="394" y="370"/>
                    <a:pt x="394" y="371"/>
                    <a:pt x="394" y="372"/>
                  </a:cubicBezTo>
                  <a:cubicBezTo>
                    <a:pt x="395" y="373"/>
                    <a:pt x="395" y="373"/>
                    <a:pt x="395" y="373"/>
                  </a:cubicBezTo>
                  <a:cubicBezTo>
                    <a:pt x="395" y="373"/>
                    <a:pt x="395" y="374"/>
                    <a:pt x="395" y="374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5" y="375"/>
                    <a:pt x="395" y="375"/>
                    <a:pt x="395" y="375"/>
                  </a:cubicBezTo>
                  <a:cubicBezTo>
                    <a:pt x="396" y="376"/>
                    <a:pt x="396" y="376"/>
                    <a:pt x="396" y="377"/>
                  </a:cubicBezTo>
                  <a:cubicBezTo>
                    <a:pt x="396" y="377"/>
                    <a:pt x="396" y="377"/>
                    <a:pt x="396" y="377"/>
                  </a:cubicBezTo>
                  <a:cubicBezTo>
                    <a:pt x="397" y="377"/>
                    <a:pt x="397" y="378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8" y="379"/>
                    <a:pt x="398" y="379"/>
                    <a:pt x="398" y="379"/>
                  </a:cubicBezTo>
                  <a:cubicBezTo>
                    <a:pt x="399" y="380"/>
                    <a:pt x="399" y="380"/>
                    <a:pt x="400" y="381"/>
                  </a:cubicBezTo>
                  <a:cubicBezTo>
                    <a:pt x="400" y="381"/>
                    <a:pt x="400" y="381"/>
                    <a:pt x="400" y="381"/>
                  </a:cubicBezTo>
                  <a:cubicBezTo>
                    <a:pt x="401" y="381"/>
                    <a:pt x="401" y="381"/>
                    <a:pt x="401" y="381"/>
                  </a:cubicBezTo>
                  <a:cubicBezTo>
                    <a:pt x="402" y="382"/>
                    <a:pt x="402" y="383"/>
                    <a:pt x="404" y="383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4" y="384"/>
                    <a:pt x="404" y="384"/>
                    <a:pt x="405" y="384"/>
                  </a:cubicBezTo>
                  <a:cubicBezTo>
                    <a:pt x="405" y="384"/>
                    <a:pt x="405" y="384"/>
                    <a:pt x="405" y="384"/>
                  </a:cubicBezTo>
                  <a:cubicBezTo>
                    <a:pt x="407" y="385"/>
                    <a:pt x="409" y="386"/>
                    <a:pt x="410" y="387"/>
                  </a:cubicBezTo>
                  <a:cubicBezTo>
                    <a:pt x="411" y="387"/>
                    <a:pt x="411" y="387"/>
                    <a:pt x="411" y="387"/>
                  </a:cubicBezTo>
                  <a:cubicBezTo>
                    <a:pt x="412" y="387"/>
                    <a:pt x="412" y="387"/>
                    <a:pt x="413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4" y="388"/>
                    <a:pt x="414" y="388"/>
                  </a:cubicBezTo>
                  <a:cubicBezTo>
                    <a:pt x="414" y="388"/>
                    <a:pt x="415" y="388"/>
                    <a:pt x="415" y="388"/>
                  </a:cubicBezTo>
                  <a:cubicBezTo>
                    <a:pt x="415" y="389"/>
                    <a:pt x="416" y="389"/>
                    <a:pt x="416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7" y="389"/>
                    <a:pt x="417" y="389"/>
                    <a:pt x="417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8" y="389"/>
                    <a:pt x="418" y="389"/>
                    <a:pt x="418" y="389"/>
                  </a:cubicBezTo>
                  <a:cubicBezTo>
                    <a:pt x="419" y="390"/>
                    <a:pt x="419" y="390"/>
                    <a:pt x="419" y="390"/>
                  </a:cubicBezTo>
                  <a:cubicBezTo>
                    <a:pt x="420" y="390"/>
                    <a:pt x="420" y="390"/>
                    <a:pt x="420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1" y="390"/>
                    <a:pt x="421" y="390"/>
                    <a:pt x="421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2" y="390"/>
                    <a:pt x="422" y="390"/>
                    <a:pt x="422" y="390"/>
                  </a:cubicBezTo>
                  <a:cubicBezTo>
                    <a:pt x="423" y="390"/>
                    <a:pt x="423" y="390"/>
                    <a:pt x="423" y="390"/>
                  </a:cubicBezTo>
                  <a:cubicBezTo>
                    <a:pt x="423" y="391"/>
                    <a:pt x="423" y="391"/>
                    <a:pt x="424" y="391"/>
                  </a:cubicBezTo>
                  <a:cubicBezTo>
                    <a:pt x="424" y="391"/>
                    <a:pt x="425" y="391"/>
                    <a:pt x="425" y="391"/>
                  </a:cubicBezTo>
                  <a:cubicBezTo>
                    <a:pt x="425" y="391"/>
                    <a:pt x="426" y="391"/>
                    <a:pt x="426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1"/>
                    <a:pt x="427" y="391"/>
                    <a:pt x="427" y="391"/>
                  </a:cubicBezTo>
                  <a:cubicBezTo>
                    <a:pt x="427" y="392"/>
                    <a:pt x="427" y="392"/>
                    <a:pt x="427" y="392"/>
                  </a:cubicBezTo>
                  <a:cubicBezTo>
                    <a:pt x="428" y="392"/>
                    <a:pt x="428" y="392"/>
                    <a:pt x="429" y="392"/>
                  </a:cubicBezTo>
                  <a:cubicBezTo>
                    <a:pt x="429" y="392"/>
                    <a:pt x="429" y="392"/>
                    <a:pt x="430" y="392"/>
                  </a:cubicBezTo>
                  <a:cubicBezTo>
                    <a:pt x="430" y="392"/>
                    <a:pt x="431" y="392"/>
                    <a:pt x="431" y="392"/>
                  </a:cubicBezTo>
                  <a:cubicBezTo>
                    <a:pt x="432" y="392"/>
                    <a:pt x="432" y="392"/>
                    <a:pt x="432" y="392"/>
                  </a:cubicBezTo>
                  <a:cubicBezTo>
                    <a:pt x="433" y="393"/>
                    <a:pt x="433" y="393"/>
                    <a:pt x="434" y="393"/>
                  </a:cubicBezTo>
                  <a:cubicBezTo>
                    <a:pt x="434" y="393"/>
                    <a:pt x="435" y="393"/>
                    <a:pt x="435" y="393"/>
                  </a:cubicBezTo>
                  <a:cubicBezTo>
                    <a:pt x="436" y="393"/>
                    <a:pt x="436" y="393"/>
                    <a:pt x="437" y="393"/>
                  </a:cubicBezTo>
                  <a:cubicBezTo>
                    <a:pt x="437" y="393"/>
                    <a:pt x="438" y="393"/>
                    <a:pt x="438" y="393"/>
                  </a:cubicBezTo>
                  <a:cubicBezTo>
                    <a:pt x="438" y="393"/>
                    <a:pt x="439" y="393"/>
                    <a:pt x="440" y="394"/>
                  </a:cubicBezTo>
                  <a:cubicBezTo>
                    <a:pt x="440" y="394"/>
                    <a:pt x="441" y="394"/>
                    <a:pt x="441" y="394"/>
                  </a:cubicBezTo>
                  <a:cubicBezTo>
                    <a:pt x="442" y="394"/>
                    <a:pt x="442" y="394"/>
                    <a:pt x="443" y="394"/>
                  </a:cubicBezTo>
                  <a:cubicBezTo>
                    <a:pt x="443" y="394"/>
                    <a:pt x="444" y="394"/>
                    <a:pt x="444" y="394"/>
                  </a:cubicBezTo>
                  <a:cubicBezTo>
                    <a:pt x="445" y="394"/>
                    <a:pt x="445" y="394"/>
                    <a:pt x="446" y="394"/>
                  </a:cubicBezTo>
                  <a:cubicBezTo>
                    <a:pt x="446" y="394"/>
                    <a:pt x="447" y="394"/>
                    <a:pt x="447" y="394"/>
                  </a:cubicBezTo>
                  <a:cubicBezTo>
                    <a:pt x="448" y="394"/>
                    <a:pt x="448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49" y="395"/>
                    <a:pt x="449" y="395"/>
                    <a:pt x="449" y="395"/>
                  </a:cubicBezTo>
                  <a:cubicBezTo>
                    <a:pt x="450" y="395"/>
                    <a:pt x="450" y="395"/>
                    <a:pt x="451" y="395"/>
                  </a:cubicBezTo>
                  <a:cubicBezTo>
                    <a:pt x="451" y="395"/>
                    <a:pt x="452" y="395"/>
                    <a:pt x="453" y="395"/>
                  </a:cubicBezTo>
                  <a:cubicBezTo>
                    <a:pt x="453" y="395"/>
                    <a:pt x="454" y="395"/>
                    <a:pt x="455" y="395"/>
                  </a:cubicBezTo>
                  <a:cubicBezTo>
                    <a:pt x="455" y="395"/>
                    <a:pt x="456" y="395"/>
                    <a:pt x="456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7" y="395"/>
                    <a:pt x="457" y="395"/>
                  </a:cubicBezTo>
                  <a:cubicBezTo>
                    <a:pt x="457" y="395"/>
                    <a:pt x="458" y="395"/>
                    <a:pt x="458" y="395"/>
                  </a:cubicBezTo>
                  <a:cubicBezTo>
                    <a:pt x="459" y="395"/>
                    <a:pt x="460" y="395"/>
                    <a:pt x="460" y="395"/>
                  </a:cubicBezTo>
                  <a:cubicBezTo>
                    <a:pt x="461" y="395"/>
                    <a:pt x="462" y="395"/>
                    <a:pt x="462" y="396"/>
                  </a:cubicBezTo>
                  <a:cubicBezTo>
                    <a:pt x="465" y="396"/>
                    <a:pt x="465" y="396"/>
                    <a:pt x="465" y="396"/>
                  </a:cubicBezTo>
                  <a:cubicBezTo>
                    <a:pt x="465" y="396"/>
                    <a:pt x="466" y="396"/>
                    <a:pt x="467" y="396"/>
                  </a:cubicBezTo>
                  <a:cubicBezTo>
                    <a:pt x="469" y="396"/>
                    <a:pt x="469" y="396"/>
                    <a:pt x="469" y="396"/>
                  </a:cubicBezTo>
                  <a:cubicBezTo>
                    <a:pt x="470" y="396"/>
                    <a:pt x="470" y="396"/>
                    <a:pt x="471" y="396"/>
                  </a:cubicBezTo>
                  <a:cubicBezTo>
                    <a:pt x="472" y="396"/>
                    <a:pt x="473" y="396"/>
                    <a:pt x="473" y="396"/>
                  </a:cubicBezTo>
                  <a:cubicBezTo>
                    <a:pt x="474" y="396"/>
                    <a:pt x="475" y="396"/>
                    <a:pt x="476" y="396"/>
                  </a:cubicBezTo>
                  <a:cubicBezTo>
                    <a:pt x="476" y="396"/>
                    <a:pt x="477" y="396"/>
                    <a:pt x="477" y="396"/>
                  </a:cubicBezTo>
                  <a:cubicBezTo>
                    <a:pt x="478" y="396"/>
                    <a:pt x="478" y="396"/>
                    <a:pt x="479" y="396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96"/>
                    <a:pt x="481" y="396"/>
                    <a:pt x="481" y="396"/>
                  </a:cubicBezTo>
                  <a:cubicBezTo>
                    <a:pt x="482" y="396"/>
                    <a:pt x="482" y="396"/>
                    <a:pt x="482" y="396"/>
                  </a:cubicBezTo>
                  <a:cubicBezTo>
                    <a:pt x="483" y="396"/>
                    <a:pt x="483" y="396"/>
                    <a:pt x="483" y="396"/>
                  </a:cubicBezTo>
                  <a:cubicBezTo>
                    <a:pt x="484" y="396"/>
                    <a:pt x="484" y="396"/>
                    <a:pt x="484" y="396"/>
                  </a:cubicBezTo>
                  <a:cubicBezTo>
                    <a:pt x="486" y="396"/>
                    <a:pt x="486" y="396"/>
                    <a:pt x="486" y="396"/>
                  </a:cubicBezTo>
                  <a:cubicBezTo>
                    <a:pt x="486" y="396"/>
                    <a:pt x="487" y="396"/>
                    <a:pt x="488" y="396"/>
                  </a:cubicBezTo>
                  <a:cubicBezTo>
                    <a:pt x="488" y="396"/>
                    <a:pt x="489" y="396"/>
                    <a:pt x="489" y="396"/>
                  </a:cubicBezTo>
                  <a:cubicBezTo>
                    <a:pt x="489" y="396"/>
                    <a:pt x="489" y="396"/>
                    <a:pt x="489" y="396"/>
                  </a:cubicBezTo>
                  <a:cubicBezTo>
                    <a:pt x="490" y="396"/>
                    <a:pt x="490" y="396"/>
                    <a:pt x="491" y="396"/>
                  </a:cubicBezTo>
                  <a:cubicBezTo>
                    <a:pt x="492" y="396"/>
                    <a:pt x="492" y="396"/>
                    <a:pt x="493" y="396"/>
                  </a:cubicBezTo>
                  <a:cubicBezTo>
                    <a:pt x="494" y="395"/>
                    <a:pt x="495" y="395"/>
                    <a:pt x="496" y="395"/>
                  </a:cubicBezTo>
                  <a:cubicBezTo>
                    <a:pt x="496" y="395"/>
                    <a:pt x="497" y="395"/>
                    <a:pt x="497" y="395"/>
                  </a:cubicBezTo>
                  <a:cubicBezTo>
                    <a:pt x="497" y="395"/>
                    <a:pt x="497" y="395"/>
                    <a:pt x="497" y="395"/>
                  </a:cubicBezTo>
                  <a:cubicBezTo>
                    <a:pt x="498" y="395"/>
                    <a:pt x="498" y="395"/>
                    <a:pt x="499" y="395"/>
                  </a:cubicBezTo>
                  <a:cubicBezTo>
                    <a:pt x="499" y="395"/>
                    <a:pt x="500" y="395"/>
                    <a:pt x="501" y="395"/>
                  </a:cubicBezTo>
                  <a:cubicBezTo>
                    <a:pt x="502" y="395"/>
                    <a:pt x="503" y="395"/>
                    <a:pt x="504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5" y="395"/>
                    <a:pt x="505" y="395"/>
                    <a:pt x="505" y="395"/>
                  </a:cubicBezTo>
                  <a:cubicBezTo>
                    <a:pt x="506" y="395"/>
                    <a:pt x="506" y="395"/>
                    <a:pt x="507" y="395"/>
                  </a:cubicBezTo>
                  <a:cubicBezTo>
                    <a:pt x="508" y="395"/>
                    <a:pt x="509" y="395"/>
                    <a:pt x="509" y="394"/>
                  </a:cubicBezTo>
                  <a:cubicBezTo>
                    <a:pt x="510" y="394"/>
                    <a:pt x="511" y="394"/>
                    <a:pt x="512" y="394"/>
                  </a:cubicBezTo>
                  <a:cubicBezTo>
                    <a:pt x="512" y="394"/>
                    <a:pt x="512" y="394"/>
                    <a:pt x="512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3" y="394"/>
                    <a:pt x="513" y="394"/>
                  </a:cubicBezTo>
                  <a:cubicBezTo>
                    <a:pt x="513" y="394"/>
                    <a:pt x="514" y="394"/>
                    <a:pt x="515" y="394"/>
                  </a:cubicBezTo>
                  <a:cubicBezTo>
                    <a:pt x="516" y="394"/>
                    <a:pt x="517" y="394"/>
                    <a:pt x="518" y="394"/>
                  </a:cubicBezTo>
                  <a:cubicBezTo>
                    <a:pt x="519" y="393"/>
                    <a:pt x="519" y="393"/>
                    <a:pt x="519" y="393"/>
                  </a:cubicBezTo>
                  <a:cubicBezTo>
                    <a:pt x="520" y="393"/>
                    <a:pt x="520" y="393"/>
                    <a:pt x="520" y="393"/>
                  </a:cubicBezTo>
                  <a:cubicBezTo>
                    <a:pt x="521" y="393"/>
                    <a:pt x="521" y="393"/>
                    <a:pt x="522" y="393"/>
                  </a:cubicBezTo>
                  <a:cubicBezTo>
                    <a:pt x="523" y="393"/>
                    <a:pt x="524" y="393"/>
                    <a:pt x="525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7" y="392"/>
                    <a:pt x="527" y="392"/>
                    <a:pt x="527" y="392"/>
                  </a:cubicBezTo>
                  <a:cubicBezTo>
                    <a:pt x="528" y="392"/>
                    <a:pt x="529" y="392"/>
                    <a:pt x="529" y="392"/>
                  </a:cubicBezTo>
                  <a:cubicBezTo>
                    <a:pt x="530" y="392"/>
                    <a:pt x="531" y="392"/>
                    <a:pt x="532" y="391"/>
                  </a:cubicBezTo>
                  <a:cubicBezTo>
                    <a:pt x="533" y="391"/>
                    <a:pt x="533" y="391"/>
                    <a:pt x="533" y="391"/>
                  </a:cubicBezTo>
                  <a:cubicBezTo>
                    <a:pt x="534" y="391"/>
                    <a:pt x="536" y="391"/>
                    <a:pt x="537" y="390"/>
                  </a:cubicBezTo>
                  <a:cubicBezTo>
                    <a:pt x="538" y="390"/>
                    <a:pt x="538" y="390"/>
                    <a:pt x="539" y="390"/>
                  </a:cubicBezTo>
                  <a:cubicBezTo>
                    <a:pt x="539" y="390"/>
                    <a:pt x="539" y="390"/>
                    <a:pt x="539" y="390"/>
                  </a:cubicBezTo>
                  <a:cubicBezTo>
                    <a:pt x="540" y="390"/>
                    <a:pt x="540" y="390"/>
                    <a:pt x="540" y="390"/>
                  </a:cubicBezTo>
                  <a:cubicBezTo>
                    <a:pt x="541" y="390"/>
                    <a:pt x="542" y="389"/>
                    <a:pt x="543" y="389"/>
                  </a:cubicBezTo>
                  <a:cubicBezTo>
                    <a:pt x="544" y="389"/>
                    <a:pt x="544" y="389"/>
                    <a:pt x="545" y="388"/>
                  </a:cubicBezTo>
                  <a:cubicBezTo>
                    <a:pt x="545" y="388"/>
                    <a:pt x="545" y="388"/>
                    <a:pt x="545" y="388"/>
                  </a:cubicBezTo>
                  <a:cubicBezTo>
                    <a:pt x="546" y="388"/>
                    <a:pt x="547" y="388"/>
                    <a:pt x="548" y="387"/>
                  </a:cubicBezTo>
                  <a:cubicBezTo>
                    <a:pt x="549" y="387"/>
                    <a:pt x="550" y="387"/>
                    <a:pt x="550" y="387"/>
                  </a:cubicBezTo>
                  <a:cubicBezTo>
                    <a:pt x="551" y="387"/>
                    <a:pt x="551" y="387"/>
                    <a:pt x="551" y="387"/>
                  </a:cubicBezTo>
                  <a:cubicBezTo>
                    <a:pt x="552" y="386"/>
                    <a:pt x="553" y="386"/>
                    <a:pt x="554" y="386"/>
                  </a:cubicBezTo>
                  <a:cubicBezTo>
                    <a:pt x="554" y="385"/>
                    <a:pt x="555" y="385"/>
                    <a:pt x="555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6" y="385"/>
                    <a:pt x="556" y="385"/>
                    <a:pt x="556" y="385"/>
                  </a:cubicBezTo>
                  <a:cubicBezTo>
                    <a:pt x="557" y="384"/>
                    <a:pt x="557" y="384"/>
                    <a:pt x="557" y="384"/>
                  </a:cubicBezTo>
                  <a:cubicBezTo>
                    <a:pt x="557" y="384"/>
                    <a:pt x="558" y="384"/>
                    <a:pt x="558" y="384"/>
                  </a:cubicBezTo>
                  <a:cubicBezTo>
                    <a:pt x="559" y="383"/>
                    <a:pt x="559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561" y="382"/>
                    <a:pt x="561" y="382"/>
                    <a:pt x="561" y="382"/>
                  </a:cubicBezTo>
                  <a:cubicBezTo>
                    <a:pt x="562" y="382"/>
                    <a:pt x="562" y="382"/>
                    <a:pt x="562" y="382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3" y="381"/>
                    <a:pt x="563" y="381"/>
                    <a:pt x="563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1"/>
                    <a:pt x="564" y="381"/>
                    <a:pt x="564" y="381"/>
                  </a:cubicBezTo>
                  <a:cubicBezTo>
                    <a:pt x="564" y="380"/>
                    <a:pt x="564" y="380"/>
                    <a:pt x="564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5" y="379"/>
                    <a:pt x="565" y="379"/>
                    <a:pt x="565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9"/>
                    <a:pt x="566" y="379"/>
                    <a:pt x="566" y="379"/>
                  </a:cubicBezTo>
                  <a:cubicBezTo>
                    <a:pt x="566" y="378"/>
                    <a:pt x="566" y="378"/>
                    <a:pt x="566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8"/>
                    <a:pt x="567" y="378"/>
                    <a:pt x="567" y="378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7" y="377"/>
                    <a:pt x="567" y="377"/>
                    <a:pt x="567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7"/>
                    <a:pt x="568" y="377"/>
                    <a:pt x="568" y="377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5"/>
                    <a:pt x="568" y="375"/>
                    <a:pt x="568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5"/>
                    <a:pt x="569" y="375"/>
                    <a:pt x="569" y="375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4"/>
                    <a:pt x="569" y="374"/>
                    <a:pt x="569" y="374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3"/>
                    <a:pt x="569" y="373"/>
                    <a:pt x="569" y="373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2"/>
                    <a:pt x="569" y="372"/>
                    <a:pt x="569" y="372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69" y="371"/>
                    <a:pt x="569" y="371"/>
                    <a:pt x="569" y="371"/>
                  </a:cubicBezTo>
                  <a:cubicBezTo>
                    <a:pt x="570" y="371"/>
                    <a:pt x="570" y="371"/>
                    <a:pt x="570" y="371"/>
                  </a:cubicBezTo>
                  <a:cubicBezTo>
                    <a:pt x="570" y="371"/>
                    <a:pt x="570" y="370"/>
                    <a:pt x="570" y="370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9"/>
                    <a:pt x="570" y="369"/>
                    <a:pt x="570" y="369"/>
                  </a:cubicBezTo>
                  <a:cubicBezTo>
                    <a:pt x="570" y="368"/>
                    <a:pt x="570" y="368"/>
                    <a:pt x="570" y="368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7"/>
                    <a:pt x="570" y="367"/>
                    <a:pt x="570" y="367"/>
                  </a:cubicBezTo>
                  <a:cubicBezTo>
                    <a:pt x="570" y="366"/>
                    <a:pt x="570" y="365"/>
                    <a:pt x="570" y="365"/>
                  </a:cubicBezTo>
                  <a:cubicBezTo>
                    <a:pt x="571" y="345"/>
                    <a:pt x="572" y="325"/>
                    <a:pt x="573" y="305"/>
                  </a:cubicBezTo>
                  <a:cubicBezTo>
                    <a:pt x="574" y="305"/>
                    <a:pt x="575" y="305"/>
                    <a:pt x="576" y="305"/>
                  </a:cubicBezTo>
                  <a:cubicBezTo>
                    <a:pt x="576" y="305"/>
                    <a:pt x="576" y="305"/>
                    <a:pt x="576" y="305"/>
                  </a:cubicBezTo>
                  <a:cubicBezTo>
                    <a:pt x="577" y="305"/>
                    <a:pt x="579" y="305"/>
                    <a:pt x="580" y="305"/>
                  </a:cubicBezTo>
                  <a:cubicBezTo>
                    <a:pt x="583" y="305"/>
                    <a:pt x="586" y="305"/>
                    <a:pt x="590" y="305"/>
                  </a:cubicBezTo>
                  <a:cubicBezTo>
                    <a:pt x="590" y="305"/>
                    <a:pt x="590" y="305"/>
                    <a:pt x="590" y="305"/>
                  </a:cubicBezTo>
                  <a:cubicBezTo>
                    <a:pt x="592" y="305"/>
                    <a:pt x="594" y="305"/>
                    <a:pt x="596" y="305"/>
                  </a:cubicBezTo>
                  <a:cubicBezTo>
                    <a:pt x="597" y="305"/>
                    <a:pt x="598" y="305"/>
                    <a:pt x="599" y="305"/>
                  </a:cubicBezTo>
                  <a:cubicBezTo>
                    <a:pt x="600" y="305"/>
                    <a:pt x="601" y="305"/>
                    <a:pt x="603" y="305"/>
                  </a:cubicBezTo>
                  <a:cubicBezTo>
                    <a:pt x="604" y="305"/>
                    <a:pt x="606" y="305"/>
                    <a:pt x="608" y="305"/>
                  </a:cubicBezTo>
                  <a:cubicBezTo>
                    <a:pt x="613" y="305"/>
                    <a:pt x="619" y="304"/>
                    <a:pt x="625" y="304"/>
                  </a:cubicBezTo>
                  <a:cubicBezTo>
                    <a:pt x="630" y="304"/>
                    <a:pt x="635" y="304"/>
                    <a:pt x="640" y="304"/>
                  </a:cubicBezTo>
                  <a:cubicBezTo>
                    <a:pt x="646" y="304"/>
                    <a:pt x="651" y="304"/>
                    <a:pt x="656" y="304"/>
                  </a:cubicBezTo>
                  <a:cubicBezTo>
                    <a:pt x="661" y="304"/>
                    <a:pt x="667" y="304"/>
                    <a:pt x="672" y="304"/>
                  </a:cubicBezTo>
                  <a:cubicBezTo>
                    <a:pt x="678" y="304"/>
                    <a:pt x="683" y="304"/>
                    <a:pt x="689" y="304"/>
                  </a:cubicBezTo>
                  <a:cubicBezTo>
                    <a:pt x="694" y="304"/>
                    <a:pt x="699" y="304"/>
                    <a:pt x="704" y="304"/>
                  </a:cubicBezTo>
                  <a:cubicBezTo>
                    <a:pt x="710" y="304"/>
                    <a:pt x="715" y="304"/>
                    <a:pt x="720" y="304"/>
                  </a:cubicBezTo>
                  <a:cubicBezTo>
                    <a:pt x="725" y="304"/>
                    <a:pt x="730" y="303"/>
                    <a:pt x="735" y="303"/>
                  </a:cubicBezTo>
                  <a:cubicBezTo>
                    <a:pt x="740" y="303"/>
                    <a:pt x="744" y="303"/>
                    <a:pt x="749" y="303"/>
                  </a:cubicBezTo>
                  <a:cubicBezTo>
                    <a:pt x="753" y="303"/>
                    <a:pt x="757" y="303"/>
                    <a:pt x="761" y="303"/>
                  </a:cubicBezTo>
                  <a:cubicBezTo>
                    <a:pt x="765" y="303"/>
                    <a:pt x="768" y="303"/>
                    <a:pt x="772" y="303"/>
                  </a:cubicBezTo>
                  <a:cubicBezTo>
                    <a:pt x="775" y="303"/>
                    <a:pt x="778" y="303"/>
                    <a:pt x="781" y="303"/>
                  </a:cubicBezTo>
                  <a:cubicBezTo>
                    <a:pt x="783" y="303"/>
                    <a:pt x="785" y="303"/>
                    <a:pt x="787" y="303"/>
                  </a:cubicBezTo>
                  <a:cubicBezTo>
                    <a:pt x="787" y="303"/>
                    <a:pt x="787" y="303"/>
                    <a:pt x="787" y="303"/>
                  </a:cubicBezTo>
                  <a:cubicBezTo>
                    <a:pt x="791" y="303"/>
                    <a:pt x="795" y="303"/>
                    <a:pt x="797" y="303"/>
                  </a:cubicBezTo>
                  <a:cubicBezTo>
                    <a:pt x="798" y="303"/>
                    <a:pt x="798" y="303"/>
                    <a:pt x="798" y="303"/>
                  </a:cubicBezTo>
                  <a:cubicBezTo>
                    <a:pt x="799" y="302"/>
                    <a:pt x="799" y="302"/>
                    <a:pt x="799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0" y="302"/>
                    <a:pt x="800" y="302"/>
                    <a:pt x="800" y="302"/>
                  </a:cubicBezTo>
                  <a:cubicBezTo>
                    <a:pt x="801" y="302"/>
                    <a:pt x="801" y="302"/>
                    <a:pt x="801" y="302"/>
                  </a:cubicBezTo>
                  <a:cubicBezTo>
                    <a:pt x="802" y="302"/>
                    <a:pt x="802" y="302"/>
                    <a:pt x="802" y="302"/>
                  </a:cubicBezTo>
                  <a:cubicBezTo>
                    <a:pt x="802" y="302"/>
                    <a:pt x="803" y="302"/>
                    <a:pt x="803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4" y="302"/>
                    <a:pt x="804" y="302"/>
                    <a:pt x="804" y="302"/>
                  </a:cubicBezTo>
                  <a:cubicBezTo>
                    <a:pt x="805" y="302"/>
                    <a:pt x="805" y="302"/>
                    <a:pt x="805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6" y="302"/>
                    <a:pt x="806" y="302"/>
                    <a:pt x="806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7" y="302"/>
                    <a:pt x="807" y="302"/>
                    <a:pt x="807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8" y="302"/>
                    <a:pt x="808" y="302"/>
                    <a:pt x="808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09" y="302"/>
                    <a:pt x="809" y="302"/>
                    <a:pt x="809" y="302"/>
                  </a:cubicBezTo>
                  <a:cubicBezTo>
                    <a:pt x="810" y="302"/>
                    <a:pt x="810" y="302"/>
                    <a:pt x="810" y="302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1" y="301"/>
                    <a:pt x="811" y="301"/>
                    <a:pt x="811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2" y="301"/>
                    <a:pt x="812" y="301"/>
                    <a:pt x="812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1"/>
                    <a:pt x="813" y="301"/>
                    <a:pt x="813" y="301"/>
                  </a:cubicBezTo>
                  <a:cubicBezTo>
                    <a:pt x="813" y="300"/>
                    <a:pt x="813" y="300"/>
                    <a:pt x="813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4" y="300"/>
                    <a:pt x="814" y="300"/>
                    <a:pt x="814" y="300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9"/>
                    <a:pt x="815" y="299"/>
                    <a:pt x="815" y="299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8"/>
                    <a:pt x="816" y="298"/>
                    <a:pt x="816" y="298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6" y="297"/>
                    <a:pt x="816" y="297"/>
                    <a:pt x="816" y="297"/>
                  </a:cubicBezTo>
                  <a:cubicBezTo>
                    <a:pt x="819" y="245"/>
                    <a:pt x="823" y="194"/>
                    <a:pt x="826" y="142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6" y="143"/>
                    <a:pt x="826" y="143"/>
                    <a:pt x="826" y="143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5" y="144"/>
                    <a:pt x="825" y="144"/>
                    <a:pt x="825" y="144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4" y="145"/>
                    <a:pt x="824" y="145"/>
                  </a:cubicBezTo>
                  <a:cubicBezTo>
                    <a:pt x="824" y="145"/>
                    <a:pt x="823" y="146"/>
                    <a:pt x="823" y="146"/>
                  </a:cubicBezTo>
                  <a:cubicBezTo>
                    <a:pt x="823" y="146"/>
                    <a:pt x="823" y="146"/>
                    <a:pt x="823" y="146"/>
                  </a:cubicBezTo>
                  <a:cubicBezTo>
                    <a:pt x="822" y="146"/>
                    <a:pt x="822" y="146"/>
                    <a:pt x="821" y="146"/>
                  </a:cubicBezTo>
                  <a:cubicBezTo>
                    <a:pt x="821" y="146"/>
                    <a:pt x="821" y="146"/>
                    <a:pt x="821" y="146"/>
                  </a:cubicBezTo>
                  <a:cubicBezTo>
                    <a:pt x="820" y="146"/>
                    <a:pt x="820" y="147"/>
                    <a:pt x="819" y="147"/>
                  </a:cubicBezTo>
                  <a:cubicBezTo>
                    <a:pt x="819" y="147"/>
                    <a:pt x="819" y="147"/>
                    <a:pt x="819" y="147"/>
                  </a:cubicBezTo>
                  <a:cubicBezTo>
                    <a:pt x="818" y="147"/>
                    <a:pt x="818" y="147"/>
                    <a:pt x="817" y="147"/>
                  </a:cubicBezTo>
                  <a:cubicBezTo>
                    <a:pt x="816" y="147"/>
                    <a:pt x="815" y="147"/>
                    <a:pt x="813" y="147"/>
                  </a:cubicBezTo>
                  <a:cubicBezTo>
                    <a:pt x="813" y="147"/>
                    <a:pt x="812" y="147"/>
                    <a:pt x="811" y="147"/>
                  </a:cubicBezTo>
                  <a:cubicBezTo>
                    <a:pt x="811" y="147"/>
                    <a:pt x="810" y="147"/>
                    <a:pt x="810" y="147"/>
                  </a:cubicBezTo>
                  <a:cubicBezTo>
                    <a:pt x="809" y="147"/>
                    <a:pt x="809" y="147"/>
                    <a:pt x="808" y="147"/>
                  </a:cubicBezTo>
                  <a:cubicBezTo>
                    <a:pt x="807" y="148"/>
                    <a:pt x="807" y="148"/>
                    <a:pt x="807" y="148"/>
                  </a:cubicBezTo>
                  <a:cubicBezTo>
                    <a:pt x="807" y="148"/>
                    <a:pt x="806" y="148"/>
                    <a:pt x="806" y="148"/>
                  </a:cubicBezTo>
                  <a:cubicBezTo>
                    <a:pt x="805" y="148"/>
                    <a:pt x="803" y="148"/>
                    <a:pt x="802" y="148"/>
                  </a:cubicBezTo>
                  <a:cubicBezTo>
                    <a:pt x="801" y="148"/>
                    <a:pt x="800" y="148"/>
                    <a:pt x="800" y="148"/>
                  </a:cubicBezTo>
                  <a:cubicBezTo>
                    <a:pt x="797" y="148"/>
                    <a:pt x="795" y="148"/>
                    <a:pt x="792" y="148"/>
                  </a:cubicBezTo>
                  <a:cubicBezTo>
                    <a:pt x="791" y="148"/>
                    <a:pt x="790" y="148"/>
                    <a:pt x="789" y="148"/>
                  </a:cubicBezTo>
                  <a:cubicBezTo>
                    <a:pt x="789" y="148"/>
                    <a:pt x="788" y="148"/>
                    <a:pt x="787" y="148"/>
                  </a:cubicBezTo>
                  <a:cubicBezTo>
                    <a:pt x="787" y="148"/>
                    <a:pt x="786" y="148"/>
                    <a:pt x="786" y="148"/>
                  </a:cubicBezTo>
                  <a:cubicBezTo>
                    <a:pt x="784" y="148"/>
                    <a:pt x="783" y="148"/>
                    <a:pt x="781" y="148"/>
                  </a:cubicBezTo>
                  <a:cubicBezTo>
                    <a:pt x="777" y="148"/>
                    <a:pt x="774" y="148"/>
                    <a:pt x="770" y="148"/>
                  </a:cubicBezTo>
                  <a:cubicBezTo>
                    <a:pt x="766" y="148"/>
                    <a:pt x="762" y="148"/>
                    <a:pt x="758" y="148"/>
                  </a:cubicBezTo>
                  <a:cubicBezTo>
                    <a:pt x="753" y="148"/>
                    <a:pt x="748" y="148"/>
                    <a:pt x="743" y="149"/>
                  </a:cubicBezTo>
                  <a:cubicBezTo>
                    <a:pt x="739" y="149"/>
                    <a:pt x="733" y="149"/>
                    <a:pt x="728" y="149"/>
                  </a:cubicBezTo>
                  <a:cubicBezTo>
                    <a:pt x="723" y="149"/>
                    <a:pt x="718" y="149"/>
                    <a:pt x="713" y="149"/>
                  </a:cubicBezTo>
                  <a:cubicBezTo>
                    <a:pt x="707" y="149"/>
                    <a:pt x="702" y="149"/>
                    <a:pt x="697" y="149"/>
                  </a:cubicBezTo>
                  <a:cubicBezTo>
                    <a:pt x="691" y="149"/>
                    <a:pt x="686" y="149"/>
                    <a:pt x="680" y="149"/>
                  </a:cubicBezTo>
                  <a:cubicBezTo>
                    <a:pt x="675" y="149"/>
                    <a:pt x="669" y="149"/>
                    <a:pt x="664" y="149"/>
                  </a:cubicBezTo>
                  <a:cubicBezTo>
                    <a:pt x="658" y="149"/>
                    <a:pt x="653" y="149"/>
                    <a:pt x="648" y="149"/>
                  </a:cubicBezTo>
                  <a:cubicBezTo>
                    <a:pt x="643" y="150"/>
                    <a:pt x="637" y="150"/>
                    <a:pt x="632" y="150"/>
                  </a:cubicBezTo>
                  <a:cubicBezTo>
                    <a:pt x="629" y="150"/>
                    <a:pt x="625" y="150"/>
                    <a:pt x="622" y="150"/>
                  </a:cubicBezTo>
                  <a:cubicBezTo>
                    <a:pt x="621" y="150"/>
                    <a:pt x="620" y="150"/>
                    <a:pt x="619" y="150"/>
                  </a:cubicBezTo>
                  <a:cubicBezTo>
                    <a:pt x="615" y="150"/>
                    <a:pt x="611" y="150"/>
                    <a:pt x="607" y="150"/>
                  </a:cubicBezTo>
                  <a:cubicBezTo>
                    <a:pt x="604" y="150"/>
                    <a:pt x="600" y="150"/>
                    <a:pt x="597" y="150"/>
                  </a:cubicBezTo>
                  <a:cubicBezTo>
                    <a:pt x="596" y="150"/>
                    <a:pt x="596" y="150"/>
                    <a:pt x="596" y="150"/>
                  </a:cubicBezTo>
                  <a:cubicBezTo>
                    <a:pt x="595" y="150"/>
                    <a:pt x="593" y="150"/>
                    <a:pt x="592" y="150"/>
                  </a:cubicBezTo>
                  <a:cubicBezTo>
                    <a:pt x="591" y="150"/>
                    <a:pt x="591" y="150"/>
                    <a:pt x="590" y="150"/>
                  </a:cubicBezTo>
                  <a:cubicBezTo>
                    <a:pt x="589" y="150"/>
                    <a:pt x="588" y="150"/>
                    <a:pt x="587" y="150"/>
                  </a:cubicBezTo>
                  <a:cubicBezTo>
                    <a:pt x="587" y="150"/>
                    <a:pt x="587" y="150"/>
                    <a:pt x="587" y="150"/>
                  </a:cubicBezTo>
                  <a:cubicBezTo>
                    <a:pt x="586" y="150"/>
                    <a:pt x="586" y="150"/>
                    <a:pt x="586" y="150"/>
                  </a:cubicBezTo>
                  <a:cubicBezTo>
                    <a:pt x="585" y="150"/>
                    <a:pt x="584" y="150"/>
                    <a:pt x="583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2" y="150"/>
                    <a:pt x="582" y="150"/>
                    <a:pt x="582" y="150"/>
                  </a:cubicBezTo>
                  <a:cubicBezTo>
                    <a:pt x="580" y="150"/>
                    <a:pt x="578" y="151"/>
                    <a:pt x="576" y="151"/>
                  </a:cubicBezTo>
                  <a:cubicBezTo>
                    <a:pt x="575" y="151"/>
                    <a:pt x="575" y="151"/>
                    <a:pt x="575" y="151"/>
                  </a:cubicBezTo>
                  <a:cubicBezTo>
                    <a:pt x="574" y="151"/>
                    <a:pt x="574" y="151"/>
                    <a:pt x="574" y="151"/>
                  </a:cubicBezTo>
                  <a:cubicBezTo>
                    <a:pt x="573" y="151"/>
                    <a:pt x="573" y="151"/>
                    <a:pt x="572" y="151"/>
                  </a:cubicBezTo>
                  <a:cubicBezTo>
                    <a:pt x="572" y="151"/>
                    <a:pt x="572" y="151"/>
                    <a:pt x="572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1" y="151"/>
                    <a:pt x="571" y="151"/>
                    <a:pt x="571" y="151"/>
                  </a:cubicBezTo>
                  <a:cubicBezTo>
                    <a:pt x="570" y="151"/>
                    <a:pt x="570" y="151"/>
                    <a:pt x="570" y="151"/>
                  </a:cubicBezTo>
                  <a:cubicBezTo>
                    <a:pt x="569" y="151"/>
                    <a:pt x="569" y="151"/>
                    <a:pt x="569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8" y="151"/>
                    <a:pt x="568" y="151"/>
                    <a:pt x="568" y="151"/>
                  </a:cubicBezTo>
                  <a:cubicBezTo>
                    <a:pt x="567" y="151"/>
                    <a:pt x="567" y="151"/>
                    <a:pt x="567" y="151"/>
                  </a:cubicBezTo>
                  <a:cubicBezTo>
                    <a:pt x="566" y="151"/>
                    <a:pt x="566" y="151"/>
                    <a:pt x="566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5" y="151"/>
                    <a:pt x="565" y="151"/>
                    <a:pt x="565" y="151"/>
                  </a:cubicBezTo>
                  <a:cubicBezTo>
                    <a:pt x="564" y="151"/>
                    <a:pt x="564" y="151"/>
                    <a:pt x="564" y="151"/>
                  </a:cubicBezTo>
                  <a:cubicBezTo>
                    <a:pt x="563" y="151"/>
                    <a:pt x="563" y="151"/>
                    <a:pt x="563" y="151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2" y="152"/>
                    <a:pt x="562" y="152"/>
                    <a:pt x="562" y="152"/>
                  </a:cubicBezTo>
                  <a:cubicBezTo>
                    <a:pt x="561" y="152"/>
                    <a:pt x="561" y="152"/>
                    <a:pt x="561" y="152"/>
                  </a:cubicBezTo>
                  <a:cubicBezTo>
                    <a:pt x="560" y="152"/>
                    <a:pt x="560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9" y="152"/>
                    <a:pt x="559" y="152"/>
                    <a:pt x="559" y="152"/>
                  </a:cubicBezTo>
                  <a:cubicBezTo>
                    <a:pt x="558" y="152"/>
                    <a:pt x="558" y="152"/>
                    <a:pt x="558" y="152"/>
                  </a:cubicBezTo>
                  <a:cubicBezTo>
                    <a:pt x="558" y="152"/>
                    <a:pt x="558" y="152"/>
                    <a:pt x="557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2"/>
                    <a:pt x="556" y="152"/>
                    <a:pt x="556" y="152"/>
                  </a:cubicBezTo>
                  <a:cubicBezTo>
                    <a:pt x="556" y="153"/>
                    <a:pt x="555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4" y="153"/>
                    <a:pt x="554" y="153"/>
                    <a:pt x="554" y="153"/>
                  </a:cubicBezTo>
                  <a:cubicBezTo>
                    <a:pt x="553" y="153"/>
                    <a:pt x="553" y="153"/>
                    <a:pt x="553" y="153"/>
                  </a:cubicBezTo>
                  <a:cubicBezTo>
                    <a:pt x="552" y="153"/>
                    <a:pt x="552" y="153"/>
                    <a:pt x="552" y="153"/>
                  </a:cubicBezTo>
                  <a:cubicBezTo>
                    <a:pt x="552" y="154"/>
                    <a:pt x="552" y="154"/>
                    <a:pt x="552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1" y="154"/>
                    <a:pt x="551" y="154"/>
                    <a:pt x="551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50" y="154"/>
                    <a:pt x="550" y="154"/>
                    <a:pt x="550" y="154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9" y="155"/>
                    <a:pt x="549" y="155"/>
                    <a:pt x="549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5"/>
                    <a:pt x="548" y="155"/>
                    <a:pt x="548" y="155"/>
                  </a:cubicBezTo>
                  <a:cubicBezTo>
                    <a:pt x="548" y="156"/>
                    <a:pt x="548" y="156"/>
                    <a:pt x="548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7" y="156"/>
                    <a:pt x="547" y="156"/>
                    <a:pt x="547" y="156"/>
                  </a:cubicBezTo>
                  <a:cubicBezTo>
                    <a:pt x="546" y="156"/>
                    <a:pt x="546" y="156"/>
                    <a:pt x="546" y="156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6" y="157"/>
                    <a:pt x="546" y="157"/>
                    <a:pt x="546" y="157"/>
                  </a:cubicBezTo>
                  <a:cubicBezTo>
                    <a:pt x="545" y="157"/>
                    <a:pt x="545" y="157"/>
                    <a:pt x="545" y="157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8"/>
                    <a:pt x="545" y="158"/>
                    <a:pt x="545" y="158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5" y="159"/>
                    <a:pt x="545" y="159"/>
                    <a:pt x="545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59"/>
                    <a:pt x="544" y="159"/>
                    <a:pt x="544" y="159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4" y="160"/>
                    <a:pt x="544" y="160"/>
                    <a:pt x="544" y="160"/>
                  </a:cubicBezTo>
                  <a:cubicBezTo>
                    <a:pt x="542" y="230"/>
                    <a:pt x="542" y="230"/>
                    <a:pt x="542" y="230"/>
                  </a:cubicBezTo>
                  <a:cubicBezTo>
                    <a:pt x="541" y="230"/>
                    <a:pt x="540" y="230"/>
                    <a:pt x="539" y="230"/>
                  </a:cubicBezTo>
                  <a:cubicBezTo>
                    <a:pt x="537" y="231"/>
                    <a:pt x="535" y="231"/>
                    <a:pt x="533" y="231"/>
                  </a:cubicBezTo>
                  <a:cubicBezTo>
                    <a:pt x="533" y="231"/>
                    <a:pt x="533" y="231"/>
                    <a:pt x="533" y="231"/>
                  </a:cubicBezTo>
                  <a:cubicBezTo>
                    <a:pt x="531" y="232"/>
                    <a:pt x="528" y="232"/>
                    <a:pt x="526" y="232"/>
                  </a:cubicBezTo>
                  <a:cubicBezTo>
                    <a:pt x="525" y="232"/>
                    <a:pt x="525" y="232"/>
                    <a:pt x="525" y="232"/>
                  </a:cubicBezTo>
                  <a:cubicBezTo>
                    <a:pt x="523" y="233"/>
                    <a:pt x="521" y="233"/>
                    <a:pt x="518" y="233"/>
                  </a:cubicBezTo>
                  <a:cubicBezTo>
                    <a:pt x="513" y="234"/>
                    <a:pt x="508" y="234"/>
                    <a:pt x="503" y="234"/>
                  </a:cubicBezTo>
                  <a:cubicBezTo>
                    <a:pt x="503" y="234"/>
                    <a:pt x="503" y="234"/>
                    <a:pt x="503" y="234"/>
                  </a:cubicBezTo>
                  <a:cubicBezTo>
                    <a:pt x="500" y="234"/>
                    <a:pt x="497" y="235"/>
                    <a:pt x="495" y="235"/>
                  </a:cubicBezTo>
                  <a:cubicBezTo>
                    <a:pt x="495" y="235"/>
                    <a:pt x="495" y="235"/>
                    <a:pt x="495" y="235"/>
                  </a:cubicBezTo>
                  <a:cubicBezTo>
                    <a:pt x="492" y="235"/>
                    <a:pt x="489" y="235"/>
                    <a:pt x="487" y="235"/>
                  </a:cubicBezTo>
                  <a:cubicBezTo>
                    <a:pt x="481" y="235"/>
                    <a:pt x="475" y="235"/>
                    <a:pt x="470" y="235"/>
                  </a:cubicBezTo>
                  <a:cubicBezTo>
                    <a:pt x="467" y="235"/>
                    <a:pt x="464" y="234"/>
                    <a:pt x="462" y="234"/>
                  </a:cubicBezTo>
                  <a:cubicBezTo>
                    <a:pt x="461" y="234"/>
                    <a:pt x="461" y="234"/>
                    <a:pt x="461" y="234"/>
                  </a:cubicBezTo>
                  <a:cubicBezTo>
                    <a:pt x="459" y="234"/>
                    <a:pt x="456" y="234"/>
                    <a:pt x="454" y="234"/>
                  </a:cubicBezTo>
                  <a:cubicBezTo>
                    <a:pt x="451" y="233"/>
                    <a:pt x="448" y="233"/>
                    <a:pt x="446" y="233"/>
                  </a:cubicBezTo>
                  <a:cubicBezTo>
                    <a:pt x="446" y="233"/>
                    <a:pt x="446" y="233"/>
                    <a:pt x="446" y="233"/>
                  </a:cubicBezTo>
                  <a:cubicBezTo>
                    <a:pt x="443" y="233"/>
                    <a:pt x="441" y="232"/>
                    <a:pt x="439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8" y="232"/>
                    <a:pt x="438" y="232"/>
                    <a:pt x="438" y="232"/>
                  </a:cubicBezTo>
                  <a:cubicBezTo>
                    <a:pt x="434" y="231"/>
                    <a:pt x="429" y="230"/>
                    <a:pt x="425" y="230"/>
                  </a:cubicBezTo>
                  <a:cubicBezTo>
                    <a:pt x="424" y="229"/>
                    <a:pt x="423" y="229"/>
                    <a:pt x="421" y="229"/>
                  </a:cubicBezTo>
                  <a:cubicBezTo>
                    <a:pt x="421" y="229"/>
                    <a:pt x="421" y="229"/>
                    <a:pt x="421" y="229"/>
                  </a:cubicBezTo>
                  <a:cubicBezTo>
                    <a:pt x="420" y="228"/>
                    <a:pt x="419" y="228"/>
                    <a:pt x="418" y="228"/>
                  </a:cubicBezTo>
                  <a:cubicBezTo>
                    <a:pt x="418" y="228"/>
                    <a:pt x="418" y="228"/>
                    <a:pt x="418" y="228"/>
                  </a:cubicBezTo>
                  <a:cubicBezTo>
                    <a:pt x="417" y="227"/>
                    <a:pt x="416" y="227"/>
                    <a:pt x="416" y="227"/>
                  </a:cubicBezTo>
                  <a:cubicBezTo>
                    <a:pt x="415" y="226"/>
                    <a:pt x="415" y="226"/>
                    <a:pt x="415" y="226"/>
                  </a:cubicBezTo>
                  <a:cubicBezTo>
                    <a:pt x="414" y="226"/>
                    <a:pt x="413" y="226"/>
                    <a:pt x="412" y="225"/>
                  </a:cubicBezTo>
                  <a:cubicBezTo>
                    <a:pt x="411" y="225"/>
                    <a:pt x="411" y="225"/>
                    <a:pt x="410" y="225"/>
                  </a:cubicBezTo>
                  <a:cubicBezTo>
                    <a:pt x="411" y="211"/>
                    <a:pt x="411" y="198"/>
                    <a:pt x="411" y="185"/>
                  </a:cubicBezTo>
                  <a:cubicBezTo>
                    <a:pt x="411" y="184"/>
                    <a:pt x="411" y="184"/>
                    <a:pt x="411" y="183"/>
                  </a:cubicBezTo>
                  <a:cubicBezTo>
                    <a:pt x="411" y="182"/>
                    <a:pt x="411" y="182"/>
                    <a:pt x="411" y="182"/>
                  </a:cubicBezTo>
                  <a:cubicBezTo>
                    <a:pt x="411" y="182"/>
                    <a:pt x="411" y="182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10" y="181"/>
                    <a:pt x="410" y="181"/>
                    <a:pt x="410" y="181"/>
                  </a:cubicBezTo>
                  <a:cubicBezTo>
                    <a:pt x="409" y="180"/>
                    <a:pt x="409" y="180"/>
                    <a:pt x="409" y="180"/>
                  </a:cubicBezTo>
                  <a:cubicBezTo>
                    <a:pt x="408" y="179"/>
                    <a:pt x="408" y="179"/>
                    <a:pt x="408" y="179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7" y="178"/>
                    <a:pt x="407" y="178"/>
                    <a:pt x="407" y="178"/>
                  </a:cubicBezTo>
                  <a:cubicBezTo>
                    <a:pt x="406" y="177"/>
                    <a:pt x="406" y="177"/>
                    <a:pt x="406" y="177"/>
                  </a:cubicBezTo>
                  <a:cubicBezTo>
                    <a:pt x="406" y="177"/>
                    <a:pt x="405" y="177"/>
                    <a:pt x="405" y="177"/>
                  </a:cubicBezTo>
                  <a:cubicBezTo>
                    <a:pt x="404" y="176"/>
                    <a:pt x="404" y="176"/>
                    <a:pt x="404" y="176"/>
                  </a:cubicBezTo>
                  <a:cubicBezTo>
                    <a:pt x="403" y="176"/>
                    <a:pt x="403" y="176"/>
                    <a:pt x="402" y="175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1" y="175"/>
                    <a:pt x="401" y="175"/>
                    <a:pt x="401" y="175"/>
                  </a:cubicBezTo>
                  <a:cubicBezTo>
                    <a:pt x="400" y="174"/>
                    <a:pt x="400" y="174"/>
                    <a:pt x="399" y="174"/>
                  </a:cubicBezTo>
                  <a:cubicBezTo>
                    <a:pt x="398" y="174"/>
                    <a:pt x="398" y="174"/>
                    <a:pt x="397" y="173"/>
                  </a:cubicBezTo>
                  <a:cubicBezTo>
                    <a:pt x="397" y="173"/>
                    <a:pt x="397" y="173"/>
                    <a:pt x="396" y="173"/>
                  </a:cubicBezTo>
                  <a:cubicBezTo>
                    <a:pt x="395" y="173"/>
                    <a:pt x="395" y="173"/>
                    <a:pt x="395" y="173"/>
                  </a:cubicBezTo>
                  <a:cubicBezTo>
                    <a:pt x="395" y="172"/>
                    <a:pt x="395" y="172"/>
                    <a:pt x="395" y="172"/>
                  </a:cubicBezTo>
                  <a:cubicBezTo>
                    <a:pt x="394" y="172"/>
                    <a:pt x="394" y="172"/>
                    <a:pt x="393" y="172"/>
                  </a:cubicBezTo>
                  <a:cubicBezTo>
                    <a:pt x="393" y="172"/>
                    <a:pt x="393" y="172"/>
                    <a:pt x="393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2"/>
                    <a:pt x="392" y="172"/>
                    <a:pt x="392" y="172"/>
                  </a:cubicBezTo>
                  <a:cubicBezTo>
                    <a:pt x="392" y="171"/>
                    <a:pt x="391" y="171"/>
                    <a:pt x="391" y="171"/>
                  </a:cubicBezTo>
                  <a:cubicBezTo>
                    <a:pt x="390" y="171"/>
                    <a:pt x="390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9" y="171"/>
                    <a:pt x="389" y="171"/>
                    <a:pt x="389" y="171"/>
                  </a:cubicBezTo>
                  <a:cubicBezTo>
                    <a:pt x="388" y="171"/>
                    <a:pt x="388" y="171"/>
                    <a:pt x="388" y="171"/>
                  </a:cubicBezTo>
                  <a:cubicBezTo>
                    <a:pt x="388" y="171"/>
                    <a:pt x="387" y="170"/>
                    <a:pt x="387" y="170"/>
                  </a:cubicBezTo>
                  <a:cubicBezTo>
                    <a:pt x="387" y="170"/>
                    <a:pt x="386" y="170"/>
                    <a:pt x="386" y="170"/>
                  </a:cubicBezTo>
                  <a:cubicBezTo>
                    <a:pt x="386" y="170"/>
                    <a:pt x="385" y="170"/>
                    <a:pt x="385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4" y="170"/>
                    <a:pt x="384" y="170"/>
                    <a:pt x="384" y="170"/>
                  </a:cubicBezTo>
                  <a:cubicBezTo>
                    <a:pt x="383" y="170"/>
                    <a:pt x="383" y="169"/>
                    <a:pt x="382" y="169"/>
                  </a:cubicBezTo>
                  <a:cubicBezTo>
                    <a:pt x="382" y="169"/>
                    <a:pt x="382" y="169"/>
                    <a:pt x="381" y="169"/>
                  </a:cubicBezTo>
                  <a:cubicBezTo>
                    <a:pt x="381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80" y="169"/>
                    <a:pt x="380" y="169"/>
                    <a:pt x="380" y="169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69"/>
                    <a:pt x="378" y="169"/>
                    <a:pt x="378" y="169"/>
                  </a:cubicBezTo>
                  <a:cubicBezTo>
                    <a:pt x="377" y="168"/>
                    <a:pt x="377" y="168"/>
                    <a:pt x="377" y="168"/>
                  </a:cubicBezTo>
                  <a:cubicBezTo>
                    <a:pt x="376" y="168"/>
                    <a:pt x="376" y="168"/>
                    <a:pt x="375" y="168"/>
                  </a:cubicBezTo>
                  <a:cubicBezTo>
                    <a:pt x="375" y="168"/>
                    <a:pt x="375" y="168"/>
                    <a:pt x="374" y="168"/>
                  </a:cubicBezTo>
                  <a:cubicBezTo>
                    <a:pt x="374" y="168"/>
                    <a:pt x="374" y="168"/>
                    <a:pt x="373" y="168"/>
                  </a:cubicBezTo>
                  <a:cubicBezTo>
                    <a:pt x="373" y="168"/>
                    <a:pt x="372" y="168"/>
                    <a:pt x="372" y="168"/>
                  </a:cubicBezTo>
                  <a:cubicBezTo>
                    <a:pt x="372" y="168"/>
                    <a:pt x="371" y="168"/>
                    <a:pt x="371" y="168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70" y="167"/>
                    <a:pt x="370" y="167"/>
                    <a:pt x="370" y="167"/>
                  </a:cubicBezTo>
                  <a:cubicBezTo>
                    <a:pt x="369" y="167"/>
                    <a:pt x="369" y="167"/>
                    <a:pt x="368" y="167"/>
                  </a:cubicBezTo>
                  <a:cubicBezTo>
                    <a:pt x="368" y="167"/>
                    <a:pt x="368" y="167"/>
                    <a:pt x="367" y="167"/>
                  </a:cubicBezTo>
                  <a:cubicBezTo>
                    <a:pt x="367" y="167"/>
                    <a:pt x="366" y="167"/>
                    <a:pt x="366" y="167"/>
                  </a:cubicBezTo>
                  <a:cubicBezTo>
                    <a:pt x="366" y="167"/>
                    <a:pt x="365" y="167"/>
                    <a:pt x="365" y="167"/>
                  </a:cubicBezTo>
                  <a:cubicBezTo>
                    <a:pt x="364" y="167"/>
                    <a:pt x="364" y="167"/>
                    <a:pt x="364" y="167"/>
                  </a:cubicBezTo>
                  <a:cubicBezTo>
                    <a:pt x="363" y="167"/>
                    <a:pt x="363" y="167"/>
                    <a:pt x="363" y="167"/>
                  </a:cubicBezTo>
                  <a:cubicBezTo>
                    <a:pt x="363" y="167"/>
                    <a:pt x="363" y="167"/>
                    <a:pt x="362" y="167"/>
                  </a:cubicBezTo>
                  <a:cubicBezTo>
                    <a:pt x="362" y="167"/>
                    <a:pt x="361" y="167"/>
                    <a:pt x="361" y="167"/>
                  </a:cubicBezTo>
                  <a:cubicBezTo>
                    <a:pt x="361" y="167"/>
                    <a:pt x="361" y="167"/>
                    <a:pt x="361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60" y="167"/>
                    <a:pt x="360" y="167"/>
                    <a:pt x="360" y="167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9" y="166"/>
                    <a:pt x="359" y="166"/>
                    <a:pt x="359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8" y="166"/>
                    <a:pt x="358" y="166"/>
                    <a:pt x="358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6" y="166"/>
                    <a:pt x="356" y="166"/>
                    <a:pt x="356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5" y="166"/>
                    <a:pt x="355" y="166"/>
                    <a:pt x="355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4" y="166"/>
                    <a:pt x="354" y="166"/>
                    <a:pt x="354" y="166"/>
                  </a:cubicBezTo>
                  <a:cubicBezTo>
                    <a:pt x="353" y="166"/>
                    <a:pt x="353" y="166"/>
                    <a:pt x="353" y="166"/>
                  </a:cubicBezTo>
                  <a:cubicBezTo>
                    <a:pt x="352" y="166"/>
                    <a:pt x="352" y="166"/>
                    <a:pt x="352" y="166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50" y="167"/>
                    <a:pt x="349" y="167"/>
                    <a:pt x="349" y="167"/>
                  </a:cubicBezTo>
                  <a:cubicBezTo>
                    <a:pt x="348" y="167"/>
                    <a:pt x="348" y="167"/>
                    <a:pt x="347" y="167"/>
                  </a:cubicBezTo>
                  <a:cubicBezTo>
                    <a:pt x="347" y="167"/>
                    <a:pt x="346" y="167"/>
                    <a:pt x="346" y="167"/>
                  </a:cubicBezTo>
                  <a:cubicBezTo>
                    <a:pt x="345" y="167"/>
                    <a:pt x="345" y="167"/>
                    <a:pt x="344" y="167"/>
                  </a:cubicBezTo>
                  <a:cubicBezTo>
                    <a:pt x="343" y="167"/>
                    <a:pt x="342" y="167"/>
                    <a:pt x="341" y="167"/>
                  </a:cubicBezTo>
                  <a:cubicBezTo>
                    <a:pt x="341" y="167"/>
                    <a:pt x="341" y="167"/>
                    <a:pt x="341" y="167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9" y="167"/>
                    <a:pt x="338" y="168"/>
                  </a:cubicBezTo>
                  <a:cubicBezTo>
                    <a:pt x="337" y="168"/>
                    <a:pt x="336" y="168"/>
                    <a:pt x="335" y="168"/>
                  </a:cubicBezTo>
                  <a:cubicBezTo>
                    <a:pt x="333" y="168"/>
                    <a:pt x="332" y="168"/>
                    <a:pt x="331" y="168"/>
                  </a:cubicBezTo>
                  <a:cubicBezTo>
                    <a:pt x="330" y="168"/>
                    <a:pt x="330" y="168"/>
                    <a:pt x="330" y="168"/>
                  </a:cubicBezTo>
                  <a:cubicBezTo>
                    <a:pt x="328" y="169"/>
                    <a:pt x="326" y="169"/>
                    <a:pt x="324" y="169"/>
                  </a:cubicBezTo>
                  <a:cubicBezTo>
                    <a:pt x="323" y="169"/>
                    <a:pt x="322" y="169"/>
                    <a:pt x="321" y="169"/>
                  </a:cubicBezTo>
                  <a:cubicBezTo>
                    <a:pt x="319" y="170"/>
                    <a:pt x="316" y="170"/>
                    <a:pt x="313" y="170"/>
                  </a:cubicBezTo>
                  <a:cubicBezTo>
                    <a:pt x="313" y="170"/>
                    <a:pt x="313" y="170"/>
                    <a:pt x="313" y="170"/>
                  </a:cubicBezTo>
                  <a:cubicBezTo>
                    <a:pt x="312" y="171"/>
                    <a:pt x="311" y="171"/>
                    <a:pt x="311" y="171"/>
                  </a:cubicBezTo>
                  <a:cubicBezTo>
                    <a:pt x="309" y="171"/>
                    <a:pt x="307" y="171"/>
                    <a:pt x="305" y="171"/>
                  </a:cubicBezTo>
                  <a:cubicBezTo>
                    <a:pt x="305" y="172"/>
                    <a:pt x="304" y="172"/>
                    <a:pt x="304" y="172"/>
                  </a:cubicBezTo>
                  <a:cubicBezTo>
                    <a:pt x="303" y="172"/>
                    <a:pt x="301" y="172"/>
                    <a:pt x="300" y="172"/>
                  </a:cubicBezTo>
                  <a:cubicBezTo>
                    <a:pt x="298" y="172"/>
                    <a:pt x="296" y="173"/>
                    <a:pt x="294" y="173"/>
                  </a:cubicBezTo>
                  <a:cubicBezTo>
                    <a:pt x="293" y="173"/>
                    <a:pt x="293" y="173"/>
                    <a:pt x="292" y="173"/>
                  </a:cubicBezTo>
                  <a:cubicBezTo>
                    <a:pt x="291" y="173"/>
                    <a:pt x="291" y="174"/>
                    <a:pt x="291" y="174"/>
                  </a:cubicBezTo>
                  <a:cubicBezTo>
                    <a:pt x="288" y="174"/>
                    <a:pt x="285" y="174"/>
                    <a:pt x="282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277" y="176"/>
                    <a:pt x="273" y="176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70" y="177"/>
                    <a:pt x="270" y="177"/>
                    <a:pt x="270" y="177"/>
                  </a:cubicBezTo>
                  <a:cubicBezTo>
                    <a:pt x="262" y="178"/>
                    <a:pt x="255" y="179"/>
                    <a:pt x="247" y="180"/>
                  </a:cubicBezTo>
                  <a:cubicBezTo>
                    <a:pt x="247" y="180"/>
                    <a:pt x="247" y="180"/>
                    <a:pt x="247" y="180"/>
                  </a:cubicBezTo>
                  <a:cubicBezTo>
                    <a:pt x="246" y="181"/>
                    <a:pt x="246" y="181"/>
                    <a:pt x="246" y="181"/>
                  </a:cubicBezTo>
                  <a:cubicBezTo>
                    <a:pt x="243" y="181"/>
                    <a:pt x="241" y="181"/>
                    <a:pt x="238" y="182"/>
                  </a:cubicBezTo>
                  <a:cubicBezTo>
                    <a:pt x="238" y="182"/>
                    <a:pt x="237" y="182"/>
                    <a:pt x="236" y="182"/>
                  </a:cubicBezTo>
                  <a:cubicBezTo>
                    <a:pt x="236" y="182"/>
                    <a:pt x="236" y="182"/>
                    <a:pt x="235" y="182"/>
                  </a:cubicBezTo>
                  <a:cubicBezTo>
                    <a:pt x="234" y="182"/>
                    <a:pt x="233" y="183"/>
                    <a:pt x="233" y="183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34" y="83"/>
                    <a:pt x="233" y="81"/>
                    <a:pt x="232" y="78"/>
                  </a:cubicBezTo>
                  <a:cubicBezTo>
                    <a:pt x="232" y="76"/>
                    <a:pt x="231" y="74"/>
                    <a:pt x="229" y="72"/>
                  </a:cubicBezTo>
                  <a:cubicBezTo>
                    <a:pt x="228" y="70"/>
                    <a:pt x="226" y="68"/>
                    <a:pt x="224" y="65"/>
                  </a:cubicBezTo>
                  <a:cubicBezTo>
                    <a:pt x="222" y="63"/>
                    <a:pt x="220" y="61"/>
                    <a:pt x="217" y="59"/>
                  </a:cubicBezTo>
                  <a:cubicBezTo>
                    <a:pt x="216" y="59"/>
                    <a:pt x="215" y="58"/>
                    <a:pt x="214" y="58"/>
                  </a:cubicBezTo>
                  <a:cubicBezTo>
                    <a:pt x="214" y="57"/>
                    <a:pt x="214" y="57"/>
                    <a:pt x="214" y="57"/>
                  </a:cubicBezTo>
                  <a:cubicBezTo>
                    <a:pt x="213" y="57"/>
                    <a:pt x="213" y="57"/>
                    <a:pt x="213" y="57"/>
                  </a:cubicBezTo>
                  <a:cubicBezTo>
                    <a:pt x="213" y="57"/>
                    <a:pt x="212" y="56"/>
                    <a:pt x="211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09" y="55"/>
                    <a:pt x="208" y="55"/>
                    <a:pt x="208" y="55"/>
                  </a:cubicBezTo>
                  <a:cubicBezTo>
                    <a:pt x="207" y="54"/>
                    <a:pt x="207" y="54"/>
                    <a:pt x="207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6" y="54"/>
                    <a:pt x="206" y="54"/>
                    <a:pt x="206" y="54"/>
                  </a:cubicBezTo>
                  <a:cubicBezTo>
                    <a:pt x="205" y="54"/>
                    <a:pt x="205" y="54"/>
                    <a:pt x="205" y="54"/>
                  </a:cubicBezTo>
                  <a:cubicBezTo>
                    <a:pt x="204" y="53"/>
                    <a:pt x="204" y="53"/>
                    <a:pt x="203" y="53"/>
                  </a:cubicBezTo>
                  <a:cubicBezTo>
                    <a:pt x="202" y="53"/>
                    <a:pt x="202" y="53"/>
                    <a:pt x="202" y="53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0" y="52"/>
                    <a:pt x="200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189" y="50"/>
                    <a:pt x="189" y="50"/>
                    <a:pt x="189" y="50"/>
                  </a:cubicBezTo>
                  <a:cubicBezTo>
                    <a:pt x="188" y="50"/>
                    <a:pt x="188" y="50"/>
                    <a:pt x="188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6" y="49"/>
                    <a:pt x="186" y="49"/>
                    <a:pt x="186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9"/>
                    <a:pt x="183" y="49"/>
                    <a:pt x="183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0" y="49"/>
                    <a:pt x="180" y="49"/>
                    <a:pt x="180" y="49"/>
                  </a:cubicBezTo>
                  <a:cubicBezTo>
                    <a:pt x="179" y="49"/>
                    <a:pt x="179" y="49"/>
                    <a:pt x="179" y="49"/>
                  </a:cubicBezTo>
                  <a:cubicBezTo>
                    <a:pt x="178" y="48"/>
                    <a:pt x="178" y="48"/>
                    <a:pt x="178" y="48"/>
                  </a:cubicBezTo>
                  <a:cubicBezTo>
                    <a:pt x="178" y="48"/>
                    <a:pt x="177" y="48"/>
                    <a:pt x="177" y="48"/>
                  </a:cubicBezTo>
                  <a:cubicBezTo>
                    <a:pt x="177" y="48"/>
                    <a:pt x="176" y="48"/>
                    <a:pt x="176" y="48"/>
                  </a:cubicBezTo>
                  <a:cubicBezTo>
                    <a:pt x="176" y="48"/>
                    <a:pt x="175" y="48"/>
                    <a:pt x="175" y="4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2" y="48"/>
                    <a:pt x="172" y="48"/>
                    <a:pt x="171" y="48"/>
                  </a:cubicBezTo>
                  <a:cubicBezTo>
                    <a:pt x="171" y="48"/>
                    <a:pt x="171" y="48"/>
                    <a:pt x="170" y="48"/>
                  </a:cubicBezTo>
                  <a:cubicBezTo>
                    <a:pt x="170" y="48"/>
                    <a:pt x="170" y="48"/>
                    <a:pt x="169" y="48"/>
                  </a:cubicBezTo>
                  <a:cubicBezTo>
                    <a:pt x="169" y="48"/>
                    <a:pt x="168" y="48"/>
                    <a:pt x="168" y="48"/>
                  </a:cubicBezTo>
                  <a:cubicBezTo>
                    <a:pt x="168" y="48"/>
                    <a:pt x="167" y="48"/>
                    <a:pt x="167" y="48"/>
                  </a:cubicBezTo>
                  <a:cubicBezTo>
                    <a:pt x="166" y="48"/>
                    <a:pt x="166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48"/>
                    <a:pt x="163" y="48"/>
                    <a:pt x="163" y="48"/>
                  </a:cubicBezTo>
                  <a:cubicBezTo>
                    <a:pt x="163" y="48"/>
                    <a:pt x="162" y="48"/>
                    <a:pt x="162" y="48"/>
                  </a:cubicBezTo>
                  <a:cubicBezTo>
                    <a:pt x="161" y="48"/>
                    <a:pt x="161" y="48"/>
                    <a:pt x="160" y="48"/>
                  </a:cubicBezTo>
                  <a:cubicBezTo>
                    <a:pt x="160" y="48"/>
                    <a:pt x="160" y="48"/>
                    <a:pt x="159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3" y="48"/>
                    <a:pt x="153" y="48"/>
                    <a:pt x="152" y="48"/>
                  </a:cubicBezTo>
                  <a:cubicBezTo>
                    <a:pt x="152" y="48"/>
                    <a:pt x="151" y="48"/>
                    <a:pt x="151" y="48"/>
                  </a:cubicBezTo>
                  <a:cubicBezTo>
                    <a:pt x="150" y="48"/>
                    <a:pt x="150" y="48"/>
                    <a:pt x="149" y="48"/>
                  </a:cubicBezTo>
                  <a:cubicBezTo>
                    <a:pt x="149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7" y="48"/>
                    <a:pt x="147" y="48"/>
                    <a:pt x="146" y="48"/>
                  </a:cubicBezTo>
                  <a:cubicBezTo>
                    <a:pt x="146" y="48"/>
                    <a:pt x="145" y="48"/>
                    <a:pt x="145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3" y="48"/>
                    <a:pt x="142" y="48"/>
                    <a:pt x="142" y="48"/>
                  </a:cubicBezTo>
                  <a:cubicBezTo>
                    <a:pt x="141" y="48"/>
                    <a:pt x="140" y="48"/>
                    <a:pt x="140" y="48"/>
                  </a:cubicBezTo>
                  <a:cubicBezTo>
                    <a:pt x="139" y="48"/>
                    <a:pt x="139" y="49"/>
                    <a:pt x="138" y="49"/>
                  </a:cubicBezTo>
                  <a:cubicBezTo>
                    <a:pt x="138" y="49"/>
                    <a:pt x="137" y="49"/>
                    <a:pt x="137" y="49"/>
                  </a:cubicBezTo>
                  <a:cubicBezTo>
                    <a:pt x="136" y="49"/>
                    <a:pt x="135" y="49"/>
                    <a:pt x="135" y="49"/>
                  </a:cubicBezTo>
                  <a:cubicBezTo>
                    <a:pt x="134" y="49"/>
                    <a:pt x="133" y="49"/>
                    <a:pt x="133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1" y="49"/>
                    <a:pt x="131" y="49"/>
                    <a:pt x="130" y="49"/>
                  </a:cubicBezTo>
                  <a:cubicBezTo>
                    <a:pt x="130" y="49"/>
                    <a:pt x="129" y="50"/>
                    <a:pt x="128" y="50"/>
                  </a:cubicBezTo>
                  <a:cubicBezTo>
                    <a:pt x="127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5" y="50"/>
                    <a:pt x="125" y="50"/>
                    <a:pt x="125" y="50"/>
                  </a:cubicBezTo>
                  <a:cubicBezTo>
                    <a:pt x="124" y="50"/>
                    <a:pt x="123" y="50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2" y="51"/>
                    <a:pt x="122" y="51"/>
                    <a:pt x="122" y="51"/>
                  </a:cubicBezTo>
                  <a:cubicBezTo>
                    <a:pt x="121" y="51"/>
                    <a:pt x="119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2"/>
                    <a:pt x="116" y="52"/>
                    <a:pt x="115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53"/>
                    <a:pt x="112" y="53"/>
                    <a:pt x="112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0" y="54"/>
                    <a:pt x="110" y="54"/>
                    <a:pt x="110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7" y="55"/>
                    <a:pt x="107" y="55"/>
                    <a:pt x="107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5"/>
                    <a:pt x="106" y="55"/>
                    <a:pt x="106" y="55"/>
                  </a:cubicBezTo>
                  <a:cubicBezTo>
                    <a:pt x="106" y="56"/>
                    <a:pt x="106" y="56"/>
                    <a:pt x="106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104" y="57"/>
                    <a:pt x="103" y="57"/>
                    <a:pt x="101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0" y="58"/>
                    <a:pt x="99" y="59"/>
                    <a:pt x="97" y="59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6" y="60"/>
                    <a:pt x="94" y="60"/>
                    <a:pt x="93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1"/>
                    <a:pt x="89" y="62"/>
                    <a:pt x="88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6" y="62"/>
                    <a:pt x="84" y="63"/>
                    <a:pt x="83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1" y="63"/>
                    <a:pt x="79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4"/>
                    <a:pt x="74" y="64"/>
                    <a:pt x="72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0" y="64"/>
                    <a:pt x="68" y="64"/>
                    <a:pt x="67" y="64"/>
                  </a:cubicBezTo>
                  <a:cubicBezTo>
                    <a:pt x="65" y="64"/>
                    <a:pt x="62" y="64"/>
                    <a:pt x="60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58" y="64"/>
                    <a:pt x="56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2" y="63"/>
                    <a:pt x="50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8" y="63"/>
                    <a:pt x="48" y="63"/>
                    <a:pt x="48" y="63"/>
                  </a:cubicBezTo>
                  <a:cubicBezTo>
                    <a:pt x="47" y="63"/>
                    <a:pt x="45" y="63"/>
                    <a:pt x="43" y="62"/>
                  </a:cubicBezTo>
                  <a:cubicBezTo>
                    <a:pt x="42" y="62"/>
                    <a:pt x="41" y="62"/>
                    <a:pt x="40" y="62"/>
                  </a:cubicBezTo>
                  <a:cubicBezTo>
                    <a:pt x="40" y="61"/>
                    <a:pt x="39" y="61"/>
                    <a:pt x="39" y="61"/>
                  </a:cubicBezTo>
                  <a:cubicBezTo>
                    <a:pt x="38" y="61"/>
                    <a:pt x="38" y="60"/>
                    <a:pt x="37" y="60"/>
                  </a:cubicBezTo>
                  <a:cubicBezTo>
                    <a:pt x="37" y="60"/>
                    <a:pt x="36" y="60"/>
                    <a:pt x="36" y="59"/>
                  </a:cubicBezTo>
                  <a:cubicBezTo>
                    <a:pt x="35" y="59"/>
                    <a:pt x="35" y="58"/>
                    <a:pt x="34" y="58"/>
                  </a:cubicBezTo>
                  <a:cubicBezTo>
                    <a:pt x="34" y="58"/>
                    <a:pt x="33" y="57"/>
                    <a:pt x="33" y="57"/>
                  </a:cubicBezTo>
                  <a:cubicBezTo>
                    <a:pt x="32" y="56"/>
                    <a:pt x="32" y="56"/>
                    <a:pt x="31" y="55"/>
                  </a:cubicBezTo>
                  <a:cubicBezTo>
                    <a:pt x="31" y="55"/>
                    <a:pt x="30" y="55"/>
                    <a:pt x="30" y="54"/>
                  </a:cubicBezTo>
                  <a:cubicBezTo>
                    <a:pt x="29" y="54"/>
                    <a:pt x="29" y="53"/>
                    <a:pt x="29" y="52"/>
                  </a:cubicBezTo>
                  <a:cubicBezTo>
                    <a:pt x="28" y="52"/>
                    <a:pt x="28" y="51"/>
                    <a:pt x="27" y="51"/>
                  </a:cubicBezTo>
                  <a:cubicBezTo>
                    <a:pt x="27" y="50"/>
                    <a:pt x="26" y="50"/>
                    <a:pt x="26" y="49"/>
                  </a:cubicBezTo>
                  <a:cubicBezTo>
                    <a:pt x="25" y="48"/>
                    <a:pt x="25" y="48"/>
                    <a:pt x="24" y="47"/>
                  </a:cubicBezTo>
                  <a:cubicBezTo>
                    <a:pt x="24" y="47"/>
                    <a:pt x="24" y="46"/>
                    <a:pt x="23" y="45"/>
                  </a:cubicBezTo>
                  <a:cubicBezTo>
                    <a:pt x="23" y="45"/>
                    <a:pt x="22" y="44"/>
                    <a:pt x="22" y="44"/>
                  </a:cubicBezTo>
                  <a:cubicBezTo>
                    <a:pt x="21" y="43"/>
                    <a:pt x="21" y="42"/>
                    <a:pt x="20" y="41"/>
                  </a:cubicBezTo>
                  <a:cubicBezTo>
                    <a:pt x="20" y="41"/>
                    <a:pt x="20" y="40"/>
                    <a:pt x="19" y="40"/>
                  </a:cubicBezTo>
                  <a:cubicBezTo>
                    <a:pt x="18" y="38"/>
                    <a:pt x="17" y="36"/>
                    <a:pt x="16" y="34"/>
                  </a:cubicBezTo>
                  <a:cubicBezTo>
                    <a:pt x="16" y="33"/>
                    <a:pt x="15" y="32"/>
                    <a:pt x="15" y="31"/>
                  </a:cubicBezTo>
                  <a:cubicBezTo>
                    <a:pt x="14" y="29"/>
                    <a:pt x="13" y="27"/>
                    <a:pt x="12" y="26"/>
                  </a:cubicBezTo>
                  <a:cubicBezTo>
                    <a:pt x="11" y="24"/>
                    <a:pt x="11" y="23"/>
                    <a:pt x="10" y="22"/>
                  </a:cubicBezTo>
                  <a:cubicBezTo>
                    <a:pt x="10" y="22"/>
                    <a:pt x="10" y="21"/>
                    <a:pt x="9" y="21"/>
                  </a:cubicBezTo>
                  <a:cubicBezTo>
                    <a:pt x="8" y="18"/>
                    <a:pt x="6" y="15"/>
                    <a:pt x="5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4"/>
                    <a:pt x="2" y="144"/>
                    <a:pt x="3" y="145"/>
                  </a:cubicBezTo>
                  <a:cubicBezTo>
                    <a:pt x="3" y="146"/>
                    <a:pt x="3" y="147"/>
                    <a:pt x="3" y="147"/>
                  </a:cubicBezTo>
                  <a:cubicBezTo>
                    <a:pt x="4" y="148"/>
                    <a:pt x="4" y="149"/>
                    <a:pt x="4" y="150"/>
                  </a:cubicBezTo>
                  <a:cubicBezTo>
                    <a:pt x="5" y="151"/>
                    <a:pt x="6" y="152"/>
                    <a:pt x="6" y="153"/>
                  </a:cubicBezTo>
                  <a:cubicBezTo>
                    <a:pt x="7" y="154"/>
                    <a:pt x="7" y="154"/>
                    <a:pt x="7" y="154"/>
                  </a:cubicBezTo>
                  <a:cubicBezTo>
                    <a:pt x="8" y="158"/>
                    <a:pt x="10" y="162"/>
                    <a:pt x="12" y="166"/>
                  </a:cubicBezTo>
                  <a:cubicBezTo>
                    <a:pt x="12" y="167"/>
                    <a:pt x="13" y="168"/>
                    <a:pt x="13" y="169"/>
                  </a:cubicBezTo>
                  <a:cubicBezTo>
                    <a:pt x="14" y="171"/>
                    <a:pt x="15" y="173"/>
                    <a:pt x="16" y="175"/>
                  </a:cubicBezTo>
                  <a:cubicBezTo>
                    <a:pt x="17" y="176"/>
                    <a:pt x="17" y="177"/>
                    <a:pt x="18" y="178"/>
                  </a:cubicBezTo>
                  <a:cubicBezTo>
                    <a:pt x="19" y="180"/>
                    <a:pt x="20" y="182"/>
                    <a:pt x="20" y="183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1" y="185"/>
                    <a:pt x="21" y="185"/>
                    <a:pt x="21" y="185"/>
                  </a:cubicBezTo>
                  <a:cubicBezTo>
                    <a:pt x="22" y="185"/>
                    <a:pt x="22" y="186"/>
                    <a:pt x="22" y="186"/>
                  </a:cubicBezTo>
                  <a:cubicBezTo>
                    <a:pt x="22" y="187"/>
                    <a:pt x="23" y="188"/>
                    <a:pt x="23" y="188"/>
                  </a:cubicBezTo>
                  <a:cubicBezTo>
                    <a:pt x="24" y="189"/>
                    <a:pt x="24" y="190"/>
                    <a:pt x="25" y="190"/>
                  </a:cubicBezTo>
                  <a:cubicBezTo>
                    <a:pt x="25" y="191"/>
                    <a:pt x="25" y="192"/>
                    <a:pt x="26" y="193"/>
                  </a:cubicBezTo>
                  <a:cubicBezTo>
                    <a:pt x="26" y="193"/>
                    <a:pt x="27" y="194"/>
                    <a:pt x="27" y="194"/>
                  </a:cubicBezTo>
                  <a:cubicBezTo>
                    <a:pt x="28" y="195"/>
                    <a:pt x="28" y="196"/>
                    <a:pt x="29" y="196"/>
                  </a:cubicBezTo>
                  <a:cubicBezTo>
                    <a:pt x="29" y="197"/>
                    <a:pt x="29" y="198"/>
                    <a:pt x="30" y="198"/>
                  </a:cubicBezTo>
                  <a:cubicBezTo>
                    <a:pt x="31" y="199"/>
                    <a:pt x="31" y="199"/>
                    <a:pt x="31" y="199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2" y="201"/>
                    <a:pt x="32" y="201"/>
                    <a:pt x="32" y="201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33" y="202"/>
                    <a:pt x="34" y="202"/>
                    <a:pt x="34" y="203"/>
                  </a:cubicBezTo>
                  <a:cubicBezTo>
                    <a:pt x="35" y="203"/>
                    <a:pt x="35" y="204"/>
                    <a:pt x="36" y="204"/>
                  </a:cubicBezTo>
                  <a:cubicBezTo>
                    <a:pt x="36" y="205"/>
                    <a:pt x="37" y="205"/>
                    <a:pt x="37" y="205"/>
                  </a:cubicBezTo>
                  <a:cubicBezTo>
                    <a:pt x="38" y="206"/>
                    <a:pt x="38" y="206"/>
                    <a:pt x="39" y="206"/>
                  </a:cubicBezTo>
                  <a:cubicBezTo>
                    <a:pt x="39" y="207"/>
                    <a:pt x="40" y="207"/>
                    <a:pt x="40" y="207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3" y="208"/>
                    <a:pt x="43" y="208"/>
                    <a:pt x="43" y="208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5" y="209"/>
                    <a:pt x="45" y="209"/>
                    <a:pt x="45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6" y="209"/>
                    <a:pt x="46" y="209"/>
                    <a:pt x="46" y="209"/>
                  </a:cubicBezTo>
                  <a:cubicBezTo>
                    <a:pt x="47" y="209"/>
                    <a:pt x="47" y="209"/>
                    <a:pt x="47" y="209"/>
                  </a:cubicBezTo>
                  <a:cubicBezTo>
                    <a:pt x="48" y="209"/>
                    <a:pt x="48" y="209"/>
                    <a:pt x="48" y="209"/>
                  </a:cubicBezTo>
                  <a:cubicBezTo>
                    <a:pt x="49" y="210"/>
                    <a:pt x="49" y="210"/>
                    <a:pt x="49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51" y="210"/>
                    <a:pt x="51" y="210"/>
                    <a:pt x="51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3" y="210"/>
                    <a:pt x="53" y="210"/>
                    <a:pt x="53" y="210"/>
                  </a:cubicBezTo>
                  <a:cubicBezTo>
                    <a:pt x="54" y="210"/>
                    <a:pt x="54" y="210"/>
                    <a:pt x="54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6" y="210"/>
                    <a:pt x="56" y="210"/>
                    <a:pt x="56" y="210"/>
                  </a:cubicBezTo>
                  <a:cubicBezTo>
                    <a:pt x="57" y="210"/>
                    <a:pt x="57" y="210"/>
                    <a:pt x="57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8" y="210"/>
                    <a:pt x="58" y="210"/>
                    <a:pt x="58" y="210"/>
                  </a:cubicBezTo>
                  <a:cubicBezTo>
                    <a:pt x="59" y="210"/>
                    <a:pt x="59" y="210"/>
                    <a:pt x="59" y="21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2" y="211"/>
                    <a:pt x="62" y="211"/>
                    <a:pt x="62" y="211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4" y="211"/>
                    <a:pt x="64" y="211"/>
                    <a:pt x="64" y="211"/>
                  </a:cubicBezTo>
                  <a:cubicBezTo>
                    <a:pt x="65" y="211"/>
                    <a:pt x="65" y="211"/>
                    <a:pt x="65" y="211"/>
                  </a:cubicBezTo>
                  <a:cubicBezTo>
                    <a:pt x="66" y="211"/>
                    <a:pt x="66" y="211"/>
                    <a:pt x="66" y="211"/>
                  </a:cubicBezTo>
                  <a:cubicBezTo>
                    <a:pt x="66" y="211"/>
                    <a:pt x="66" y="211"/>
                    <a:pt x="66" y="211"/>
                  </a:cubicBezTo>
                  <a:lnTo>
                    <a:pt x="67" y="211"/>
                  </a:ln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 flipH="1">
              <a:off x="3889573" y="3195662"/>
              <a:ext cx="1222375" cy="388937"/>
            </a:xfrm>
            <a:custGeom>
              <a:avLst/>
              <a:gdLst>
                <a:gd name="T0" fmla="*/ 97 w 826"/>
                <a:gd name="T1" fmla="*/ 86 h 262"/>
                <a:gd name="T2" fmla="*/ 113 w 826"/>
                <a:gd name="T3" fmla="*/ 80 h 262"/>
                <a:gd name="T4" fmla="*/ 140 w 826"/>
                <a:gd name="T5" fmla="*/ 75 h 262"/>
                <a:gd name="T6" fmla="*/ 174 w 826"/>
                <a:gd name="T7" fmla="*/ 75 h 262"/>
                <a:gd name="T8" fmla="*/ 206 w 826"/>
                <a:gd name="T9" fmla="*/ 81 h 262"/>
                <a:gd name="T10" fmla="*/ 230 w 826"/>
                <a:gd name="T11" fmla="*/ 100 h 262"/>
                <a:gd name="T12" fmla="*/ 224 w 826"/>
                <a:gd name="T13" fmla="*/ 128 h 262"/>
                <a:gd name="T14" fmla="*/ 165 w 826"/>
                <a:gd name="T15" fmla="*/ 139 h 262"/>
                <a:gd name="T16" fmla="*/ 104 w 826"/>
                <a:gd name="T17" fmla="*/ 145 h 262"/>
                <a:gd name="T18" fmla="*/ 86 w 826"/>
                <a:gd name="T19" fmla="*/ 163 h 262"/>
                <a:gd name="T20" fmla="*/ 100 w 826"/>
                <a:gd name="T21" fmla="*/ 191 h 262"/>
                <a:gd name="T22" fmla="*/ 122 w 826"/>
                <a:gd name="T23" fmla="*/ 213 h 262"/>
                <a:gd name="T24" fmla="*/ 136 w 826"/>
                <a:gd name="T25" fmla="*/ 225 h 262"/>
                <a:gd name="T26" fmla="*/ 170 w 826"/>
                <a:gd name="T27" fmla="*/ 220 h 262"/>
                <a:gd name="T28" fmla="*/ 305 w 826"/>
                <a:gd name="T29" fmla="*/ 198 h 262"/>
                <a:gd name="T30" fmla="*/ 356 w 826"/>
                <a:gd name="T31" fmla="*/ 193 h 262"/>
                <a:gd name="T32" fmla="*/ 358 w 826"/>
                <a:gd name="T33" fmla="*/ 193 h 262"/>
                <a:gd name="T34" fmla="*/ 381 w 826"/>
                <a:gd name="T35" fmla="*/ 196 h 262"/>
                <a:gd name="T36" fmla="*/ 409 w 826"/>
                <a:gd name="T37" fmla="*/ 207 h 262"/>
                <a:gd name="T38" fmla="*/ 404 w 826"/>
                <a:gd name="T39" fmla="*/ 223 h 262"/>
                <a:gd name="T40" fmla="*/ 402 w 826"/>
                <a:gd name="T41" fmla="*/ 247 h 262"/>
                <a:gd name="T42" fmla="*/ 438 w 826"/>
                <a:gd name="T43" fmla="*/ 259 h 262"/>
                <a:gd name="T44" fmla="*/ 470 w 826"/>
                <a:gd name="T45" fmla="*/ 262 h 262"/>
                <a:gd name="T46" fmla="*/ 518 w 826"/>
                <a:gd name="T47" fmla="*/ 260 h 262"/>
                <a:gd name="T48" fmla="*/ 567 w 826"/>
                <a:gd name="T49" fmla="*/ 250 h 262"/>
                <a:gd name="T50" fmla="*/ 577 w 826"/>
                <a:gd name="T51" fmla="*/ 228 h 262"/>
                <a:gd name="T52" fmla="*/ 567 w 826"/>
                <a:gd name="T53" fmla="*/ 210 h 262"/>
                <a:gd name="T54" fmla="*/ 548 w 826"/>
                <a:gd name="T55" fmla="*/ 195 h 262"/>
                <a:gd name="T56" fmla="*/ 551 w 826"/>
                <a:gd name="T57" fmla="*/ 181 h 262"/>
                <a:gd name="T58" fmla="*/ 582 w 826"/>
                <a:gd name="T59" fmla="*/ 177 h 262"/>
                <a:gd name="T60" fmla="*/ 613 w 826"/>
                <a:gd name="T61" fmla="*/ 177 h 262"/>
                <a:gd name="T62" fmla="*/ 648 w 826"/>
                <a:gd name="T63" fmla="*/ 176 h 262"/>
                <a:gd name="T64" fmla="*/ 680 w 826"/>
                <a:gd name="T65" fmla="*/ 176 h 262"/>
                <a:gd name="T66" fmla="*/ 713 w 826"/>
                <a:gd name="T67" fmla="*/ 176 h 262"/>
                <a:gd name="T68" fmla="*/ 743 w 826"/>
                <a:gd name="T69" fmla="*/ 176 h 262"/>
                <a:gd name="T70" fmla="*/ 779 w 826"/>
                <a:gd name="T71" fmla="*/ 175 h 262"/>
                <a:gd name="T72" fmla="*/ 810 w 826"/>
                <a:gd name="T73" fmla="*/ 174 h 262"/>
                <a:gd name="T74" fmla="*/ 824 w 826"/>
                <a:gd name="T75" fmla="*/ 172 h 262"/>
                <a:gd name="T76" fmla="*/ 824 w 826"/>
                <a:gd name="T77" fmla="*/ 165 h 262"/>
                <a:gd name="T78" fmla="*/ 817 w 826"/>
                <a:gd name="T79" fmla="*/ 156 h 262"/>
                <a:gd name="T80" fmla="*/ 704 w 826"/>
                <a:gd name="T81" fmla="*/ 7 h 262"/>
                <a:gd name="T82" fmla="*/ 676 w 826"/>
                <a:gd name="T83" fmla="*/ 1 h 262"/>
                <a:gd name="T84" fmla="*/ 638 w 826"/>
                <a:gd name="T85" fmla="*/ 1 h 262"/>
                <a:gd name="T86" fmla="*/ 631 w 826"/>
                <a:gd name="T87" fmla="*/ 1 h 262"/>
                <a:gd name="T88" fmla="*/ 508 w 826"/>
                <a:gd name="T89" fmla="*/ 4 h 262"/>
                <a:gd name="T90" fmla="*/ 129 w 826"/>
                <a:gd name="T91" fmla="*/ 14 h 262"/>
                <a:gd name="T92" fmla="*/ 19 w 826"/>
                <a:gd name="T93" fmla="*/ 17 h 262"/>
                <a:gd name="T94" fmla="*/ 1 w 826"/>
                <a:gd name="T95" fmla="*/ 25 h 262"/>
                <a:gd name="T96" fmla="*/ 10 w 826"/>
                <a:gd name="T97" fmla="*/ 50 h 262"/>
                <a:gd name="T98" fmla="*/ 31 w 826"/>
                <a:gd name="T99" fmla="*/ 82 h 262"/>
                <a:gd name="T100" fmla="*/ 48 w 826"/>
                <a:gd name="T101" fmla="*/ 90 h 262"/>
                <a:gd name="T102" fmla="*/ 60 w 826"/>
                <a:gd name="T103" fmla="*/ 91 h 262"/>
                <a:gd name="T104" fmla="*/ 77 w 826"/>
                <a:gd name="T105" fmla="*/ 9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6" h="262">
                  <a:moveTo>
                    <a:pt x="88" y="89"/>
                  </a:moveTo>
                  <a:cubicBezTo>
                    <a:pt x="91" y="88"/>
                    <a:pt x="94" y="88"/>
                    <a:pt x="97" y="86"/>
                  </a:cubicBezTo>
                  <a:cubicBezTo>
                    <a:pt x="100" y="85"/>
                    <a:pt x="103" y="84"/>
                    <a:pt x="105" y="83"/>
                  </a:cubicBezTo>
                  <a:cubicBezTo>
                    <a:pt x="107" y="82"/>
                    <a:pt x="110" y="81"/>
                    <a:pt x="113" y="80"/>
                  </a:cubicBezTo>
                  <a:cubicBezTo>
                    <a:pt x="116" y="79"/>
                    <a:pt x="120" y="78"/>
                    <a:pt x="125" y="77"/>
                  </a:cubicBezTo>
                  <a:cubicBezTo>
                    <a:pt x="129" y="76"/>
                    <a:pt x="134" y="76"/>
                    <a:pt x="140" y="75"/>
                  </a:cubicBezTo>
                  <a:cubicBezTo>
                    <a:pt x="145" y="75"/>
                    <a:pt x="150" y="75"/>
                    <a:pt x="156" y="75"/>
                  </a:cubicBezTo>
                  <a:cubicBezTo>
                    <a:pt x="162" y="75"/>
                    <a:pt x="168" y="75"/>
                    <a:pt x="174" y="75"/>
                  </a:cubicBezTo>
                  <a:cubicBezTo>
                    <a:pt x="180" y="76"/>
                    <a:pt x="185" y="76"/>
                    <a:pt x="191" y="77"/>
                  </a:cubicBezTo>
                  <a:cubicBezTo>
                    <a:pt x="196" y="78"/>
                    <a:pt x="201" y="79"/>
                    <a:pt x="206" y="81"/>
                  </a:cubicBezTo>
                  <a:cubicBezTo>
                    <a:pt x="210" y="82"/>
                    <a:pt x="214" y="84"/>
                    <a:pt x="217" y="86"/>
                  </a:cubicBezTo>
                  <a:cubicBezTo>
                    <a:pt x="223" y="91"/>
                    <a:pt x="227" y="96"/>
                    <a:pt x="230" y="100"/>
                  </a:cubicBezTo>
                  <a:cubicBezTo>
                    <a:pt x="233" y="105"/>
                    <a:pt x="234" y="110"/>
                    <a:pt x="233" y="115"/>
                  </a:cubicBezTo>
                  <a:cubicBezTo>
                    <a:pt x="232" y="120"/>
                    <a:pt x="229" y="124"/>
                    <a:pt x="224" y="128"/>
                  </a:cubicBezTo>
                  <a:cubicBezTo>
                    <a:pt x="218" y="131"/>
                    <a:pt x="210" y="134"/>
                    <a:pt x="199" y="135"/>
                  </a:cubicBezTo>
                  <a:cubicBezTo>
                    <a:pt x="188" y="137"/>
                    <a:pt x="177" y="138"/>
                    <a:pt x="165" y="139"/>
                  </a:cubicBezTo>
                  <a:cubicBezTo>
                    <a:pt x="153" y="140"/>
                    <a:pt x="142" y="141"/>
                    <a:pt x="131" y="142"/>
                  </a:cubicBezTo>
                  <a:cubicBezTo>
                    <a:pt x="121" y="143"/>
                    <a:pt x="111" y="144"/>
                    <a:pt x="104" y="145"/>
                  </a:cubicBezTo>
                  <a:cubicBezTo>
                    <a:pt x="96" y="147"/>
                    <a:pt x="91" y="149"/>
                    <a:pt x="89" y="152"/>
                  </a:cubicBezTo>
                  <a:cubicBezTo>
                    <a:pt x="86" y="155"/>
                    <a:pt x="85" y="159"/>
                    <a:pt x="86" y="163"/>
                  </a:cubicBezTo>
                  <a:cubicBezTo>
                    <a:pt x="86" y="167"/>
                    <a:pt x="88" y="172"/>
                    <a:pt x="91" y="177"/>
                  </a:cubicBezTo>
                  <a:cubicBezTo>
                    <a:pt x="93" y="182"/>
                    <a:pt x="97" y="187"/>
                    <a:pt x="100" y="191"/>
                  </a:cubicBezTo>
                  <a:cubicBezTo>
                    <a:pt x="104" y="196"/>
                    <a:pt x="108" y="200"/>
                    <a:pt x="112" y="204"/>
                  </a:cubicBezTo>
                  <a:cubicBezTo>
                    <a:pt x="115" y="207"/>
                    <a:pt x="119" y="211"/>
                    <a:pt x="122" y="213"/>
                  </a:cubicBezTo>
                  <a:cubicBezTo>
                    <a:pt x="125" y="216"/>
                    <a:pt x="128" y="218"/>
                    <a:pt x="130" y="220"/>
                  </a:cubicBezTo>
                  <a:cubicBezTo>
                    <a:pt x="133" y="222"/>
                    <a:pt x="135" y="224"/>
                    <a:pt x="136" y="225"/>
                  </a:cubicBezTo>
                  <a:cubicBezTo>
                    <a:pt x="137" y="226"/>
                    <a:pt x="138" y="226"/>
                    <a:pt x="138" y="226"/>
                  </a:cubicBezTo>
                  <a:cubicBezTo>
                    <a:pt x="140" y="226"/>
                    <a:pt x="153" y="224"/>
                    <a:pt x="170" y="220"/>
                  </a:cubicBezTo>
                  <a:cubicBezTo>
                    <a:pt x="188" y="217"/>
                    <a:pt x="211" y="213"/>
                    <a:pt x="235" y="209"/>
                  </a:cubicBezTo>
                  <a:cubicBezTo>
                    <a:pt x="259" y="205"/>
                    <a:pt x="284" y="201"/>
                    <a:pt x="305" y="198"/>
                  </a:cubicBezTo>
                  <a:cubicBezTo>
                    <a:pt x="327" y="196"/>
                    <a:pt x="345" y="194"/>
                    <a:pt x="355" y="193"/>
                  </a:cubicBezTo>
                  <a:cubicBezTo>
                    <a:pt x="355" y="193"/>
                    <a:pt x="356" y="193"/>
                    <a:pt x="356" y="193"/>
                  </a:cubicBezTo>
                  <a:cubicBezTo>
                    <a:pt x="357" y="193"/>
                    <a:pt x="357" y="193"/>
                    <a:pt x="357" y="193"/>
                  </a:cubicBezTo>
                  <a:cubicBezTo>
                    <a:pt x="358" y="193"/>
                    <a:pt x="358" y="193"/>
                    <a:pt x="358" y="193"/>
                  </a:cubicBezTo>
                  <a:cubicBezTo>
                    <a:pt x="359" y="193"/>
                    <a:pt x="359" y="193"/>
                    <a:pt x="359" y="193"/>
                  </a:cubicBezTo>
                  <a:cubicBezTo>
                    <a:pt x="367" y="194"/>
                    <a:pt x="375" y="195"/>
                    <a:pt x="381" y="196"/>
                  </a:cubicBezTo>
                  <a:cubicBezTo>
                    <a:pt x="388" y="197"/>
                    <a:pt x="394" y="199"/>
                    <a:pt x="399" y="201"/>
                  </a:cubicBezTo>
                  <a:cubicBezTo>
                    <a:pt x="404" y="203"/>
                    <a:pt x="407" y="205"/>
                    <a:pt x="409" y="207"/>
                  </a:cubicBezTo>
                  <a:cubicBezTo>
                    <a:pt x="411" y="209"/>
                    <a:pt x="412" y="212"/>
                    <a:pt x="411" y="214"/>
                  </a:cubicBezTo>
                  <a:cubicBezTo>
                    <a:pt x="410" y="216"/>
                    <a:pt x="407" y="220"/>
                    <a:pt x="404" y="223"/>
                  </a:cubicBezTo>
                  <a:cubicBezTo>
                    <a:pt x="402" y="227"/>
                    <a:pt x="399" y="231"/>
                    <a:pt x="398" y="235"/>
                  </a:cubicBezTo>
                  <a:cubicBezTo>
                    <a:pt x="398" y="239"/>
                    <a:pt x="398" y="243"/>
                    <a:pt x="402" y="247"/>
                  </a:cubicBezTo>
                  <a:cubicBezTo>
                    <a:pt x="406" y="250"/>
                    <a:pt x="413" y="254"/>
                    <a:pt x="425" y="257"/>
                  </a:cubicBezTo>
                  <a:cubicBezTo>
                    <a:pt x="429" y="257"/>
                    <a:pt x="434" y="258"/>
                    <a:pt x="438" y="259"/>
                  </a:cubicBezTo>
                  <a:cubicBezTo>
                    <a:pt x="443" y="260"/>
                    <a:pt x="448" y="260"/>
                    <a:pt x="454" y="261"/>
                  </a:cubicBezTo>
                  <a:cubicBezTo>
                    <a:pt x="459" y="261"/>
                    <a:pt x="464" y="261"/>
                    <a:pt x="470" y="262"/>
                  </a:cubicBezTo>
                  <a:cubicBezTo>
                    <a:pt x="475" y="262"/>
                    <a:pt x="481" y="262"/>
                    <a:pt x="487" y="262"/>
                  </a:cubicBezTo>
                  <a:cubicBezTo>
                    <a:pt x="497" y="262"/>
                    <a:pt x="508" y="261"/>
                    <a:pt x="518" y="260"/>
                  </a:cubicBezTo>
                  <a:cubicBezTo>
                    <a:pt x="528" y="259"/>
                    <a:pt x="538" y="258"/>
                    <a:pt x="546" y="256"/>
                  </a:cubicBezTo>
                  <a:cubicBezTo>
                    <a:pt x="554" y="254"/>
                    <a:pt x="561" y="252"/>
                    <a:pt x="567" y="250"/>
                  </a:cubicBezTo>
                  <a:cubicBezTo>
                    <a:pt x="572" y="247"/>
                    <a:pt x="575" y="244"/>
                    <a:pt x="576" y="241"/>
                  </a:cubicBezTo>
                  <a:cubicBezTo>
                    <a:pt x="577" y="236"/>
                    <a:pt x="577" y="232"/>
                    <a:pt x="577" y="228"/>
                  </a:cubicBezTo>
                  <a:cubicBezTo>
                    <a:pt x="576" y="224"/>
                    <a:pt x="575" y="221"/>
                    <a:pt x="573" y="218"/>
                  </a:cubicBezTo>
                  <a:cubicBezTo>
                    <a:pt x="572" y="215"/>
                    <a:pt x="569" y="212"/>
                    <a:pt x="567" y="210"/>
                  </a:cubicBezTo>
                  <a:cubicBezTo>
                    <a:pt x="564" y="207"/>
                    <a:pt x="561" y="205"/>
                    <a:pt x="557" y="202"/>
                  </a:cubicBezTo>
                  <a:cubicBezTo>
                    <a:pt x="553" y="200"/>
                    <a:pt x="550" y="197"/>
                    <a:pt x="548" y="195"/>
                  </a:cubicBezTo>
                  <a:cubicBezTo>
                    <a:pt x="545" y="192"/>
                    <a:pt x="544" y="189"/>
                    <a:pt x="544" y="187"/>
                  </a:cubicBezTo>
                  <a:cubicBezTo>
                    <a:pt x="545" y="185"/>
                    <a:pt x="547" y="183"/>
                    <a:pt x="551" y="181"/>
                  </a:cubicBezTo>
                  <a:cubicBezTo>
                    <a:pt x="555" y="179"/>
                    <a:pt x="562" y="178"/>
                    <a:pt x="572" y="178"/>
                  </a:cubicBezTo>
                  <a:cubicBezTo>
                    <a:pt x="575" y="178"/>
                    <a:pt x="578" y="178"/>
                    <a:pt x="582" y="177"/>
                  </a:cubicBezTo>
                  <a:cubicBezTo>
                    <a:pt x="586" y="177"/>
                    <a:pt x="591" y="177"/>
                    <a:pt x="596" y="177"/>
                  </a:cubicBezTo>
                  <a:cubicBezTo>
                    <a:pt x="601" y="177"/>
                    <a:pt x="607" y="177"/>
                    <a:pt x="613" y="177"/>
                  </a:cubicBezTo>
                  <a:cubicBezTo>
                    <a:pt x="619" y="177"/>
                    <a:pt x="626" y="177"/>
                    <a:pt x="632" y="177"/>
                  </a:cubicBezTo>
                  <a:cubicBezTo>
                    <a:pt x="637" y="177"/>
                    <a:pt x="643" y="177"/>
                    <a:pt x="648" y="176"/>
                  </a:cubicBezTo>
                  <a:cubicBezTo>
                    <a:pt x="653" y="176"/>
                    <a:pt x="658" y="176"/>
                    <a:pt x="664" y="176"/>
                  </a:cubicBezTo>
                  <a:cubicBezTo>
                    <a:pt x="669" y="176"/>
                    <a:pt x="675" y="176"/>
                    <a:pt x="680" y="176"/>
                  </a:cubicBezTo>
                  <a:cubicBezTo>
                    <a:pt x="686" y="176"/>
                    <a:pt x="691" y="176"/>
                    <a:pt x="697" y="176"/>
                  </a:cubicBezTo>
                  <a:cubicBezTo>
                    <a:pt x="702" y="176"/>
                    <a:pt x="707" y="176"/>
                    <a:pt x="713" y="176"/>
                  </a:cubicBezTo>
                  <a:cubicBezTo>
                    <a:pt x="718" y="176"/>
                    <a:pt x="723" y="176"/>
                    <a:pt x="728" y="176"/>
                  </a:cubicBezTo>
                  <a:cubicBezTo>
                    <a:pt x="733" y="176"/>
                    <a:pt x="739" y="176"/>
                    <a:pt x="743" y="176"/>
                  </a:cubicBezTo>
                  <a:cubicBezTo>
                    <a:pt x="748" y="175"/>
                    <a:pt x="753" y="175"/>
                    <a:pt x="758" y="175"/>
                  </a:cubicBezTo>
                  <a:cubicBezTo>
                    <a:pt x="765" y="175"/>
                    <a:pt x="773" y="175"/>
                    <a:pt x="779" y="175"/>
                  </a:cubicBezTo>
                  <a:cubicBezTo>
                    <a:pt x="786" y="175"/>
                    <a:pt x="792" y="175"/>
                    <a:pt x="797" y="175"/>
                  </a:cubicBezTo>
                  <a:cubicBezTo>
                    <a:pt x="802" y="175"/>
                    <a:pt x="806" y="175"/>
                    <a:pt x="810" y="174"/>
                  </a:cubicBezTo>
                  <a:cubicBezTo>
                    <a:pt x="813" y="174"/>
                    <a:pt x="815" y="174"/>
                    <a:pt x="817" y="174"/>
                  </a:cubicBezTo>
                  <a:cubicBezTo>
                    <a:pt x="821" y="174"/>
                    <a:pt x="823" y="173"/>
                    <a:pt x="824" y="172"/>
                  </a:cubicBezTo>
                  <a:cubicBezTo>
                    <a:pt x="826" y="171"/>
                    <a:pt x="826" y="169"/>
                    <a:pt x="826" y="168"/>
                  </a:cubicBezTo>
                  <a:cubicBezTo>
                    <a:pt x="826" y="167"/>
                    <a:pt x="825" y="166"/>
                    <a:pt x="824" y="165"/>
                  </a:cubicBezTo>
                  <a:cubicBezTo>
                    <a:pt x="824" y="164"/>
                    <a:pt x="823" y="163"/>
                    <a:pt x="823" y="163"/>
                  </a:cubicBezTo>
                  <a:cubicBezTo>
                    <a:pt x="817" y="156"/>
                    <a:pt x="817" y="156"/>
                    <a:pt x="817" y="156"/>
                  </a:cubicBezTo>
                  <a:cubicBezTo>
                    <a:pt x="706" y="8"/>
                    <a:pt x="706" y="8"/>
                    <a:pt x="706" y="8"/>
                  </a:cubicBezTo>
                  <a:cubicBezTo>
                    <a:pt x="706" y="8"/>
                    <a:pt x="705" y="7"/>
                    <a:pt x="704" y="7"/>
                  </a:cubicBezTo>
                  <a:cubicBezTo>
                    <a:pt x="702" y="6"/>
                    <a:pt x="700" y="5"/>
                    <a:pt x="696" y="4"/>
                  </a:cubicBezTo>
                  <a:cubicBezTo>
                    <a:pt x="691" y="3"/>
                    <a:pt x="685" y="2"/>
                    <a:pt x="676" y="1"/>
                  </a:cubicBezTo>
                  <a:cubicBezTo>
                    <a:pt x="667" y="1"/>
                    <a:pt x="656" y="0"/>
                    <a:pt x="641" y="1"/>
                  </a:cubicBezTo>
                  <a:cubicBezTo>
                    <a:pt x="640" y="1"/>
                    <a:pt x="639" y="1"/>
                    <a:pt x="638" y="1"/>
                  </a:cubicBezTo>
                  <a:cubicBezTo>
                    <a:pt x="637" y="1"/>
                    <a:pt x="636" y="1"/>
                    <a:pt x="635" y="1"/>
                  </a:cubicBezTo>
                  <a:cubicBezTo>
                    <a:pt x="633" y="1"/>
                    <a:pt x="632" y="1"/>
                    <a:pt x="631" y="1"/>
                  </a:cubicBezTo>
                  <a:cubicBezTo>
                    <a:pt x="630" y="1"/>
                    <a:pt x="629" y="1"/>
                    <a:pt x="628" y="1"/>
                  </a:cubicBezTo>
                  <a:cubicBezTo>
                    <a:pt x="610" y="1"/>
                    <a:pt x="565" y="3"/>
                    <a:pt x="508" y="4"/>
                  </a:cubicBezTo>
                  <a:cubicBezTo>
                    <a:pt x="451" y="6"/>
                    <a:pt x="382" y="7"/>
                    <a:pt x="314" y="9"/>
                  </a:cubicBezTo>
                  <a:cubicBezTo>
                    <a:pt x="247" y="11"/>
                    <a:pt x="180" y="13"/>
                    <a:pt x="129" y="14"/>
                  </a:cubicBezTo>
                  <a:cubicBezTo>
                    <a:pt x="78" y="15"/>
                    <a:pt x="43" y="16"/>
                    <a:pt x="36" y="16"/>
                  </a:cubicBezTo>
                  <a:cubicBezTo>
                    <a:pt x="30" y="16"/>
                    <a:pt x="24" y="17"/>
                    <a:pt x="19" y="17"/>
                  </a:cubicBezTo>
                  <a:cubicBezTo>
                    <a:pt x="14" y="17"/>
                    <a:pt x="10" y="18"/>
                    <a:pt x="7" y="19"/>
                  </a:cubicBezTo>
                  <a:cubicBezTo>
                    <a:pt x="3" y="21"/>
                    <a:pt x="1" y="22"/>
                    <a:pt x="1" y="25"/>
                  </a:cubicBezTo>
                  <a:cubicBezTo>
                    <a:pt x="0" y="27"/>
                    <a:pt x="0" y="30"/>
                    <a:pt x="3" y="35"/>
                  </a:cubicBezTo>
                  <a:cubicBezTo>
                    <a:pt x="5" y="39"/>
                    <a:pt x="8" y="44"/>
                    <a:pt x="10" y="50"/>
                  </a:cubicBezTo>
                  <a:cubicBezTo>
                    <a:pt x="13" y="56"/>
                    <a:pt x="16" y="62"/>
                    <a:pt x="20" y="67"/>
                  </a:cubicBezTo>
                  <a:cubicBezTo>
                    <a:pt x="23" y="73"/>
                    <a:pt x="27" y="78"/>
                    <a:pt x="31" y="82"/>
                  </a:cubicBezTo>
                  <a:cubicBezTo>
                    <a:pt x="35" y="86"/>
                    <a:pt x="39" y="89"/>
                    <a:pt x="43" y="89"/>
                  </a:cubicBezTo>
                  <a:cubicBezTo>
                    <a:pt x="45" y="90"/>
                    <a:pt x="47" y="90"/>
                    <a:pt x="48" y="90"/>
                  </a:cubicBezTo>
                  <a:cubicBezTo>
                    <a:pt x="50" y="90"/>
                    <a:pt x="52" y="90"/>
                    <a:pt x="54" y="91"/>
                  </a:cubicBezTo>
                  <a:cubicBezTo>
                    <a:pt x="56" y="91"/>
                    <a:pt x="58" y="91"/>
                    <a:pt x="60" y="91"/>
                  </a:cubicBezTo>
                  <a:cubicBezTo>
                    <a:pt x="62" y="91"/>
                    <a:pt x="65" y="91"/>
                    <a:pt x="67" y="91"/>
                  </a:cubicBezTo>
                  <a:cubicBezTo>
                    <a:pt x="70" y="91"/>
                    <a:pt x="74" y="91"/>
                    <a:pt x="77" y="90"/>
                  </a:cubicBezTo>
                  <a:cubicBezTo>
                    <a:pt x="81" y="90"/>
                    <a:pt x="84" y="90"/>
                    <a:pt x="88" y="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2"/>
          <p:cNvGrpSpPr/>
          <p:nvPr/>
        </p:nvGrpSpPr>
        <p:grpSpPr>
          <a:xfrm>
            <a:off x="2469430" y="2603927"/>
            <a:ext cx="1567821" cy="785481"/>
            <a:chOff x="2181423" y="3449662"/>
            <a:chExt cx="1739900" cy="871537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4" name="Freeform 24"/>
            <p:cNvSpPr>
              <a:spLocks/>
            </p:cNvSpPr>
            <p:nvPr/>
          </p:nvSpPr>
          <p:spPr bwMode="auto">
            <a:xfrm flipH="1">
              <a:off x="2973585" y="3487762"/>
              <a:ext cx="153988" cy="331787"/>
            </a:xfrm>
            <a:custGeom>
              <a:avLst/>
              <a:gdLst>
                <a:gd name="T0" fmla="*/ 7 w 104"/>
                <a:gd name="T1" fmla="*/ 172 h 225"/>
                <a:gd name="T2" fmla="*/ 17 w 104"/>
                <a:gd name="T3" fmla="*/ 177 h 225"/>
                <a:gd name="T4" fmla="*/ 30 w 104"/>
                <a:gd name="T5" fmla="*/ 184 h 225"/>
                <a:gd name="T6" fmla="*/ 51 w 104"/>
                <a:gd name="T7" fmla="*/ 193 h 225"/>
                <a:gd name="T8" fmla="*/ 67 w 104"/>
                <a:gd name="T9" fmla="*/ 201 h 225"/>
                <a:gd name="T10" fmla="*/ 77 w 104"/>
                <a:gd name="T11" fmla="*/ 211 h 225"/>
                <a:gd name="T12" fmla="*/ 82 w 104"/>
                <a:gd name="T13" fmla="*/ 223 h 225"/>
                <a:gd name="T14" fmla="*/ 82 w 104"/>
                <a:gd name="T15" fmla="*/ 223 h 225"/>
                <a:gd name="T16" fmla="*/ 82 w 104"/>
                <a:gd name="T17" fmla="*/ 224 h 225"/>
                <a:gd name="T18" fmla="*/ 82 w 104"/>
                <a:gd name="T19" fmla="*/ 224 h 225"/>
                <a:gd name="T20" fmla="*/ 82 w 104"/>
                <a:gd name="T21" fmla="*/ 225 h 225"/>
                <a:gd name="T22" fmla="*/ 104 w 104"/>
                <a:gd name="T23" fmla="*/ 59 h 225"/>
                <a:gd name="T24" fmla="*/ 104 w 104"/>
                <a:gd name="T25" fmla="*/ 59 h 225"/>
                <a:gd name="T26" fmla="*/ 104 w 104"/>
                <a:gd name="T27" fmla="*/ 59 h 225"/>
                <a:gd name="T28" fmla="*/ 104 w 104"/>
                <a:gd name="T29" fmla="*/ 58 h 225"/>
                <a:gd name="T30" fmla="*/ 104 w 104"/>
                <a:gd name="T31" fmla="*/ 58 h 225"/>
                <a:gd name="T32" fmla="*/ 99 w 104"/>
                <a:gd name="T33" fmla="*/ 46 h 225"/>
                <a:gd name="T34" fmla="*/ 88 w 104"/>
                <a:gd name="T35" fmla="*/ 38 h 225"/>
                <a:gd name="T36" fmla="*/ 72 w 104"/>
                <a:gd name="T37" fmla="*/ 30 h 225"/>
                <a:gd name="T38" fmla="*/ 51 w 104"/>
                <a:gd name="T39" fmla="*/ 21 h 225"/>
                <a:gd name="T40" fmla="*/ 38 w 104"/>
                <a:gd name="T41" fmla="*/ 16 h 225"/>
                <a:gd name="T42" fmla="*/ 28 w 104"/>
                <a:gd name="T43" fmla="*/ 10 h 225"/>
                <a:gd name="T44" fmla="*/ 22 w 104"/>
                <a:gd name="T45" fmla="*/ 5 h 225"/>
                <a:gd name="T46" fmla="*/ 20 w 104"/>
                <a:gd name="T47" fmla="*/ 0 h 225"/>
                <a:gd name="T48" fmla="*/ 0 w 104"/>
                <a:gd name="T49" fmla="*/ 161 h 225"/>
                <a:gd name="T50" fmla="*/ 1 w 104"/>
                <a:gd name="T51" fmla="*/ 166 h 225"/>
                <a:gd name="T52" fmla="*/ 7 w 104"/>
                <a:gd name="T53" fmla="*/ 17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5">
                  <a:moveTo>
                    <a:pt x="7" y="172"/>
                  </a:moveTo>
                  <a:cubicBezTo>
                    <a:pt x="10" y="174"/>
                    <a:pt x="13" y="175"/>
                    <a:pt x="17" y="177"/>
                  </a:cubicBezTo>
                  <a:cubicBezTo>
                    <a:pt x="21" y="179"/>
                    <a:pt x="25" y="181"/>
                    <a:pt x="30" y="184"/>
                  </a:cubicBezTo>
                  <a:cubicBezTo>
                    <a:pt x="37" y="187"/>
                    <a:pt x="44" y="190"/>
                    <a:pt x="51" y="193"/>
                  </a:cubicBezTo>
                  <a:cubicBezTo>
                    <a:pt x="57" y="196"/>
                    <a:pt x="62" y="198"/>
                    <a:pt x="67" y="201"/>
                  </a:cubicBezTo>
                  <a:cubicBezTo>
                    <a:pt x="71" y="204"/>
                    <a:pt x="75" y="207"/>
                    <a:pt x="77" y="211"/>
                  </a:cubicBezTo>
                  <a:cubicBezTo>
                    <a:pt x="80" y="214"/>
                    <a:pt x="81" y="218"/>
                    <a:pt x="82" y="223"/>
                  </a:cubicBezTo>
                  <a:cubicBezTo>
                    <a:pt x="82" y="223"/>
                    <a:pt x="82" y="223"/>
                    <a:pt x="82" y="223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4"/>
                    <a:pt x="82" y="224"/>
                    <a:pt x="82" y="224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89" y="170"/>
                    <a:pt x="97" y="114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53"/>
                    <a:pt x="102" y="50"/>
                    <a:pt x="99" y="46"/>
                  </a:cubicBezTo>
                  <a:cubicBezTo>
                    <a:pt x="97" y="43"/>
                    <a:pt x="93" y="40"/>
                    <a:pt x="88" y="38"/>
                  </a:cubicBezTo>
                  <a:cubicBezTo>
                    <a:pt x="84" y="35"/>
                    <a:pt x="78" y="32"/>
                    <a:pt x="72" y="30"/>
                  </a:cubicBezTo>
                  <a:cubicBezTo>
                    <a:pt x="66" y="27"/>
                    <a:pt x="59" y="24"/>
                    <a:pt x="51" y="21"/>
                  </a:cubicBezTo>
                  <a:cubicBezTo>
                    <a:pt x="46" y="19"/>
                    <a:pt x="41" y="17"/>
                    <a:pt x="38" y="16"/>
                  </a:cubicBezTo>
                  <a:cubicBezTo>
                    <a:pt x="34" y="14"/>
                    <a:pt x="30" y="12"/>
                    <a:pt x="28" y="10"/>
                  </a:cubicBezTo>
                  <a:cubicBezTo>
                    <a:pt x="25" y="9"/>
                    <a:pt x="23" y="7"/>
                    <a:pt x="22" y="5"/>
                  </a:cubicBezTo>
                  <a:cubicBezTo>
                    <a:pt x="20" y="4"/>
                    <a:pt x="20" y="2"/>
                    <a:pt x="20" y="0"/>
                  </a:cubicBezTo>
                  <a:cubicBezTo>
                    <a:pt x="13" y="54"/>
                    <a:pt x="7" y="107"/>
                    <a:pt x="0" y="161"/>
                  </a:cubicBezTo>
                  <a:cubicBezTo>
                    <a:pt x="0" y="163"/>
                    <a:pt x="0" y="164"/>
                    <a:pt x="1" y="166"/>
                  </a:cubicBezTo>
                  <a:cubicBezTo>
                    <a:pt x="3" y="168"/>
                    <a:pt x="5" y="170"/>
                    <a:pt x="7" y="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  <a:shade val="30000"/>
                    <a:satMod val="115000"/>
                  </a:schemeClr>
                </a:gs>
                <a:gs pos="50000">
                  <a:schemeClr val="bg1">
                    <a:lumMod val="50000"/>
                  </a:schemeClr>
                </a:gs>
                <a:gs pos="98333">
                  <a:schemeClr val="bg1">
                    <a:lumMod val="65000"/>
                  </a:schemeClr>
                </a:gs>
              </a:gsLst>
              <a:lin ang="4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 flipH="1">
              <a:off x="2181423" y="3584599"/>
              <a:ext cx="1739900" cy="736600"/>
            </a:xfrm>
            <a:custGeom>
              <a:avLst/>
              <a:gdLst>
                <a:gd name="T0" fmla="*/ 374 w 1175"/>
                <a:gd name="T1" fmla="*/ 445 h 499"/>
                <a:gd name="T2" fmla="*/ 394 w 1175"/>
                <a:gd name="T3" fmla="*/ 453 h 499"/>
                <a:gd name="T4" fmla="*/ 405 w 1175"/>
                <a:gd name="T5" fmla="*/ 455 h 499"/>
                <a:gd name="T6" fmla="*/ 417 w 1175"/>
                <a:gd name="T7" fmla="*/ 457 h 499"/>
                <a:gd name="T8" fmla="*/ 428 w 1175"/>
                <a:gd name="T9" fmla="*/ 457 h 499"/>
                <a:gd name="T10" fmla="*/ 438 w 1175"/>
                <a:gd name="T11" fmla="*/ 456 h 499"/>
                <a:gd name="T12" fmla="*/ 495 w 1175"/>
                <a:gd name="T13" fmla="*/ 454 h 499"/>
                <a:gd name="T14" fmla="*/ 666 w 1175"/>
                <a:gd name="T15" fmla="*/ 446 h 499"/>
                <a:gd name="T16" fmla="*/ 709 w 1175"/>
                <a:gd name="T17" fmla="*/ 443 h 499"/>
                <a:gd name="T18" fmla="*/ 724 w 1175"/>
                <a:gd name="T19" fmla="*/ 440 h 499"/>
                <a:gd name="T20" fmla="*/ 737 w 1175"/>
                <a:gd name="T21" fmla="*/ 435 h 499"/>
                <a:gd name="T22" fmla="*/ 740 w 1175"/>
                <a:gd name="T23" fmla="*/ 432 h 499"/>
                <a:gd name="T24" fmla="*/ 793 w 1175"/>
                <a:gd name="T25" fmla="*/ 322 h 499"/>
                <a:gd name="T26" fmla="*/ 863 w 1175"/>
                <a:gd name="T27" fmla="*/ 364 h 499"/>
                <a:gd name="T28" fmla="*/ 897 w 1175"/>
                <a:gd name="T29" fmla="*/ 395 h 499"/>
                <a:gd name="T30" fmla="*/ 926 w 1175"/>
                <a:gd name="T31" fmla="*/ 404 h 499"/>
                <a:gd name="T32" fmla="*/ 954 w 1175"/>
                <a:gd name="T33" fmla="*/ 409 h 499"/>
                <a:gd name="T34" fmla="*/ 969 w 1175"/>
                <a:gd name="T35" fmla="*/ 411 h 499"/>
                <a:gd name="T36" fmla="*/ 980 w 1175"/>
                <a:gd name="T37" fmla="*/ 411 h 499"/>
                <a:gd name="T38" fmla="*/ 1003 w 1175"/>
                <a:gd name="T39" fmla="*/ 410 h 499"/>
                <a:gd name="T40" fmla="*/ 1057 w 1175"/>
                <a:gd name="T41" fmla="*/ 399 h 499"/>
                <a:gd name="T42" fmla="*/ 1118 w 1175"/>
                <a:gd name="T43" fmla="*/ 381 h 499"/>
                <a:gd name="T44" fmla="*/ 1169 w 1175"/>
                <a:gd name="T45" fmla="*/ 194 h 499"/>
                <a:gd name="T46" fmla="*/ 1116 w 1175"/>
                <a:gd name="T47" fmla="*/ 210 h 499"/>
                <a:gd name="T48" fmla="*/ 1008 w 1175"/>
                <a:gd name="T49" fmla="*/ 228 h 499"/>
                <a:gd name="T50" fmla="*/ 939 w 1175"/>
                <a:gd name="T51" fmla="*/ 217 h 499"/>
                <a:gd name="T52" fmla="*/ 888 w 1175"/>
                <a:gd name="T53" fmla="*/ 180 h 499"/>
                <a:gd name="T54" fmla="*/ 845 w 1175"/>
                <a:gd name="T55" fmla="*/ 152 h 499"/>
                <a:gd name="T56" fmla="*/ 815 w 1175"/>
                <a:gd name="T57" fmla="*/ 144 h 499"/>
                <a:gd name="T58" fmla="*/ 798 w 1175"/>
                <a:gd name="T59" fmla="*/ 142 h 499"/>
                <a:gd name="T60" fmla="*/ 774 w 1175"/>
                <a:gd name="T61" fmla="*/ 140 h 499"/>
                <a:gd name="T62" fmla="*/ 762 w 1175"/>
                <a:gd name="T63" fmla="*/ 140 h 499"/>
                <a:gd name="T64" fmla="*/ 725 w 1175"/>
                <a:gd name="T65" fmla="*/ 144 h 499"/>
                <a:gd name="T66" fmla="*/ 684 w 1175"/>
                <a:gd name="T67" fmla="*/ 154 h 499"/>
                <a:gd name="T68" fmla="*/ 662 w 1175"/>
                <a:gd name="T69" fmla="*/ 165 h 499"/>
                <a:gd name="T70" fmla="*/ 655 w 1175"/>
                <a:gd name="T71" fmla="*/ 172 h 499"/>
                <a:gd name="T72" fmla="*/ 593 w 1175"/>
                <a:gd name="T73" fmla="*/ 266 h 499"/>
                <a:gd name="T74" fmla="*/ 461 w 1175"/>
                <a:gd name="T75" fmla="*/ 271 h 499"/>
                <a:gd name="T76" fmla="*/ 436 w 1175"/>
                <a:gd name="T77" fmla="*/ 271 h 499"/>
                <a:gd name="T78" fmla="*/ 393 w 1175"/>
                <a:gd name="T79" fmla="*/ 259 h 499"/>
                <a:gd name="T80" fmla="*/ 335 w 1175"/>
                <a:gd name="T81" fmla="*/ 203 h 499"/>
                <a:gd name="T82" fmla="*/ 298 w 1175"/>
                <a:gd name="T83" fmla="*/ 174 h 499"/>
                <a:gd name="T84" fmla="*/ 287 w 1175"/>
                <a:gd name="T85" fmla="*/ 171 h 499"/>
                <a:gd name="T86" fmla="*/ 269 w 1175"/>
                <a:gd name="T87" fmla="*/ 168 h 499"/>
                <a:gd name="T88" fmla="*/ 255 w 1175"/>
                <a:gd name="T89" fmla="*/ 168 h 499"/>
                <a:gd name="T90" fmla="*/ 248 w 1175"/>
                <a:gd name="T91" fmla="*/ 168 h 499"/>
                <a:gd name="T92" fmla="*/ 231 w 1175"/>
                <a:gd name="T93" fmla="*/ 173 h 499"/>
                <a:gd name="T94" fmla="*/ 219 w 1175"/>
                <a:gd name="T95" fmla="*/ 181 h 499"/>
                <a:gd name="T96" fmla="*/ 185 w 1175"/>
                <a:gd name="T97" fmla="*/ 197 h 499"/>
                <a:gd name="T98" fmla="*/ 90 w 1175"/>
                <a:gd name="T99" fmla="*/ 7 h 499"/>
                <a:gd name="T100" fmla="*/ 67 w 1175"/>
                <a:gd name="T101" fmla="*/ 186 h 499"/>
                <a:gd name="T102" fmla="*/ 14 w 1175"/>
                <a:gd name="T103" fmla="*/ 494 h 499"/>
                <a:gd name="T104" fmla="*/ 28 w 1175"/>
                <a:gd name="T105" fmla="*/ 352 h 499"/>
                <a:gd name="T106" fmla="*/ 77 w 1175"/>
                <a:gd name="T107" fmla="*/ 372 h 499"/>
                <a:gd name="T108" fmla="*/ 99 w 1175"/>
                <a:gd name="T109" fmla="*/ 377 h 499"/>
                <a:gd name="T110" fmla="*/ 117 w 1175"/>
                <a:gd name="T111" fmla="*/ 379 h 499"/>
                <a:gd name="T112" fmla="*/ 136 w 1175"/>
                <a:gd name="T113" fmla="*/ 380 h 499"/>
                <a:gd name="T114" fmla="*/ 157 w 1175"/>
                <a:gd name="T115" fmla="*/ 378 h 499"/>
                <a:gd name="T116" fmla="*/ 180 w 1175"/>
                <a:gd name="T117" fmla="*/ 373 h 499"/>
                <a:gd name="T118" fmla="*/ 198 w 1175"/>
                <a:gd name="T119" fmla="*/ 364 h 499"/>
                <a:gd name="T120" fmla="*/ 217 w 1175"/>
                <a:gd name="T121" fmla="*/ 348 h 499"/>
                <a:gd name="T122" fmla="*/ 280 w 1175"/>
                <a:gd name="T123" fmla="*/ 352 h 499"/>
                <a:gd name="T124" fmla="*/ 327 w 1175"/>
                <a:gd name="T125" fmla="*/ 396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75" h="499">
                  <a:moveTo>
                    <a:pt x="333" y="403"/>
                  </a:moveTo>
                  <a:cubicBezTo>
                    <a:pt x="333" y="404"/>
                    <a:pt x="334" y="405"/>
                    <a:pt x="335" y="406"/>
                  </a:cubicBezTo>
                  <a:cubicBezTo>
                    <a:pt x="335" y="406"/>
                    <a:pt x="335" y="406"/>
                    <a:pt x="335" y="406"/>
                  </a:cubicBezTo>
                  <a:cubicBezTo>
                    <a:pt x="339" y="410"/>
                    <a:pt x="342" y="414"/>
                    <a:pt x="345" y="417"/>
                  </a:cubicBezTo>
                  <a:cubicBezTo>
                    <a:pt x="345" y="418"/>
                    <a:pt x="346" y="418"/>
                    <a:pt x="346" y="419"/>
                  </a:cubicBezTo>
                  <a:cubicBezTo>
                    <a:pt x="349" y="422"/>
                    <a:pt x="353" y="426"/>
                    <a:pt x="356" y="430"/>
                  </a:cubicBezTo>
                  <a:cubicBezTo>
                    <a:pt x="357" y="431"/>
                    <a:pt x="359" y="433"/>
                    <a:pt x="360" y="434"/>
                  </a:cubicBezTo>
                  <a:cubicBezTo>
                    <a:pt x="360" y="434"/>
                    <a:pt x="361" y="435"/>
                    <a:pt x="361" y="435"/>
                  </a:cubicBezTo>
                  <a:cubicBezTo>
                    <a:pt x="362" y="436"/>
                    <a:pt x="363" y="436"/>
                    <a:pt x="363" y="437"/>
                  </a:cubicBezTo>
                  <a:cubicBezTo>
                    <a:pt x="364" y="437"/>
                    <a:pt x="364" y="437"/>
                    <a:pt x="364" y="437"/>
                  </a:cubicBezTo>
                  <a:cubicBezTo>
                    <a:pt x="364" y="438"/>
                    <a:pt x="365" y="438"/>
                    <a:pt x="366" y="439"/>
                  </a:cubicBezTo>
                  <a:cubicBezTo>
                    <a:pt x="366" y="439"/>
                    <a:pt x="367" y="440"/>
                    <a:pt x="368" y="441"/>
                  </a:cubicBezTo>
                  <a:cubicBezTo>
                    <a:pt x="369" y="441"/>
                    <a:pt x="369" y="441"/>
                    <a:pt x="370" y="442"/>
                  </a:cubicBezTo>
                  <a:cubicBezTo>
                    <a:pt x="370" y="442"/>
                    <a:pt x="371" y="442"/>
                    <a:pt x="371" y="443"/>
                  </a:cubicBezTo>
                  <a:cubicBezTo>
                    <a:pt x="372" y="443"/>
                    <a:pt x="372" y="443"/>
                    <a:pt x="372" y="443"/>
                  </a:cubicBezTo>
                  <a:cubicBezTo>
                    <a:pt x="373" y="444"/>
                    <a:pt x="373" y="444"/>
                    <a:pt x="373" y="444"/>
                  </a:cubicBezTo>
                  <a:cubicBezTo>
                    <a:pt x="374" y="445"/>
                    <a:pt x="374" y="445"/>
                    <a:pt x="374" y="445"/>
                  </a:cubicBezTo>
                  <a:cubicBezTo>
                    <a:pt x="375" y="445"/>
                    <a:pt x="376" y="445"/>
                    <a:pt x="377" y="446"/>
                  </a:cubicBezTo>
                  <a:cubicBezTo>
                    <a:pt x="377" y="446"/>
                    <a:pt x="378" y="447"/>
                    <a:pt x="379" y="447"/>
                  </a:cubicBezTo>
                  <a:cubicBezTo>
                    <a:pt x="379" y="447"/>
                    <a:pt x="379" y="447"/>
                    <a:pt x="379" y="447"/>
                  </a:cubicBezTo>
                  <a:cubicBezTo>
                    <a:pt x="380" y="448"/>
                    <a:pt x="381" y="448"/>
                    <a:pt x="381" y="448"/>
                  </a:cubicBezTo>
                  <a:cubicBezTo>
                    <a:pt x="382" y="448"/>
                    <a:pt x="382" y="449"/>
                    <a:pt x="383" y="449"/>
                  </a:cubicBezTo>
                  <a:cubicBezTo>
                    <a:pt x="384" y="449"/>
                    <a:pt x="385" y="450"/>
                    <a:pt x="386" y="450"/>
                  </a:cubicBezTo>
                  <a:cubicBezTo>
                    <a:pt x="386" y="450"/>
                    <a:pt x="387" y="450"/>
                    <a:pt x="387" y="451"/>
                  </a:cubicBezTo>
                  <a:cubicBezTo>
                    <a:pt x="388" y="451"/>
                    <a:pt x="388" y="451"/>
                    <a:pt x="388" y="451"/>
                  </a:cubicBezTo>
                  <a:cubicBezTo>
                    <a:pt x="388" y="451"/>
                    <a:pt x="389" y="451"/>
                    <a:pt x="389" y="451"/>
                  </a:cubicBezTo>
                  <a:cubicBezTo>
                    <a:pt x="389" y="451"/>
                    <a:pt x="390" y="451"/>
                    <a:pt x="390" y="452"/>
                  </a:cubicBezTo>
                  <a:cubicBezTo>
                    <a:pt x="391" y="452"/>
                    <a:pt x="391" y="452"/>
                    <a:pt x="391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2" y="452"/>
                    <a:pt x="392" y="452"/>
                    <a:pt x="392" y="452"/>
                  </a:cubicBezTo>
                  <a:cubicBezTo>
                    <a:pt x="393" y="453"/>
                    <a:pt x="393" y="453"/>
                    <a:pt x="393" y="453"/>
                  </a:cubicBezTo>
                  <a:cubicBezTo>
                    <a:pt x="394" y="453"/>
                    <a:pt x="394" y="453"/>
                    <a:pt x="394" y="453"/>
                  </a:cubicBezTo>
                  <a:cubicBezTo>
                    <a:pt x="395" y="453"/>
                    <a:pt x="395" y="453"/>
                    <a:pt x="395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6" y="453"/>
                    <a:pt x="396" y="453"/>
                    <a:pt x="396" y="453"/>
                  </a:cubicBezTo>
                  <a:cubicBezTo>
                    <a:pt x="397" y="454"/>
                    <a:pt x="397" y="454"/>
                    <a:pt x="397" y="454"/>
                  </a:cubicBezTo>
                  <a:cubicBezTo>
                    <a:pt x="398" y="454"/>
                    <a:pt x="398" y="454"/>
                    <a:pt x="398" y="454"/>
                  </a:cubicBezTo>
                  <a:cubicBezTo>
                    <a:pt x="399" y="454"/>
                    <a:pt x="399" y="454"/>
                    <a:pt x="399" y="454"/>
                  </a:cubicBezTo>
                  <a:cubicBezTo>
                    <a:pt x="400" y="454"/>
                    <a:pt x="400" y="454"/>
                    <a:pt x="400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4"/>
                    <a:pt x="401" y="454"/>
                    <a:pt x="401" y="454"/>
                  </a:cubicBezTo>
                  <a:cubicBezTo>
                    <a:pt x="401" y="455"/>
                    <a:pt x="401" y="455"/>
                    <a:pt x="401" y="455"/>
                  </a:cubicBezTo>
                  <a:cubicBezTo>
                    <a:pt x="402" y="455"/>
                    <a:pt x="402" y="455"/>
                    <a:pt x="402" y="455"/>
                  </a:cubicBezTo>
                  <a:cubicBezTo>
                    <a:pt x="403" y="455"/>
                    <a:pt x="403" y="455"/>
                    <a:pt x="403" y="455"/>
                  </a:cubicBezTo>
                  <a:cubicBezTo>
                    <a:pt x="404" y="455"/>
                    <a:pt x="404" y="455"/>
                    <a:pt x="404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5" y="455"/>
                    <a:pt x="405" y="455"/>
                    <a:pt x="405" y="455"/>
                  </a:cubicBezTo>
                  <a:cubicBezTo>
                    <a:pt x="406" y="455"/>
                    <a:pt x="406" y="455"/>
                    <a:pt x="406" y="455"/>
                  </a:cubicBezTo>
                  <a:cubicBezTo>
                    <a:pt x="407" y="455"/>
                    <a:pt x="407" y="455"/>
                    <a:pt x="407" y="455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8" y="456"/>
                    <a:pt x="408" y="456"/>
                    <a:pt x="408" y="456"/>
                  </a:cubicBezTo>
                  <a:cubicBezTo>
                    <a:pt x="409" y="456"/>
                    <a:pt x="409" y="456"/>
                    <a:pt x="409" y="456"/>
                  </a:cubicBezTo>
                  <a:cubicBezTo>
                    <a:pt x="410" y="456"/>
                    <a:pt x="410" y="456"/>
                    <a:pt x="410" y="456"/>
                  </a:cubicBezTo>
                  <a:cubicBezTo>
                    <a:pt x="411" y="456"/>
                    <a:pt x="411" y="456"/>
                    <a:pt x="411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2" y="456"/>
                    <a:pt x="412" y="456"/>
                    <a:pt x="412" y="456"/>
                  </a:cubicBezTo>
                  <a:cubicBezTo>
                    <a:pt x="413" y="456"/>
                    <a:pt x="413" y="456"/>
                    <a:pt x="413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4" y="456"/>
                    <a:pt x="414" y="456"/>
                    <a:pt x="414" y="456"/>
                  </a:cubicBezTo>
                  <a:cubicBezTo>
                    <a:pt x="415" y="456"/>
                    <a:pt x="415" y="456"/>
                    <a:pt x="415" y="456"/>
                  </a:cubicBezTo>
                  <a:cubicBezTo>
                    <a:pt x="416" y="456"/>
                    <a:pt x="416" y="456"/>
                    <a:pt x="416" y="456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7" y="457"/>
                    <a:pt x="417" y="457"/>
                    <a:pt x="417" y="457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19" y="457"/>
                    <a:pt x="419" y="457"/>
                    <a:pt x="419" y="457"/>
                  </a:cubicBezTo>
                  <a:cubicBezTo>
                    <a:pt x="420" y="457"/>
                    <a:pt x="420" y="457"/>
                    <a:pt x="420" y="457"/>
                  </a:cubicBezTo>
                  <a:cubicBezTo>
                    <a:pt x="421" y="457"/>
                    <a:pt x="421" y="457"/>
                    <a:pt x="421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2" y="457"/>
                    <a:pt x="422" y="457"/>
                    <a:pt x="422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3" y="457"/>
                    <a:pt x="423" y="457"/>
                    <a:pt x="423" y="457"/>
                  </a:cubicBezTo>
                  <a:cubicBezTo>
                    <a:pt x="424" y="457"/>
                    <a:pt x="424" y="457"/>
                    <a:pt x="424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5" y="457"/>
                    <a:pt x="425" y="457"/>
                    <a:pt x="425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6" y="457"/>
                    <a:pt x="426" y="457"/>
                    <a:pt x="426" y="457"/>
                  </a:cubicBezTo>
                  <a:cubicBezTo>
                    <a:pt x="427" y="457"/>
                    <a:pt x="427" y="457"/>
                    <a:pt x="427" y="457"/>
                  </a:cubicBezTo>
                  <a:cubicBezTo>
                    <a:pt x="427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8" y="457"/>
                    <a:pt x="428" y="457"/>
                    <a:pt x="428" y="457"/>
                  </a:cubicBezTo>
                  <a:cubicBezTo>
                    <a:pt x="429" y="457"/>
                    <a:pt x="429" y="457"/>
                    <a:pt x="429" y="457"/>
                  </a:cubicBezTo>
                  <a:cubicBezTo>
                    <a:pt x="430" y="457"/>
                    <a:pt x="430" y="457"/>
                    <a:pt x="430" y="457"/>
                  </a:cubicBezTo>
                  <a:cubicBezTo>
                    <a:pt x="431" y="457"/>
                    <a:pt x="431" y="457"/>
                    <a:pt x="431" y="457"/>
                  </a:cubicBezTo>
                  <a:cubicBezTo>
                    <a:pt x="431" y="457"/>
                    <a:pt x="432" y="457"/>
                    <a:pt x="432" y="457"/>
                  </a:cubicBezTo>
                  <a:cubicBezTo>
                    <a:pt x="432" y="456"/>
                    <a:pt x="433" y="456"/>
                    <a:pt x="433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4" y="456"/>
                    <a:pt x="434" y="456"/>
                    <a:pt x="434" y="456"/>
                  </a:cubicBezTo>
                  <a:cubicBezTo>
                    <a:pt x="435" y="456"/>
                    <a:pt x="435" y="456"/>
                    <a:pt x="435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6" y="456"/>
                    <a:pt x="436" y="456"/>
                    <a:pt x="436" y="456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8" y="456"/>
                    <a:pt x="438" y="456"/>
                    <a:pt x="438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39" y="456"/>
                    <a:pt x="439" y="456"/>
                    <a:pt x="439" y="456"/>
                  </a:cubicBezTo>
                  <a:cubicBezTo>
                    <a:pt x="440" y="456"/>
                    <a:pt x="440" y="456"/>
                    <a:pt x="440" y="456"/>
                  </a:cubicBezTo>
                  <a:cubicBezTo>
                    <a:pt x="440" y="456"/>
                    <a:pt x="441" y="456"/>
                    <a:pt x="441" y="456"/>
                  </a:cubicBezTo>
                  <a:cubicBezTo>
                    <a:pt x="442" y="456"/>
                    <a:pt x="442" y="456"/>
                    <a:pt x="442" y="456"/>
                  </a:cubicBezTo>
                  <a:cubicBezTo>
                    <a:pt x="444" y="455"/>
                    <a:pt x="449" y="455"/>
                    <a:pt x="455" y="455"/>
                  </a:cubicBezTo>
                  <a:cubicBezTo>
                    <a:pt x="460" y="455"/>
                    <a:pt x="466" y="455"/>
                    <a:pt x="473" y="455"/>
                  </a:cubicBezTo>
                  <a:cubicBezTo>
                    <a:pt x="474" y="455"/>
                    <a:pt x="475" y="454"/>
                    <a:pt x="476" y="454"/>
                  </a:cubicBezTo>
                  <a:cubicBezTo>
                    <a:pt x="477" y="454"/>
                    <a:pt x="479" y="454"/>
                    <a:pt x="480" y="454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83" y="454"/>
                    <a:pt x="486" y="454"/>
                    <a:pt x="488" y="454"/>
                  </a:cubicBezTo>
                  <a:cubicBezTo>
                    <a:pt x="488" y="454"/>
                    <a:pt x="488" y="454"/>
                    <a:pt x="488" y="454"/>
                  </a:cubicBezTo>
                  <a:cubicBezTo>
                    <a:pt x="490" y="454"/>
                    <a:pt x="492" y="454"/>
                    <a:pt x="495" y="454"/>
                  </a:cubicBezTo>
                  <a:cubicBezTo>
                    <a:pt x="495" y="454"/>
                    <a:pt x="496" y="454"/>
                    <a:pt x="497" y="454"/>
                  </a:cubicBezTo>
                  <a:cubicBezTo>
                    <a:pt x="498" y="454"/>
                    <a:pt x="498" y="454"/>
                    <a:pt x="498" y="454"/>
                  </a:cubicBezTo>
                  <a:cubicBezTo>
                    <a:pt x="512" y="453"/>
                    <a:pt x="527" y="453"/>
                    <a:pt x="543" y="452"/>
                  </a:cubicBezTo>
                  <a:cubicBezTo>
                    <a:pt x="544" y="452"/>
                    <a:pt x="545" y="452"/>
                    <a:pt x="545" y="452"/>
                  </a:cubicBezTo>
                  <a:cubicBezTo>
                    <a:pt x="551" y="452"/>
                    <a:pt x="557" y="451"/>
                    <a:pt x="562" y="451"/>
                  </a:cubicBezTo>
                  <a:cubicBezTo>
                    <a:pt x="563" y="451"/>
                    <a:pt x="564" y="451"/>
                    <a:pt x="565" y="451"/>
                  </a:cubicBezTo>
                  <a:cubicBezTo>
                    <a:pt x="569" y="451"/>
                    <a:pt x="572" y="451"/>
                    <a:pt x="575" y="451"/>
                  </a:cubicBezTo>
                  <a:cubicBezTo>
                    <a:pt x="577" y="451"/>
                    <a:pt x="579" y="450"/>
                    <a:pt x="580" y="450"/>
                  </a:cubicBezTo>
                  <a:cubicBezTo>
                    <a:pt x="583" y="450"/>
                    <a:pt x="586" y="450"/>
                    <a:pt x="589" y="450"/>
                  </a:cubicBezTo>
                  <a:cubicBezTo>
                    <a:pt x="593" y="450"/>
                    <a:pt x="597" y="450"/>
                    <a:pt x="602" y="449"/>
                  </a:cubicBezTo>
                  <a:cubicBezTo>
                    <a:pt x="604" y="449"/>
                    <a:pt x="606" y="449"/>
                    <a:pt x="608" y="449"/>
                  </a:cubicBezTo>
                  <a:cubicBezTo>
                    <a:pt x="614" y="449"/>
                    <a:pt x="621" y="449"/>
                    <a:pt x="627" y="448"/>
                  </a:cubicBezTo>
                  <a:cubicBezTo>
                    <a:pt x="627" y="448"/>
                    <a:pt x="628" y="448"/>
                    <a:pt x="628" y="448"/>
                  </a:cubicBezTo>
                  <a:cubicBezTo>
                    <a:pt x="632" y="448"/>
                    <a:pt x="637" y="448"/>
                    <a:pt x="641" y="447"/>
                  </a:cubicBezTo>
                  <a:cubicBezTo>
                    <a:pt x="642" y="447"/>
                    <a:pt x="642" y="447"/>
                    <a:pt x="643" y="447"/>
                  </a:cubicBezTo>
                  <a:cubicBezTo>
                    <a:pt x="643" y="447"/>
                    <a:pt x="644" y="447"/>
                    <a:pt x="644" y="447"/>
                  </a:cubicBezTo>
                  <a:cubicBezTo>
                    <a:pt x="652" y="447"/>
                    <a:pt x="659" y="446"/>
                    <a:pt x="666" y="446"/>
                  </a:cubicBezTo>
                  <a:cubicBezTo>
                    <a:pt x="666" y="446"/>
                    <a:pt x="667" y="446"/>
                    <a:pt x="668" y="446"/>
                  </a:cubicBezTo>
                  <a:cubicBezTo>
                    <a:pt x="669" y="446"/>
                    <a:pt x="670" y="446"/>
                    <a:pt x="671" y="446"/>
                  </a:cubicBezTo>
                  <a:cubicBezTo>
                    <a:pt x="673" y="446"/>
                    <a:pt x="674" y="445"/>
                    <a:pt x="675" y="445"/>
                  </a:cubicBezTo>
                  <a:cubicBezTo>
                    <a:pt x="676" y="445"/>
                    <a:pt x="676" y="445"/>
                    <a:pt x="677" y="445"/>
                  </a:cubicBezTo>
                  <a:cubicBezTo>
                    <a:pt x="678" y="445"/>
                    <a:pt x="679" y="445"/>
                    <a:pt x="680" y="445"/>
                  </a:cubicBezTo>
                  <a:cubicBezTo>
                    <a:pt x="682" y="445"/>
                    <a:pt x="684" y="445"/>
                    <a:pt x="685" y="445"/>
                  </a:cubicBezTo>
                  <a:cubicBezTo>
                    <a:pt x="686" y="445"/>
                    <a:pt x="687" y="445"/>
                    <a:pt x="689" y="444"/>
                  </a:cubicBezTo>
                  <a:cubicBezTo>
                    <a:pt x="689" y="444"/>
                    <a:pt x="690" y="444"/>
                    <a:pt x="690" y="444"/>
                  </a:cubicBezTo>
                  <a:cubicBezTo>
                    <a:pt x="691" y="444"/>
                    <a:pt x="692" y="444"/>
                    <a:pt x="694" y="444"/>
                  </a:cubicBezTo>
                  <a:cubicBezTo>
                    <a:pt x="695" y="444"/>
                    <a:pt x="696" y="444"/>
                    <a:pt x="697" y="444"/>
                  </a:cubicBezTo>
                  <a:cubicBezTo>
                    <a:pt x="699" y="444"/>
                    <a:pt x="702" y="443"/>
                    <a:pt x="704" y="443"/>
                  </a:cubicBezTo>
                  <a:cubicBezTo>
                    <a:pt x="705" y="443"/>
                    <a:pt x="705" y="443"/>
                    <a:pt x="705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6" y="443"/>
                    <a:pt x="706" y="443"/>
                    <a:pt x="706" y="443"/>
                  </a:cubicBezTo>
                  <a:cubicBezTo>
                    <a:pt x="707" y="443"/>
                    <a:pt x="707" y="443"/>
                    <a:pt x="707" y="443"/>
                  </a:cubicBezTo>
                  <a:cubicBezTo>
                    <a:pt x="708" y="443"/>
                    <a:pt x="708" y="443"/>
                    <a:pt x="708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09" y="443"/>
                    <a:pt x="709" y="443"/>
                    <a:pt x="709" y="443"/>
                  </a:cubicBezTo>
                  <a:cubicBezTo>
                    <a:pt x="710" y="443"/>
                    <a:pt x="711" y="443"/>
                    <a:pt x="711" y="443"/>
                  </a:cubicBezTo>
                  <a:cubicBezTo>
                    <a:pt x="712" y="442"/>
                    <a:pt x="712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3" y="442"/>
                    <a:pt x="713" y="442"/>
                    <a:pt x="713" y="442"/>
                  </a:cubicBezTo>
                  <a:cubicBezTo>
                    <a:pt x="714" y="442"/>
                    <a:pt x="715" y="442"/>
                    <a:pt x="715" y="442"/>
                  </a:cubicBezTo>
                  <a:cubicBezTo>
                    <a:pt x="716" y="442"/>
                    <a:pt x="716" y="442"/>
                    <a:pt x="716" y="442"/>
                  </a:cubicBezTo>
                  <a:cubicBezTo>
                    <a:pt x="717" y="442"/>
                    <a:pt x="717" y="442"/>
                    <a:pt x="717" y="442"/>
                  </a:cubicBezTo>
                  <a:cubicBezTo>
                    <a:pt x="718" y="442"/>
                    <a:pt x="718" y="442"/>
                    <a:pt x="718" y="442"/>
                  </a:cubicBezTo>
                  <a:cubicBezTo>
                    <a:pt x="719" y="442"/>
                    <a:pt x="719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0" y="441"/>
                    <a:pt x="720" y="441"/>
                    <a:pt x="720" y="441"/>
                  </a:cubicBezTo>
                  <a:cubicBezTo>
                    <a:pt x="721" y="441"/>
                    <a:pt x="721" y="441"/>
                    <a:pt x="721" y="441"/>
                  </a:cubicBezTo>
                  <a:cubicBezTo>
                    <a:pt x="721" y="441"/>
                    <a:pt x="722" y="441"/>
                    <a:pt x="722" y="441"/>
                  </a:cubicBezTo>
                  <a:cubicBezTo>
                    <a:pt x="723" y="441"/>
                    <a:pt x="723" y="441"/>
                    <a:pt x="723" y="441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4" y="440"/>
                    <a:pt x="724" y="440"/>
                    <a:pt x="724" y="440"/>
                  </a:cubicBezTo>
                  <a:cubicBezTo>
                    <a:pt x="725" y="440"/>
                    <a:pt x="725" y="440"/>
                    <a:pt x="725" y="440"/>
                  </a:cubicBezTo>
                  <a:cubicBezTo>
                    <a:pt x="726" y="440"/>
                    <a:pt x="726" y="440"/>
                    <a:pt x="727" y="440"/>
                  </a:cubicBezTo>
                  <a:cubicBezTo>
                    <a:pt x="727" y="440"/>
                    <a:pt x="727" y="440"/>
                    <a:pt x="727" y="440"/>
                  </a:cubicBezTo>
                  <a:cubicBezTo>
                    <a:pt x="728" y="439"/>
                    <a:pt x="728" y="439"/>
                    <a:pt x="728" y="439"/>
                  </a:cubicBezTo>
                  <a:cubicBezTo>
                    <a:pt x="729" y="439"/>
                    <a:pt x="729" y="439"/>
                    <a:pt x="730" y="439"/>
                  </a:cubicBezTo>
                  <a:cubicBezTo>
                    <a:pt x="730" y="439"/>
                    <a:pt x="730" y="439"/>
                    <a:pt x="730" y="439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1" y="438"/>
                    <a:pt x="731" y="438"/>
                    <a:pt x="731" y="438"/>
                  </a:cubicBezTo>
                  <a:cubicBezTo>
                    <a:pt x="732" y="438"/>
                    <a:pt x="732" y="438"/>
                    <a:pt x="732" y="438"/>
                  </a:cubicBezTo>
                  <a:cubicBezTo>
                    <a:pt x="733" y="438"/>
                    <a:pt x="733" y="438"/>
                    <a:pt x="733" y="438"/>
                  </a:cubicBezTo>
                  <a:cubicBezTo>
                    <a:pt x="733" y="437"/>
                    <a:pt x="733" y="437"/>
                    <a:pt x="733" y="437"/>
                  </a:cubicBezTo>
                  <a:cubicBezTo>
                    <a:pt x="734" y="437"/>
                    <a:pt x="734" y="437"/>
                    <a:pt x="734" y="437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5" y="436"/>
                    <a:pt x="735" y="436"/>
                    <a:pt x="735" y="436"/>
                  </a:cubicBezTo>
                  <a:cubicBezTo>
                    <a:pt x="736" y="436"/>
                    <a:pt x="736" y="436"/>
                    <a:pt x="736" y="436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7" y="435"/>
                    <a:pt x="737" y="435"/>
                    <a:pt x="737" y="435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8" y="434"/>
                    <a:pt x="738" y="434"/>
                    <a:pt x="738" y="434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39" y="433"/>
                    <a:pt x="739" y="433"/>
                    <a:pt x="739" y="433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2"/>
                    <a:pt x="740" y="432"/>
                    <a:pt x="740" y="432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1" y="430"/>
                    <a:pt x="741" y="430"/>
                    <a:pt x="741" y="430"/>
                  </a:cubicBezTo>
                  <a:cubicBezTo>
                    <a:pt x="746" y="392"/>
                    <a:pt x="752" y="355"/>
                    <a:pt x="758" y="317"/>
                  </a:cubicBezTo>
                  <a:cubicBezTo>
                    <a:pt x="763" y="317"/>
                    <a:pt x="768" y="318"/>
                    <a:pt x="773" y="318"/>
                  </a:cubicBezTo>
                  <a:cubicBezTo>
                    <a:pt x="773" y="318"/>
                    <a:pt x="773" y="318"/>
                    <a:pt x="773" y="318"/>
                  </a:cubicBezTo>
                  <a:cubicBezTo>
                    <a:pt x="776" y="319"/>
                    <a:pt x="780" y="319"/>
                    <a:pt x="783" y="320"/>
                  </a:cubicBezTo>
                  <a:cubicBezTo>
                    <a:pt x="786" y="321"/>
                    <a:pt x="790" y="321"/>
                    <a:pt x="793" y="322"/>
                  </a:cubicBezTo>
                  <a:cubicBezTo>
                    <a:pt x="793" y="322"/>
                    <a:pt x="793" y="322"/>
                    <a:pt x="793" y="322"/>
                  </a:cubicBezTo>
                  <a:cubicBezTo>
                    <a:pt x="796" y="323"/>
                    <a:pt x="799" y="324"/>
                    <a:pt x="802" y="324"/>
                  </a:cubicBezTo>
                  <a:cubicBezTo>
                    <a:pt x="802" y="324"/>
                    <a:pt x="802" y="324"/>
                    <a:pt x="802" y="324"/>
                  </a:cubicBezTo>
                  <a:cubicBezTo>
                    <a:pt x="804" y="325"/>
                    <a:pt x="806" y="326"/>
                    <a:pt x="808" y="326"/>
                  </a:cubicBezTo>
                  <a:cubicBezTo>
                    <a:pt x="810" y="327"/>
                    <a:pt x="812" y="328"/>
                    <a:pt x="814" y="328"/>
                  </a:cubicBezTo>
                  <a:cubicBezTo>
                    <a:pt x="815" y="329"/>
                    <a:pt x="816" y="329"/>
                    <a:pt x="817" y="330"/>
                  </a:cubicBezTo>
                  <a:cubicBezTo>
                    <a:pt x="819" y="330"/>
                    <a:pt x="821" y="331"/>
                    <a:pt x="823" y="332"/>
                  </a:cubicBezTo>
                  <a:cubicBezTo>
                    <a:pt x="824" y="333"/>
                    <a:pt x="825" y="333"/>
                    <a:pt x="826" y="333"/>
                  </a:cubicBezTo>
                  <a:cubicBezTo>
                    <a:pt x="829" y="335"/>
                    <a:pt x="831" y="336"/>
                    <a:pt x="834" y="337"/>
                  </a:cubicBezTo>
                  <a:cubicBezTo>
                    <a:pt x="834" y="338"/>
                    <a:pt x="834" y="338"/>
                    <a:pt x="834" y="338"/>
                  </a:cubicBezTo>
                  <a:cubicBezTo>
                    <a:pt x="837" y="339"/>
                    <a:pt x="839" y="341"/>
                    <a:pt x="841" y="342"/>
                  </a:cubicBezTo>
                  <a:cubicBezTo>
                    <a:pt x="843" y="343"/>
                    <a:pt x="844" y="344"/>
                    <a:pt x="846" y="345"/>
                  </a:cubicBezTo>
                  <a:cubicBezTo>
                    <a:pt x="846" y="346"/>
                    <a:pt x="846" y="346"/>
                    <a:pt x="846" y="346"/>
                  </a:cubicBezTo>
                  <a:cubicBezTo>
                    <a:pt x="850" y="349"/>
                    <a:pt x="853" y="351"/>
                    <a:pt x="855" y="354"/>
                  </a:cubicBezTo>
                  <a:cubicBezTo>
                    <a:pt x="856" y="355"/>
                    <a:pt x="856" y="355"/>
                    <a:pt x="856" y="355"/>
                  </a:cubicBezTo>
                  <a:cubicBezTo>
                    <a:pt x="857" y="356"/>
                    <a:pt x="859" y="358"/>
                    <a:pt x="860" y="359"/>
                  </a:cubicBezTo>
                  <a:cubicBezTo>
                    <a:pt x="860" y="360"/>
                    <a:pt x="860" y="360"/>
                    <a:pt x="860" y="360"/>
                  </a:cubicBezTo>
                  <a:cubicBezTo>
                    <a:pt x="861" y="361"/>
                    <a:pt x="862" y="363"/>
                    <a:pt x="863" y="364"/>
                  </a:cubicBezTo>
                  <a:cubicBezTo>
                    <a:pt x="864" y="366"/>
                    <a:pt x="865" y="368"/>
                    <a:pt x="867" y="370"/>
                  </a:cubicBezTo>
                  <a:cubicBezTo>
                    <a:pt x="867" y="370"/>
                    <a:pt x="867" y="371"/>
                    <a:pt x="868" y="371"/>
                  </a:cubicBezTo>
                  <a:cubicBezTo>
                    <a:pt x="869" y="373"/>
                    <a:pt x="870" y="374"/>
                    <a:pt x="870" y="375"/>
                  </a:cubicBezTo>
                  <a:cubicBezTo>
                    <a:pt x="871" y="376"/>
                    <a:pt x="871" y="376"/>
                    <a:pt x="871" y="376"/>
                  </a:cubicBezTo>
                  <a:cubicBezTo>
                    <a:pt x="872" y="377"/>
                    <a:pt x="872" y="377"/>
                    <a:pt x="872" y="377"/>
                  </a:cubicBezTo>
                  <a:cubicBezTo>
                    <a:pt x="873" y="378"/>
                    <a:pt x="874" y="379"/>
                    <a:pt x="875" y="380"/>
                  </a:cubicBezTo>
                  <a:cubicBezTo>
                    <a:pt x="876" y="380"/>
                    <a:pt x="876" y="381"/>
                    <a:pt x="876" y="381"/>
                  </a:cubicBezTo>
                  <a:cubicBezTo>
                    <a:pt x="877" y="382"/>
                    <a:pt x="877" y="382"/>
                    <a:pt x="877" y="382"/>
                  </a:cubicBezTo>
                  <a:cubicBezTo>
                    <a:pt x="878" y="383"/>
                    <a:pt x="880" y="384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1" y="385"/>
                    <a:pt x="881" y="385"/>
                    <a:pt x="881" y="385"/>
                  </a:cubicBezTo>
                  <a:cubicBezTo>
                    <a:pt x="883" y="387"/>
                    <a:pt x="885" y="388"/>
                    <a:pt x="887" y="389"/>
                  </a:cubicBezTo>
                  <a:cubicBezTo>
                    <a:pt x="888" y="389"/>
                    <a:pt x="888" y="390"/>
                    <a:pt x="889" y="390"/>
                  </a:cubicBezTo>
                  <a:cubicBezTo>
                    <a:pt x="890" y="391"/>
                    <a:pt x="892" y="392"/>
                    <a:pt x="893" y="393"/>
                  </a:cubicBezTo>
                  <a:cubicBezTo>
                    <a:pt x="894" y="393"/>
                    <a:pt x="894" y="393"/>
                    <a:pt x="894" y="393"/>
                  </a:cubicBezTo>
                  <a:cubicBezTo>
                    <a:pt x="895" y="393"/>
                    <a:pt x="895" y="393"/>
                    <a:pt x="895" y="394"/>
                  </a:cubicBezTo>
                  <a:cubicBezTo>
                    <a:pt x="896" y="394"/>
                    <a:pt x="897" y="394"/>
                    <a:pt x="897" y="395"/>
                  </a:cubicBezTo>
                  <a:cubicBezTo>
                    <a:pt x="898" y="395"/>
                    <a:pt x="899" y="395"/>
                    <a:pt x="900" y="396"/>
                  </a:cubicBezTo>
                  <a:cubicBezTo>
                    <a:pt x="901" y="396"/>
                    <a:pt x="902" y="396"/>
                    <a:pt x="903" y="397"/>
                  </a:cubicBezTo>
                  <a:cubicBezTo>
                    <a:pt x="905" y="398"/>
                    <a:pt x="907" y="398"/>
                    <a:pt x="909" y="399"/>
                  </a:cubicBezTo>
                  <a:cubicBezTo>
                    <a:pt x="909" y="399"/>
                    <a:pt x="910" y="399"/>
                    <a:pt x="910" y="399"/>
                  </a:cubicBezTo>
                  <a:cubicBezTo>
                    <a:pt x="910" y="400"/>
                    <a:pt x="910" y="400"/>
                    <a:pt x="910" y="400"/>
                  </a:cubicBezTo>
                  <a:cubicBezTo>
                    <a:pt x="911" y="400"/>
                    <a:pt x="911" y="400"/>
                    <a:pt x="911" y="400"/>
                  </a:cubicBezTo>
                  <a:cubicBezTo>
                    <a:pt x="911" y="400"/>
                    <a:pt x="911" y="400"/>
                    <a:pt x="912" y="400"/>
                  </a:cubicBezTo>
                  <a:cubicBezTo>
                    <a:pt x="913" y="400"/>
                    <a:pt x="913" y="400"/>
                    <a:pt x="914" y="401"/>
                  </a:cubicBezTo>
                  <a:cubicBezTo>
                    <a:pt x="914" y="401"/>
                    <a:pt x="915" y="401"/>
                    <a:pt x="916" y="401"/>
                  </a:cubicBezTo>
                  <a:cubicBezTo>
                    <a:pt x="916" y="401"/>
                    <a:pt x="917" y="401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8" y="402"/>
                    <a:pt x="918" y="402"/>
                  </a:cubicBezTo>
                  <a:cubicBezTo>
                    <a:pt x="918" y="402"/>
                    <a:pt x="919" y="402"/>
                    <a:pt x="919" y="402"/>
                  </a:cubicBezTo>
                  <a:cubicBezTo>
                    <a:pt x="920" y="402"/>
                    <a:pt x="921" y="402"/>
                    <a:pt x="921" y="403"/>
                  </a:cubicBezTo>
                  <a:cubicBezTo>
                    <a:pt x="922" y="403"/>
                    <a:pt x="922" y="403"/>
                    <a:pt x="923" y="403"/>
                  </a:cubicBezTo>
                  <a:cubicBezTo>
                    <a:pt x="924" y="403"/>
                    <a:pt x="924" y="403"/>
                    <a:pt x="925" y="403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6" y="404"/>
                    <a:pt x="926" y="404"/>
                    <a:pt x="926" y="404"/>
                  </a:cubicBezTo>
                  <a:cubicBezTo>
                    <a:pt x="927" y="404"/>
                    <a:pt x="927" y="404"/>
                    <a:pt x="927" y="404"/>
                  </a:cubicBezTo>
                  <a:cubicBezTo>
                    <a:pt x="927" y="404"/>
                    <a:pt x="928" y="404"/>
                    <a:pt x="929" y="404"/>
                  </a:cubicBezTo>
                  <a:cubicBezTo>
                    <a:pt x="929" y="404"/>
                    <a:pt x="930" y="405"/>
                    <a:pt x="931" y="405"/>
                  </a:cubicBezTo>
                  <a:cubicBezTo>
                    <a:pt x="931" y="405"/>
                    <a:pt x="932" y="405"/>
                    <a:pt x="933" y="405"/>
                  </a:cubicBezTo>
                  <a:cubicBezTo>
                    <a:pt x="933" y="405"/>
                    <a:pt x="934" y="405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5" y="406"/>
                    <a:pt x="935" y="406"/>
                    <a:pt x="935" y="406"/>
                  </a:cubicBezTo>
                  <a:cubicBezTo>
                    <a:pt x="936" y="406"/>
                    <a:pt x="936" y="406"/>
                    <a:pt x="937" y="406"/>
                  </a:cubicBezTo>
                  <a:cubicBezTo>
                    <a:pt x="938" y="406"/>
                    <a:pt x="939" y="406"/>
                    <a:pt x="940" y="406"/>
                  </a:cubicBezTo>
                  <a:cubicBezTo>
                    <a:pt x="940" y="407"/>
                    <a:pt x="941" y="407"/>
                    <a:pt x="942" y="407"/>
                  </a:cubicBezTo>
                  <a:cubicBezTo>
                    <a:pt x="943" y="407"/>
                    <a:pt x="944" y="407"/>
                    <a:pt x="945" y="407"/>
                  </a:cubicBezTo>
                  <a:cubicBezTo>
                    <a:pt x="946" y="408"/>
                    <a:pt x="947" y="408"/>
                    <a:pt x="948" y="408"/>
                  </a:cubicBezTo>
                  <a:cubicBezTo>
                    <a:pt x="949" y="408"/>
                    <a:pt x="950" y="408"/>
                    <a:pt x="951" y="408"/>
                  </a:cubicBezTo>
                  <a:cubicBezTo>
                    <a:pt x="952" y="408"/>
                    <a:pt x="953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4" y="409"/>
                    <a:pt x="954" y="409"/>
                    <a:pt x="954" y="409"/>
                  </a:cubicBezTo>
                  <a:cubicBezTo>
                    <a:pt x="955" y="409"/>
                    <a:pt x="956" y="409"/>
                    <a:pt x="957" y="409"/>
                  </a:cubicBezTo>
                  <a:cubicBezTo>
                    <a:pt x="957" y="409"/>
                    <a:pt x="958" y="409"/>
                    <a:pt x="959" y="410"/>
                  </a:cubicBezTo>
                  <a:cubicBezTo>
                    <a:pt x="960" y="410"/>
                    <a:pt x="961" y="410"/>
                    <a:pt x="962" y="410"/>
                  </a:cubicBezTo>
                  <a:cubicBezTo>
                    <a:pt x="963" y="410"/>
                    <a:pt x="964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5" y="410"/>
                    <a:pt x="965" y="410"/>
                    <a:pt x="965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6" y="410"/>
                    <a:pt x="966" y="410"/>
                    <a:pt x="966" y="410"/>
                  </a:cubicBezTo>
                  <a:cubicBezTo>
                    <a:pt x="967" y="410"/>
                    <a:pt x="967" y="410"/>
                    <a:pt x="967" y="410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8" y="411"/>
                    <a:pt x="968" y="411"/>
                    <a:pt x="968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69" y="411"/>
                    <a:pt x="969" y="411"/>
                    <a:pt x="969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0" y="411"/>
                    <a:pt x="970" y="411"/>
                    <a:pt x="970" y="411"/>
                  </a:cubicBezTo>
                  <a:cubicBezTo>
                    <a:pt x="971" y="411"/>
                    <a:pt x="971" y="411"/>
                    <a:pt x="971" y="411"/>
                  </a:cubicBezTo>
                  <a:cubicBezTo>
                    <a:pt x="972" y="411"/>
                    <a:pt x="972" y="411"/>
                    <a:pt x="972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3" y="411"/>
                    <a:pt x="973" y="411"/>
                    <a:pt x="973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4" y="411"/>
                    <a:pt x="974" y="411"/>
                    <a:pt x="974" y="411"/>
                  </a:cubicBezTo>
                  <a:cubicBezTo>
                    <a:pt x="975" y="411"/>
                    <a:pt x="975" y="411"/>
                    <a:pt x="975" y="411"/>
                  </a:cubicBezTo>
                  <a:cubicBezTo>
                    <a:pt x="976" y="411"/>
                    <a:pt x="976" y="411"/>
                    <a:pt x="976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7" y="411"/>
                    <a:pt x="977" y="411"/>
                    <a:pt x="977" y="411"/>
                  </a:cubicBezTo>
                  <a:cubicBezTo>
                    <a:pt x="978" y="411"/>
                    <a:pt x="978" y="411"/>
                    <a:pt x="978" y="411"/>
                  </a:cubicBezTo>
                  <a:cubicBezTo>
                    <a:pt x="979" y="411"/>
                    <a:pt x="979" y="411"/>
                    <a:pt x="979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0" y="411"/>
                    <a:pt x="980" y="411"/>
                    <a:pt x="980" y="411"/>
                  </a:cubicBezTo>
                  <a:cubicBezTo>
                    <a:pt x="981" y="411"/>
                    <a:pt x="981" y="411"/>
                    <a:pt x="981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2" y="411"/>
                    <a:pt x="982" y="411"/>
                    <a:pt x="982" y="411"/>
                  </a:cubicBezTo>
                  <a:cubicBezTo>
                    <a:pt x="983" y="411"/>
                    <a:pt x="983" y="411"/>
                    <a:pt x="983" y="411"/>
                  </a:cubicBezTo>
                  <a:cubicBezTo>
                    <a:pt x="984" y="411"/>
                    <a:pt x="984" y="411"/>
                    <a:pt x="984" y="411"/>
                  </a:cubicBezTo>
                  <a:cubicBezTo>
                    <a:pt x="984" y="411"/>
                    <a:pt x="985" y="411"/>
                    <a:pt x="985" y="411"/>
                  </a:cubicBezTo>
                  <a:cubicBezTo>
                    <a:pt x="986" y="411"/>
                    <a:pt x="986" y="411"/>
                    <a:pt x="987" y="411"/>
                  </a:cubicBezTo>
                  <a:cubicBezTo>
                    <a:pt x="987" y="411"/>
                    <a:pt x="988" y="411"/>
                    <a:pt x="988" y="411"/>
                  </a:cubicBezTo>
                  <a:cubicBezTo>
                    <a:pt x="989" y="411"/>
                    <a:pt x="990" y="411"/>
                    <a:pt x="990" y="411"/>
                  </a:cubicBezTo>
                  <a:cubicBezTo>
                    <a:pt x="991" y="411"/>
                    <a:pt x="992" y="411"/>
                    <a:pt x="992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3" y="411"/>
                    <a:pt x="993" y="411"/>
                    <a:pt x="993" y="411"/>
                  </a:cubicBezTo>
                  <a:cubicBezTo>
                    <a:pt x="994" y="411"/>
                    <a:pt x="994" y="411"/>
                    <a:pt x="995" y="411"/>
                  </a:cubicBezTo>
                  <a:cubicBezTo>
                    <a:pt x="995" y="410"/>
                    <a:pt x="996" y="410"/>
                    <a:pt x="997" y="410"/>
                  </a:cubicBezTo>
                  <a:cubicBezTo>
                    <a:pt x="998" y="410"/>
                    <a:pt x="999" y="410"/>
                    <a:pt x="999" y="410"/>
                  </a:cubicBezTo>
                  <a:cubicBezTo>
                    <a:pt x="1001" y="410"/>
                    <a:pt x="1002" y="410"/>
                    <a:pt x="1003" y="410"/>
                  </a:cubicBezTo>
                  <a:cubicBezTo>
                    <a:pt x="1004" y="410"/>
                    <a:pt x="1005" y="410"/>
                    <a:pt x="1006" y="409"/>
                  </a:cubicBezTo>
                  <a:cubicBezTo>
                    <a:pt x="1006" y="409"/>
                    <a:pt x="1006" y="409"/>
                    <a:pt x="1006" y="409"/>
                  </a:cubicBezTo>
                  <a:cubicBezTo>
                    <a:pt x="1007" y="409"/>
                    <a:pt x="1007" y="409"/>
                    <a:pt x="1007" y="409"/>
                  </a:cubicBezTo>
                  <a:cubicBezTo>
                    <a:pt x="1008" y="409"/>
                    <a:pt x="1009" y="409"/>
                    <a:pt x="1010" y="409"/>
                  </a:cubicBezTo>
                  <a:cubicBezTo>
                    <a:pt x="1012" y="409"/>
                    <a:pt x="1013" y="408"/>
                    <a:pt x="1014" y="408"/>
                  </a:cubicBezTo>
                  <a:cubicBezTo>
                    <a:pt x="1015" y="408"/>
                    <a:pt x="1016" y="408"/>
                    <a:pt x="1017" y="408"/>
                  </a:cubicBezTo>
                  <a:cubicBezTo>
                    <a:pt x="1018" y="408"/>
                    <a:pt x="1020" y="407"/>
                    <a:pt x="1021" y="407"/>
                  </a:cubicBezTo>
                  <a:cubicBezTo>
                    <a:pt x="1022" y="407"/>
                    <a:pt x="1022" y="407"/>
                    <a:pt x="1023" y="407"/>
                  </a:cubicBezTo>
                  <a:cubicBezTo>
                    <a:pt x="1026" y="406"/>
                    <a:pt x="1029" y="406"/>
                    <a:pt x="1031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2" y="405"/>
                    <a:pt x="1032" y="405"/>
                    <a:pt x="1032" y="405"/>
                  </a:cubicBezTo>
                  <a:cubicBezTo>
                    <a:pt x="1035" y="405"/>
                    <a:pt x="1038" y="404"/>
                    <a:pt x="1041" y="403"/>
                  </a:cubicBezTo>
                  <a:cubicBezTo>
                    <a:pt x="1042" y="403"/>
                    <a:pt x="1043" y="403"/>
                    <a:pt x="1044" y="403"/>
                  </a:cubicBezTo>
                  <a:cubicBezTo>
                    <a:pt x="1045" y="402"/>
                    <a:pt x="1046" y="402"/>
                    <a:pt x="1047" y="402"/>
                  </a:cubicBezTo>
                  <a:cubicBezTo>
                    <a:pt x="1048" y="402"/>
                    <a:pt x="1049" y="401"/>
                    <a:pt x="1051" y="401"/>
                  </a:cubicBezTo>
                  <a:cubicBezTo>
                    <a:pt x="1053" y="401"/>
                    <a:pt x="1055" y="400"/>
                    <a:pt x="1057" y="399"/>
                  </a:cubicBezTo>
                  <a:cubicBezTo>
                    <a:pt x="1058" y="399"/>
                    <a:pt x="1058" y="399"/>
                    <a:pt x="1059" y="399"/>
                  </a:cubicBezTo>
                  <a:cubicBezTo>
                    <a:pt x="1062" y="398"/>
                    <a:pt x="1066" y="397"/>
                    <a:pt x="1070" y="396"/>
                  </a:cubicBezTo>
                  <a:cubicBezTo>
                    <a:pt x="1071" y="396"/>
                    <a:pt x="1072" y="396"/>
                    <a:pt x="1072" y="395"/>
                  </a:cubicBezTo>
                  <a:cubicBezTo>
                    <a:pt x="1076" y="395"/>
                    <a:pt x="1079" y="394"/>
                    <a:pt x="1082" y="393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3" y="392"/>
                    <a:pt x="1083" y="392"/>
                    <a:pt x="1083" y="392"/>
                  </a:cubicBezTo>
                  <a:cubicBezTo>
                    <a:pt x="1084" y="392"/>
                    <a:pt x="1084" y="392"/>
                    <a:pt x="1084" y="392"/>
                  </a:cubicBezTo>
                  <a:cubicBezTo>
                    <a:pt x="1085" y="392"/>
                    <a:pt x="1085" y="392"/>
                    <a:pt x="1085" y="392"/>
                  </a:cubicBezTo>
                  <a:cubicBezTo>
                    <a:pt x="1087" y="391"/>
                    <a:pt x="1089" y="391"/>
                    <a:pt x="1090" y="390"/>
                  </a:cubicBezTo>
                  <a:cubicBezTo>
                    <a:pt x="1091" y="390"/>
                    <a:pt x="1092" y="390"/>
                    <a:pt x="1092" y="390"/>
                  </a:cubicBezTo>
                  <a:cubicBezTo>
                    <a:pt x="1094" y="389"/>
                    <a:pt x="1096" y="389"/>
                    <a:pt x="1098" y="388"/>
                  </a:cubicBezTo>
                  <a:cubicBezTo>
                    <a:pt x="1098" y="388"/>
                    <a:pt x="1099" y="388"/>
                    <a:pt x="1099" y="388"/>
                  </a:cubicBezTo>
                  <a:cubicBezTo>
                    <a:pt x="1103" y="386"/>
                    <a:pt x="1107" y="385"/>
                    <a:pt x="1111" y="384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2" y="383"/>
                    <a:pt x="1112" y="383"/>
                    <a:pt x="1112" y="383"/>
                  </a:cubicBezTo>
                  <a:cubicBezTo>
                    <a:pt x="1114" y="383"/>
                    <a:pt x="1116" y="382"/>
                    <a:pt x="1117" y="382"/>
                  </a:cubicBezTo>
                  <a:cubicBezTo>
                    <a:pt x="1118" y="381"/>
                    <a:pt x="1118" y="381"/>
                    <a:pt x="1118" y="381"/>
                  </a:cubicBezTo>
                  <a:cubicBezTo>
                    <a:pt x="1120" y="381"/>
                    <a:pt x="1121" y="380"/>
                    <a:pt x="1123" y="380"/>
                  </a:cubicBezTo>
                  <a:cubicBezTo>
                    <a:pt x="1123" y="380"/>
                    <a:pt x="1123" y="380"/>
                    <a:pt x="1123" y="380"/>
                  </a:cubicBezTo>
                  <a:cubicBezTo>
                    <a:pt x="1123" y="379"/>
                    <a:pt x="1123" y="379"/>
                    <a:pt x="1123" y="379"/>
                  </a:cubicBezTo>
                  <a:cubicBezTo>
                    <a:pt x="1125" y="379"/>
                    <a:pt x="1126" y="378"/>
                    <a:pt x="1128" y="378"/>
                  </a:cubicBezTo>
                  <a:cubicBezTo>
                    <a:pt x="1128" y="378"/>
                    <a:pt x="1128" y="378"/>
                    <a:pt x="1128" y="378"/>
                  </a:cubicBezTo>
                  <a:cubicBezTo>
                    <a:pt x="1132" y="376"/>
                    <a:pt x="1135" y="375"/>
                    <a:pt x="1138" y="374"/>
                  </a:cubicBezTo>
                  <a:cubicBezTo>
                    <a:pt x="1138" y="374"/>
                    <a:pt x="1138" y="374"/>
                    <a:pt x="1138" y="374"/>
                  </a:cubicBezTo>
                  <a:cubicBezTo>
                    <a:pt x="1139" y="374"/>
                    <a:pt x="1139" y="374"/>
                    <a:pt x="1139" y="374"/>
                  </a:cubicBezTo>
                  <a:cubicBezTo>
                    <a:pt x="1140" y="373"/>
                    <a:pt x="1140" y="373"/>
                    <a:pt x="1140" y="373"/>
                  </a:cubicBezTo>
                  <a:cubicBezTo>
                    <a:pt x="1141" y="373"/>
                    <a:pt x="1141" y="373"/>
                    <a:pt x="1141" y="373"/>
                  </a:cubicBezTo>
                  <a:cubicBezTo>
                    <a:pt x="1175" y="192"/>
                    <a:pt x="1175" y="192"/>
                    <a:pt x="1175" y="192"/>
                  </a:cubicBezTo>
                  <a:cubicBezTo>
                    <a:pt x="1175" y="192"/>
                    <a:pt x="1174" y="192"/>
                    <a:pt x="1174" y="192"/>
                  </a:cubicBezTo>
                  <a:cubicBezTo>
                    <a:pt x="1174" y="192"/>
                    <a:pt x="1174" y="192"/>
                    <a:pt x="1174" y="192"/>
                  </a:cubicBezTo>
                  <a:cubicBezTo>
                    <a:pt x="1173" y="192"/>
                    <a:pt x="1173" y="193"/>
                    <a:pt x="1172" y="193"/>
                  </a:cubicBezTo>
                  <a:cubicBezTo>
                    <a:pt x="1172" y="193"/>
                    <a:pt x="1172" y="193"/>
                    <a:pt x="1172" y="193"/>
                  </a:cubicBezTo>
                  <a:cubicBezTo>
                    <a:pt x="1171" y="193"/>
                    <a:pt x="1170" y="193"/>
                    <a:pt x="1170" y="194"/>
                  </a:cubicBezTo>
                  <a:cubicBezTo>
                    <a:pt x="1169" y="194"/>
                    <a:pt x="1169" y="194"/>
                    <a:pt x="1169" y="194"/>
                  </a:cubicBezTo>
                  <a:cubicBezTo>
                    <a:pt x="1168" y="194"/>
                    <a:pt x="1167" y="195"/>
                    <a:pt x="1166" y="195"/>
                  </a:cubicBezTo>
                  <a:cubicBezTo>
                    <a:pt x="1166" y="195"/>
                    <a:pt x="1166" y="195"/>
                    <a:pt x="1166" y="195"/>
                  </a:cubicBezTo>
                  <a:cubicBezTo>
                    <a:pt x="1164" y="195"/>
                    <a:pt x="1163" y="196"/>
                    <a:pt x="1162" y="196"/>
                  </a:cubicBezTo>
                  <a:cubicBezTo>
                    <a:pt x="1162" y="196"/>
                    <a:pt x="1162" y="196"/>
                    <a:pt x="1162" y="196"/>
                  </a:cubicBezTo>
                  <a:cubicBezTo>
                    <a:pt x="1159" y="197"/>
                    <a:pt x="1155" y="198"/>
                    <a:pt x="1152" y="200"/>
                  </a:cubicBezTo>
                  <a:cubicBezTo>
                    <a:pt x="1151" y="200"/>
                    <a:pt x="1151" y="200"/>
                    <a:pt x="1151" y="200"/>
                  </a:cubicBezTo>
                  <a:cubicBezTo>
                    <a:pt x="1149" y="200"/>
                    <a:pt x="1148" y="201"/>
                    <a:pt x="1146" y="202"/>
                  </a:cubicBezTo>
                  <a:cubicBezTo>
                    <a:pt x="1145" y="202"/>
                    <a:pt x="1145" y="202"/>
                    <a:pt x="1145" y="202"/>
                  </a:cubicBezTo>
                  <a:cubicBezTo>
                    <a:pt x="1143" y="202"/>
                    <a:pt x="1141" y="203"/>
                    <a:pt x="1139" y="203"/>
                  </a:cubicBezTo>
                  <a:cubicBezTo>
                    <a:pt x="1139" y="204"/>
                    <a:pt x="1139" y="204"/>
                    <a:pt x="1139" y="204"/>
                  </a:cubicBezTo>
                  <a:cubicBezTo>
                    <a:pt x="1137" y="204"/>
                    <a:pt x="1135" y="205"/>
                    <a:pt x="1133" y="206"/>
                  </a:cubicBezTo>
                  <a:cubicBezTo>
                    <a:pt x="1132" y="206"/>
                    <a:pt x="1132" y="206"/>
                    <a:pt x="1131" y="206"/>
                  </a:cubicBezTo>
                  <a:cubicBezTo>
                    <a:pt x="1129" y="206"/>
                    <a:pt x="1128" y="207"/>
                    <a:pt x="1126" y="207"/>
                  </a:cubicBezTo>
                  <a:cubicBezTo>
                    <a:pt x="1125" y="208"/>
                    <a:pt x="1125" y="208"/>
                    <a:pt x="1124" y="208"/>
                  </a:cubicBezTo>
                  <a:cubicBezTo>
                    <a:pt x="1122" y="209"/>
                    <a:pt x="1120" y="209"/>
                    <a:pt x="1118" y="210"/>
                  </a:cubicBezTo>
                  <a:cubicBezTo>
                    <a:pt x="1118" y="210"/>
                    <a:pt x="1117" y="210"/>
                    <a:pt x="1117" y="210"/>
                  </a:cubicBezTo>
                  <a:cubicBezTo>
                    <a:pt x="1116" y="210"/>
                    <a:pt x="1116" y="210"/>
                    <a:pt x="1116" y="210"/>
                  </a:cubicBezTo>
                  <a:cubicBezTo>
                    <a:pt x="1113" y="211"/>
                    <a:pt x="1109" y="212"/>
                    <a:pt x="1106" y="213"/>
                  </a:cubicBezTo>
                  <a:cubicBezTo>
                    <a:pt x="1105" y="213"/>
                    <a:pt x="1104" y="213"/>
                    <a:pt x="1103" y="214"/>
                  </a:cubicBezTo>
                  <a:cubicBezTo>
                    <a:pt x="1099" y="215"/>
                    <a:pt x="1096" y="215"/>
                    <a:pt x="1092" y="216"/>
                  </a:cubicBezTo>
                  <a:cubicBezTo>
                    <a:pt x="1091" y="217"/>
                    <a:pt x="1091" y="217"/>
                    <a:pt x="1090" y="217"/>
                  </a:cubicBezTo>
                  <a:cubicBezTo>
                    <a:pt x="1087" y="218"/>
                    <a:pt x="1083" y="218"/>
                    <a:pt x="1080" y="219"/>
                  </a:cubicBezTo>
                  <a:cubicBezTo>
                    <a:pt x="1079" y="219"/>
                    <a:pt x="1078" y="219"/>
                    <a:pt x="1077" y="220"/>
                  </a:cubicBezTo>
                  <a:cubicBezTo>
                    <a:pt x="1073" y="221"/>
                    <a:pt x="1069" y="221"/>
                    <a:pt x="1065" y="222"/>
                  </a:cubicBezTo>
                  <a:cubicBezTo>
                    <a:pt x="1065" y="222"/>
                    <a:pt x="1064" y="222"/>
                    <a:pt x="1064" y="222"/>
                  </a:cubicBezTo>
                  <a:cubicBezTo>
                    <a:pt x="1060" y="223"/>
                    <a:pt x="1057" y="223"/>
                    <a:pt x="1053" y="224"/>
                  </a:cubicBezTo>
                  <a:cubicBezTo>
                    <a:pt x="1052" y="224"/>
                    <a:pt x="1051" y="224"/>
                    <a:pt x="1050" y="225"/>
                  </a:cubicBezTo>
                  <a:cubicBezTo>
                    <a:pt x="1046" y="225"/>
                    <a:pt x="1042" y="226"/>
                    <a:pt x="1038" y="226"/>
                  </a:cubicBezTo>
                  <a:cubicBezTo>
                    <a:pt x="1038" y="226"/>
                    <a:pt x="1038" y="226"/>
                    <a:pt x="1038" y="226"/>
                  </a:cubicBezTo>
                  <a:cubicBezTo>
                    <a:pt x="1034" y="227"/>
                    <a:pt x="1029" y="227"/>
                    <a:pt x="1025" y="227"/>
                  </a:cubicBezTo>
                  <a:cubicBezTo>
                    <a:pt x="1025" y="227"/>
                    <a:pt x="1025" y="227"/>
                    <a:pt x="1025" y="227"/>
                  </a:cubicBezTo>
                  <a:cubicBezTo>
                    <a:pt x="1021" y="228"/>
                    <a:pt x="1017" y="228"/>
                    <a:pt x="1013" y="228"/>
                  </a:cubicBezTo>
                  <a:cubicBezTo>
                    <a:pt x="1011" y="228"/>
                    <a:pt x="1010" y="228"/>
                    <a:pt x="1009" y="228"/>
                  </a:cubicBezTo>
                  <a:cubicBezTo>
                    <a:pt x="1008" y="228"/>
                    <a:pt x="1008" y="228"/>
                    <a:pt x="1008" y="228"/>
                  </a:cubicBezTo>
                  <a:cubicBezTo>
                    <a:pt x="1007" y="228"/>
                    <a:pt x="1006" y="228"/>
                    <a:pt x="1004" y="228"/>
                  </a:cubicBezTo>
                  <a:cubicBezTo>
                    <a:pt x="1003" y="228"/>
                    <a:pt x="1002" y="227"/>
                    <a:pt x="1000" y="227"/>
                  </a:cubicBezTo>
                  <a:cubicBezTo>
                    <a:pt x="1000" y="227"/>
                    <a:pt x="1000" y="227"/>
                    <a:pt x="1000" y="227"/>
                  </a:cubicBezTo>
                  <a:cubicBezTo>
                    <a:pt x="999" y="227"/>
                    <a:pt x="998" y="227"/>
                    <a:pt x="997" y="227"/>
                  </a:cubicBezTo>
                  <a:cubicBezTo>
                    <a:pt x="993" y="227"/>
                    <a:pt x="989" y="226"/>
                    <a:pt x="986" y="226"/>
                  </a:cubicBezTo>
                  <a:cubicBezTo>
                    <a:pt x="985" y="226"/>
                    <a:pt x="985" y="226"/>
                    <a:pt x="985" y="226"/>
                  </a:cubicBezTo>
                  <a:cubicBezTo>
                    <a:pt x="982" y="225"/>
                    <a:pt x="979" y="225"/>
                    <a:pt x="975" y="224"/>
                  </a:cubicBezTo>
                  <a:cubicBezTo>
                    <a:pt x="975" y="224"/>
                    <a:pt x="975" y="224"/>
                    <a:pt x="975" y="224"/>
                  </a:cubicBezTo>
                  <a:cubicBezTo>
                    <a:pt x="972" y="224"/>
                    <a:pt x="969" y="223"/>
                    <a:pt x="966" y="223"/>
                  </a:cubicBezTo>
                  <a:cubicBezTo>
                    <a:pt x="965" y="223"/>
                    <a:pt x="965" y="223"/>
                    <a:pt x="965" y="223"/>
                  </a:cubicBezTo>
                  <a:cubicBezTo>
                    <a:pt x="962" y="222"/>
                    <a:pt x="959" y="222"/>
                    <a:pt x="957" y="221"/>
                  </a:cubicBezTo>
                  <a:cubicBezTo>
                    <a:pt x="957" y="221"/>
                    <a:pt x="957" y="221"/>
                    <a:pt x="957" y="221"/>
                  </a:cubicBezTo>
                  <a:cubicBezTo>
                    <a:pt x="954" y="220"/>
                    <a:pt x="951" y="220"/>
                    <a:pt x="949" y="219"/>
                  </a:cubicBezTo>
                  <a:cubicBezTo>
                    <a:pt x="948" y="219"/>
                    <a:pt x="948" y="219"/>
                    <a:pt x="948" y="219"/>
                  </a:cubicBezTo>
                  <a:cubicBezTo>
                    <a:pt x="946" y="218"/>
                    <a:pt x="943" y="218"/>
                    <a:pt x="941" y="217"/>
                  </a:cubicBezTo>
                  <a:cubicBezTo>
                    <a:pt x="941" y="217"/>
                    <a:pt x="941" y="217"/>
                    <a:pt x="941" y="217"/>
                  </a:cubicBezTo>
                  <a:cubicBezTo>
                    <a:pt x="940" y="217"/>
                    <a:pt x="940" y="217"/>
                    <a:pt x="939" y="217"/>
                  </a:cubicBezTo>
                  <a:cubicBezTo>
                    <a:pt x="937" y="216"/>
                    <a:pt x="935" y="215"/>
                    <a:pt x="933" y="214"/>
                  </a:cubicBezTo>
                  <a:cubicBezTo>
                    <a:pt x="932" y="214"/>
                    <a:pt x="931" y="214"/>
                    <a:pt x="930" y="214"/>
                  </a:cubicBezTo>
                  <a:cubicBezTo>
                    <a:pt x="929" y="213"/>
                    <a:pt x="927" y="212"/>
                    <a:pt x="925" y="212"/>
                  </a:cubicBezTo>
                  <a:cubicBezTo>
                    <a:pt x="925" y="211"/>
                    <a:pt x="924" y="211"/>
                    <a:pt x="923" y="211"/>
                  </a:cubicBezTo>
                  <a:cubicBezTo>
                    <a:pt x="922" y="210"/>
                    <a:pt x="920" y="209"/>
                    <a:pt x="919" y="208"/>
                  </a:cubicBezTo>
                  <a:cubicBezTo>
                    <a:pt x="918" y="208"/>
                    <a:pt x="917" y="208"/>
                    <a:pt x="917" y="207"/>
                  </a:cubicBezTo>
                  <a:cubicBezTo>
                    <a:pt x="915" y="206"/>
                    <a:pt x="913" y="205"/>
                    <a:pt x="911" y="204"/>
                  </a:cubicBezTo>
                  <a:cubicBezTo>
                    <a:pt x="911" y="204"/>
                    <a:pt x="911" y="204"/>
                    <a:pt x="911" y="204"/>
                  </a:cubicBezTo>
                  <a:cubicBezTo>
                    <a:pt x="909" y="202"/>
                    <a:pt x="907" y="201"/>
                    <a:pt x="906" y="200"/>
                  </a:cubicBezTo>
                  <a:cubicBezTo>
                    <a:pt x="905" y="200"/>
                    <a:pt x="905" y="199"/>
                    <a:pt x="904" y="199"/>
                  </a:cubicBezTo>
                  <a:cubicBezTo>
                    <a:pt x="903" y="198"/>
                    <a:pt x="902" y="197"/>
                    <a:pt x="901" y="196"/>
                  </a:cubicBezTo>
                  <a:cubicBezTo>
                    <a:pt x="901" y="195"/>
                    <a:pt x="900" y="195"/>
                    <a:pt x="900" y="194"/>
                  </a:cubicBezTo>
                  <a:cubicBezTo>
                    <a:pt x="899" y="193"/>
                    <a:pt x="898" y="192"/>
                    <a:pt x="897" y="191"/>
                  </a:cubicBezTo>
                  <a:cubicBezTo>
                    <a:pt x="897" y="190"/>
                    <a:pt x="896" y="190"/>
                    <a:pt x="896" y="189"/>
                  </a:cubicBezTo>
                  <a:cubicBezTo>
                    <a:pt x="894" y="188"/>
                    <a:pt x="893" y="186"/>
                    <a:pt x="892" y="184"/>
                  </a:cubicBezTo>
                  <a:cubicBezTo>
                    <a:pt x="891" y="183"/>
                    <a:pt x="890" y="182"/>
                    <a:pt x="889" y="180"/>
                  </a:cubicBezTo>
                  <a:cubicBezTo>
                    <a:pt x="888" y="180"/>
                    <a:pt x="888" y="180"/>
                    <a:pt x="888" y="180"/>
                  </a:cubicBezTo>
                  <a:cubicBezTo>
                    <a:pt x="887" y="178"/>
                    <a:pt x="886" y="177"/>
                    <a:pt x="885" y="176"/>
                  </a:cubicBezTo>
                  <a:cubicBezTo>
                    <a:pt x="884" y="175"/>
                    <a:pt x="884" y="175"/>
                    <a:pt x="884" y="175"/>
                  </a:cubicBezTo>
                  <a:cubicBezTo>
                    <a:pt x="884" y="175"/>
                    <a:pt x="883" y="174"/>
                    <a:pt x="883" y="174"/>
                  </a:cubicBezTo>
                  <a:cubicBezTo>
                    <a:pt x="882" y="173"/>
                    <a:pt x="881" y="172"/>
                    <a:pt x="880" y="171"/>
                  </a:cubicBezTo>
                  <a:cubicBezTo>
                    <a:pt x="880" y="171"/>
                    <a:pt x="880" y="171"/>
                    <a:pt x="880" y="171"/>
                  </a:cubicBezTo>
                  <a:cubicBezTo>
                    <a:pt x="878" y="170"/>
                    <a:pt x="877" y="169"/>
                    <a:pt x="875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4" y="167"/>
                    <a:pt x="874" y="167"/>
                    <a:pt x="874" y="167"/>
                  </a:cubicBezTo>
                  <a:cubicBezTo>
                    <a:pt x="873" y="166"/>
                    <a:pt x="871" y="165"/>
                    <a:pt x="870" y="164"/>
                  </a:cubicBezTo>
                  <a:cubicBezTo>
                    <a:pt x="869" y="164"/>
                    <a:pt x="869" y="164"/>
                    <a:pt x="869" y="164"/>
                  </a:cubicBezTo>
                  <a:cubicBezTo>
                    <a:pt x="867" y="162"/>
                    <a:pt x="865" y="161"/>
                    <a:pt x="862" y="160"/>
                  </a:cubicBezTo>
                  <a:cubicBezTo>
                    <a:pt x="862" y="159"/>
                    <a:pt x="862" y="159"/>
                    <a:pt x="862" y="159"/>
                  </a:cubicBezTo>
                  <a:cubicBezTo>
                    <a:pt x="859" y="158"/>
                    <a:pt x="857" y="157"/>
                    <a:pt x="854" y="156"/>
                  </a:cubicBezTo>
                  <a:cubicBezTo>
                    <a:pt x="853" y="155"/>
                    <a:pt x="853" y="155"/>
                    <a:pt x="853" y="155"/>
                  </a:cubicBezTo>
                  <a:cubicBezTo>
                    <a:pt x="853" y="155"/>
                    <a:pt x="852" y="155"/>
                    <a:pt x="851" y="155"/>
                  </a:cubicBezTo>
                  <a:cubicBezTo>
                    <a:pt x="850" y="154"/>
                    <a:pt x="848" y="153"/>
                    <a:pt x="847" y="153"/>
                  </a:cubicBezTo>
                  <a:cubicBezTo>
                    <a:pt x="846" y="153"/>
                    <a:pt x="846" y="152"/>
                    <a:pt x="845" y="152"/>
                  </a:cubicBezTo>
                  <a:cubicBezTo>
                    <a:pt x="844" y="152"/>
                    <a:pt x="843" y="151"/>
                    <a:pt x="842" y="151"/>
                  </a:cubicBezTo>
                  <a:cubicBezTo>
                    <a:pt x="840" y="150"/>
                    <a:pt x="838" y="150"/>
                    <a:pt x="835" y="149"/>
                  </a:cubicBezTo>
                  <a:cubicBezTo>
                    <a:pt x="835" y="149"/>
                    <a:pt x="834" y="149"/>
                    <a:pt x="833" y="148"/>
                  </a:cubicBezTo>
                  <a:cubicBezTo>
                    <a:pt x="833" y="148"/>
                    <a:pt x="832" y="148"/>
                    <a:pt x="831" y="148"/>
                  </a:cubicBezTo>
                  <a:cubicBezTo>
                    <a:pt x="831" y="148"/>
                    <a:pt x="830" y="148"/>
                    <a:pt x="830" y="147"/>
                  </a:cubicBezTo>
                  <a:cubicBezTo>
                    <a:pt x="829" y="147"/>
                    <a:pt x="829" y="147"/>
                    <a:pt x="829" y="147"/>
                  </a:cubicBezTo>
                  <a:cubicBezTo>
                    <a:pt x="829" y="147"/>
                    <a:pt x="828" y="147"/>
                    <a:pt x="828" y="147"/>
                  </a:cubicBezTo>
                  <a:cubicBezTo>
                    <a:pt x="827" y="147"/>
                    <a:pt x="826" y="147"/>
                    <a:pt x="826" y="146"/>
                  </a:cubicBezTo>
                  <a:cubicBezTo>
                    <a:pt x="825" y="146"/>
                    <a:pt x="825" y="146"/>
                    <a:pt x="824" y="146"/>
                  </a:cubicBezTo>
                  <a:cubicBezTo>
                    <a:pt x="823" y="146"/>
                    <a:pt x="823" y="146"/>
                    <a:pt x="822" y="146"/>
                  </a:cubicBezTo>
                  <a:cubicBezTo>
                    <a:pt x="822" y="145"/>
                    <a:pt x="821" y="145"/>
                    <a:pt x="821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20" y="145"/>
                    <a:pt x="820" y="145"/>
                    <a:pt x="820" y="145"/>
                  </a:cubicBezTo>
                  <a:cubicBezTo>
                    <a:pt x="819" y="145"/>
                    <a:pt x="819" y="145"/>
                    <a:pt x="819" y="145"/>
                  </a:cubicBezTo>
                  <a:cubicBezTo>
                    <a:pt x="819" y="145"/>
                    <a:pt x="818" y="145"/>
                    <a:pt x="818" y="145"/>
                  </a:cubicBezTo>
                  <a:cubicBezTo>
                    <a:pt x="817" y="145"/>
                    <a:pt x="817" y="144"/>
                    <a:pt x="816" y="144"/>
                  </a:cubicBezTo>
                  <a:cubicBezTo>
                    <a:pt x="816" y="144"/>
                    <a:pt x="815" y="144"/>
                    <a:pt x="815" y="144"/>
                  </a:cubicBezTo>
                  <a:cubicBezTo>
                    <a:pt x="814" y="144"/>
                    <a:pt x="814" y="144"/>
                    <a:pt x="813" y="144"/>
                  </a:cubicBezTo>
                  <a:cubicBezTo>
                    <a:pt x="813" y="144"/>
                    <a:pt x="812" y="144"/>
                    <a:pt x="812" y="144"/>
                  </a:cubicBezTo>
                  <a:cubicBezTo>
                    <a:pt x="811" y="143"/>
                    <a:pt x="811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10" y="143"/>
                    <a:pt x="810" y="143"/>
                    <a:pt x="810" y="143"/>
                  </a:cubicBezTo>
                  <a:cubicBezTo>
                    <a:pt x="809" y="143"/>
                    <a:pt x="809" y="143"/>
                    <a:pt x="809" y="143"/>
                  </a:cubicBezTo>
                  <a:cubicBezTo>
                    <a:pt x="809" y="143"/>
                    <a:pt x="808" y="143"/>
                    <a:pt x="808" y="143"/>
                  </a:cubicBezTo>
                  <a:cubicBezTo>
                    <a:pt x="807" y="143"/>
                    <a:pt x="807" y="143"/>
                    <a:pt x="806" y="143"/>
                  </a:cubicBezTo>
                  <a:cubicBezTo>
                    <a:pt x="806" y="143"/>
                    <a:pt x="805" y="143"/>
                    <a:pt x="805" y="142"/>
                  </a:cubicBezTo>
                  <a:cubicBezTo>
                    <a:pt x="804" y="142"/>
                    <a:pt x="804" y="142"/>
                    <a:pt x="803" y="142"/>
                  </a:cubicBezTo>
                  <a:cubicBezTo>
                    <a:pt x="803" y="142"/>
                    <a:pt x="802" y="142"/>
                    <a:pt x="802" y="142"/>
                  </a:cubicBezTo>
                  <a:cubicBezTo>
                    <a:pt x="801" y="142"/>
                    <a:pt x="801" y="142"/>
                    <a:pt x="801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800" y="142"/>
                    <a:pt x="800" y="142"/>
                    <a:pt x="800" y="142"/>
                  </a:cubicBezTo>
                  <a:cubicBezTo>
                    <a:pt x="799" y="142"/>
                    <a:pt x="799" y="142"/>
                    <a:pt x="799" y="142"/>
                  </a:cubicBezTo>
                  <a:cubicBezTo>
                    <a:pt x="799" y="142"/>
                    <a:pt x="798" y="142"/>
                    <a:pt x="798" y="142"/>
                  </a:cubicBezTo>
                  <a:cubicBezTo>
                    <a:pt x="797" y="142"/>
                    <a:pt x="797" y="141"/>
                    <a:pt x="796" y="141"/>
                  </a:cubicBezTo>
                  <a:cubicBezTo>
                    <a:pt x="796" y="141"/>
                    <a:pt x="795" y="141"/>
                    <a:pt x="795" y="141"/>
                  </a:cubicBezTo>
                  <a:cubicBezTo>
                    <a:pt x="794" y="141"/>
                    <a:pt x="794" y="141"/>
                    <a:pt x="793" y="141"/>
                  </a:cubicBezTo>
                  <a:cubicBezTo>
                    <a:pt x="793" y="141"/>
                    <a:pt x="792" y="141"/>
                    <a:pt x="792" y="141"/>
                  </a:cubicBezTo>
                  <a:cubicBezTo>
                    <a:pt x="791" y="141"/>
                    <a:pt x="791" y="141"/>
                    <a:pt x="790" y="141"/>
                  </a:cubicBezTo>
                  <a:cubicBezTo>
                    <a:pt x="790" y="141"/>
                    <a:pt x="789" y="141"/>
                    <a:pt x="789" y="141"/>
                  </a:cubicBezTo>
                  <a:cubicBezTo>
                    <a:pt x="789" y="141"/>
                    <a:pt x="789" y="141"/>
                    <a:pt x="789" y="141"/>
                  </a:cubicBezTo>
                  <a:cubicBezTo>
                    <a:pt x="788" y="141"/>
                    <a:pt x="788" y="141"/>
                    <a:pt x="787" y="141"/>
                  </a:cubicBezTo>
                  <a:cubicBezTo>
                    <a:pt x="787" y="141"/>
                    <a:pt x="786" y="141"/>
                    <a:pt x="786" y="141"/>
                  </a:cubicBezTo>
                  <a:cubicBezTo>
                    <a:pt x="785" y="141"/>
                    <a:pt x="785" y="141"/>
                    <a:pt x="784" y="140"/>
                  </a:cubicBezTo>
                  <a:cubicBezTo>
                    <a:pt x="784" y="140"/>
                    <a:pt x="783" y="140"/>
                    <a:pt x="782" y="140"/>
                  </a:cubicBezTo>
                  <a:cubicBezTo>
                    <a:pt x="782" y="140"/>
                    <a:pt x="781" y="140"/>
                    <a:pt x="781" y="140"/>
                  </a:cubicBezTo>
                  <a:cubicBezTo>
                    <a:pt x="780" y="140"/>
                    <a:pt x="780" y="140"/>
                    <a:pt x="779" y="140"/>
                  </a:cubicBezTo>
                  <a:cubicBezTo>
                    <a:pt x="779" y="140"/>
                    <a:pt x="778" y="140"/>
                    <a:pt x="777" y="140"/>
                  </a:cubicBezTo>
                  <a:cubicBezTo>
                    <a:pt x="777" y="140"/>
                    <a:pt x="777" y="140"/>
                    <a:pt x="777" y="140"/>
                  </a:cubicBezTo>
                  <a:cubicBezTo>
                    <a:pt x="777" y="140"/>
                    <a:pt x="776" y="140"/>
                    <a:pt x="776" y="140"/>
                  </a:cubicBezTo>
                  <a:cubicBezTo>
                    <a:pt x="775" y="140"/>
                    <a:pt x="774" y="140"/>
                    <a:pt x="774" y="140"/>
                  </a:cubicBezTo>
                  <a:cubicBezTo>
                    <a:pt x="773" y="140"/>
                    <a:pt x="773" y="140"/>
                    <a:pt x="772" y="140"/>
                  </a:cubicBezTo>
                  <a:cubicBezTo>
                    <a:pt x="771" y="140"/>
                    <a:pt x="771" y="140"/>
                    <a:pt x="770" y="140"/>
                  </a:cubicBezTo>
                  <a:cubicBezTo>
                    <a:pt x="770" y="140"/>
                    <a:pt x="769" y="140"/>
                    <a:pt x="769" y="140"/>
                  </a:cubicBezTo>
                  <a:cubicBezTo>
                    <a:pt x="769" y="140"/>
                    <a:pt x="768" y="140"/>
                    <a:pt x="768" y="140"/>
                  </a:cubicBezTo>
                  <a:cubicBezTo>
                    <a:pt x="768" y="140"/>
                    <a:pt x="767" y="140"/>
                    <a:pt x="767" y="140"/>
                  </a:cubicBezTo>
                  <a:cubicBezTo>
                    <a:pt x="766" y="140"/>
                    <a:pt x="766" y="140"/>
                    <a:pt x="766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5" y="140"/>
                    <a:pt x="765" y="140"/>
                    <a:pt x="765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4" y="140"/>
                    <a:pt x="764" y="140"/>
                    <a:pt x="764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3" y="140"/>
                    <a:pt x="763" y="140"/>
                    <a:pt x="763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2" y="140"/>
                    <a:pt x="762" y="140"/>
                  </a:cubicBezTo>
                  <a:cubicBezTo>
                    <a:pt x="762" y="140"/>
                    <a:pt x="761" y="140"/>
                    <a:pt x="760" y="140"/>
                  </a:cubicBezTo>
                  <a:cubicBezTo>
                    <a:pt x="760" y="140"/>
                    <a:pt x="759" y="140"/>
                    <a:pt x="759" y="140"/>
                  </a:cubicBezTo>
                  <a:cubicBezTo>
                    <a:pt x="758" y="140"/>
                    <a:pt x="757" y="140"/>
                    <a:pt x="757" y="140"/>
                  </a:cubicBezTo>
                  <a:cubicBezTo>
                    <a:pt x="756" y="140"/>
                    <a:pt x="756" y="140"/>
                    <a:pt x="755" y="140"/>
                  </a:cubicBezTo>
                  <a:cubicBezTo>
                    <a:pt x="754" y="140"/>
                    <a:pt x="753" y="140"/>
                    <a:pt x="753" y="141"/>
                  </a:cubicBezTo>
                  <a:cubicBezTo>
                    <a:pt x="752" y="141"/>
                    <a:pt x="751" y="141"/>
                    <a:pt x="751" y="141"/>
                  </a:cubicBezTo>
                  <a:cubicBezTo>
                    <a:pt x="750" y="141"/>
                    <a:pt x="749" y="141"/>
                    <a:pt x="748" y="141"/>
                  </a:cubicBezTo>
                  <a:cubicBezTo>
                    <a:pt x="748" y="141"/>
                    <a:pt x="747" y="141"/>
                    <a:pt x="746" y="141"/>
                  </a:cubicBezTo>
                  <a:cubicBezTo>
                    <a:pt x="745" y="141"/>
                    <a:pt x="744" y="141"/>
                    <a:pt x="743" y="141"/>
                  </a:cubicBezTo>
                  <a:cubicBezTo>
                    <a:pt x="742" y="141"/>
                    <a:pt x="741" y="141"/>
                    <a:pt x="740" y="142"/>
                  </a:cubicBezTo>
                  <a:cubicBezTo>
                    <a:pt x="739" y="142"/>
                    <a:pt x="738" y="142"/>
                    <a:pt x="737" y="142"/>
                  </a:cubicBezTo>
                  <a:cubicBezTo>
                    <a:pt x="736" y="142"/>
                    <a:pt x="735" y="142"/>
                    <a:pt x="734" y="142"/>
                  </a:cubicBezTo>
                  <a:cubicBezTo>
                    <a:pt x="733" y="143"/>
                    <a:pt x="731" y="143"/>
                    <a:pt x="729" y="143"/>
                  </a:cubicBezTo>
                  <a:cubicBezTo>
                    <a:pt x="728" y="143"/>
                    <a:pt x="727" y="143"/>
                    <a:pt x="726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5" y="144"/>
                    <a:pt x="725" y="144"/>
                    <a:pt x="725" y="144"/>
                  </a:cubicBezTo>
                  <a:cubicBezTo>
                    <a:pt x="724" y="144"/>
                    <a:pt x="724" y="144"/>
                    <a:pt x="724" y="144"/>
                  </a:cubicBezTo>
                  <a:cubicBezTo>
                    <a:pt x="723" y="144"/>
                    <a:pt x="721" y="144"/>
                    <a:pt x="720" y="145"/>
                  </a:cubicBezTo>
                  <a:cubicBezTo>
                    <a:pt x="719" y="145"/>
                    <a:pt x="718" y="145"/>
                    <a:pt x="717" y="145"/>
                  </a:cubicBezTo>
                  <a:cubicBezTo>
                    <a:pt x="716" y="145"/>
                    <a:pt x="716" y="145"/>
                    <a:pt x="716" y="145"/>
                  </a:cubicBezTo>
                  <a:cubicBezTo>
                    <a:pt x="715" y="145"/>
                    <a:pt x="715" y="146"/>
                    <a:pt x="715" y="146"/>
                  </a:cubicBezTo>
                  <a:cubicBezTo>
                    <a:pt x="712" y="146"/>
                    <a:pt x="710" y="147"/>
                    <a:pt x="708" y="147"/>
                  </a:cubicBezTo>
                  <a:cubicBezTo>
                    <a:pt x="707" y="147"/>
                    <a:pt x="707" y="147"/>
                    <a:pt x="706" y="148"/>
                  </a:cubicBezTo>
                  <a:cubicBezTo>
                    <a:pt x="705" y="148"/>
                    <a:pt x="703" y="148"/>
                    <a:pt x="702" y="149"/>
                  </a:cubicBezTo>
                  <a:cubicBezTo>
                    <a:pt x="701" y="149"/>
                    <a:pt x="701" y="149"/>
                    <a:pt x="700" y="149"/>
                  </a:cubicBezTo>
                  <a:cubicBezTo>
                    <a:pt x="699" y="149"/>
                    <a:pt x="699" y="150"/>
                    <a:pt x="698" y="150"/>
                  </a:cubicBezTo>
                  <a:cubicBezTo>
                    <a:pt x="696" y="150"/>
                    <a:pt x="694" y="151"/>
                    <a:pt x="692" y="151"/>
                  </a:cubicBezTo>
                  <a:cubicBezTo>
                    <a:pt x="692" y="152"/>
                    <a:pt x="691" y="152"/>
                    <a:pt x="691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90" y="152"/>
                    <a:pt x="690" y="152"/>
                    <a:pt x="690" y="152"/>
                  </a:cubicBezTo>
                  <a:cubicBezTo>
                    <a:pt x="689" y="152"/>
                    <a:pt x="689" y="152"/>
                    <a:pt x="689" y="152"/>
                  </a:cubicBezTo>
                  <a:cubicBezTo>
                    <a:pt x="688" y="153"/>
                    <a:pt x="686" y="153"/>
                    <a:pt x="685" y="154"/>
                  </a:cubicBezTo>
                  <a:cubicBezTo>
                    <a:pt x="684" y="154"/>
                    <a:pt x="684" y="154"/>
                    <a:pt x="684" y="154"/>
                  </a:cubicBezTo>
                  <a:cubicBezTo>
                    <a:pt x="682" y="155"/>
                    <a:pt x="681" y="155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9" y="156"/>
                    <a:pt x="679" y="156"/>
                    <a:pt x="679" y="156"/>
                  </a:cubicBezTo>
                  <a:cubicBezTo>
                    <a:pt x="677" y="157"/>
                    <a:pt x="676" y="157"/>
                    <a:pt x="675" y="158"/>
                  </a:cubicBezTo>
                  <a:cubicBezTo>
                    <a:pt x="674" y="158"/>
                    <a:pt x="674" y="158"/>
                    <a:pt x="674" y="158"/>
                  </a:cubicBezTo>
                  <a:cubicBezTo>
                    <a:pt x="673" y="159"/>
                    <a:pt x="671" y="160"/>
                    <a:pt x="670" y="160"/>
                  </a:cubicBezTo>
                  <a:cubicBezTo>
                    <a:pt x="670" y="160"/>
                    <a:pt x="670" y="160"/>
                    <a:pt x="670" y="160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61"/>
                    <a:pt x="668" y="161"/>
                    <a:pt x="668" y="162"/>
                  </a:cubicBezTo>
                  <a:cubicBezTo>
                    <a:pt x="667" y="162"/>
                    <a:pt x="667" y="162"/>
                    <a:pt x="667" y="162"/>
                  </a:cubicBezTo>
                  <a:cubicBezTo>
                    <a:pt x="666" y="162"/>
                    <a:pt x="666" y="162"/>
                    <a:pt x="666" y="162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5" y="163"/>
                    <a:pt x="665" y="163"/>
                    <a:pt x="665" y="163"/>
                  </a:cubicBezTo>
                  <a:cubicBezTo>
                    <a:pt x="664" y="164"/>
                    <a:pt x="664" y="164"/>
                    <a:pt x="664" y="164"/>
                  </a:cubicBezTo>
                  <a:cubicBezTo>
                    <a:pt x="664" y="164"/>
                    <a:pt x="663" y="164"/>
                    <a:pt x="663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2" y="165"/>
                    <a:pt x="662" y="165"/>
                    <a:pt x="662" y="165"/>
                  </a:cubicBezTo>
                  <a:cubicBezTo>
                    <a:pt x="661" y="166"/>
                    <a:pt x="661" y="166"/>
                    <a:pt x="661" y="166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60" y="167"/>
                    <a:pt x="660" y="167"/>
                    <a:pt x="660" y="167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9" y="168"/>
                    <a:pt x="659" y="168"/>
                    <a:pt x="659" y="168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8" y="169"/>
                    <a:pt x="658" y="169"/>
                    <a:pt x="658" y="169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7" y="170"/>
                    <a:pt x="657" y="170"/>
                    <a:pt x="657" y="170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1"/>
                    <a:pt x="656" y="171"/>
                    <a:pt x="656" y="171"/>
                  </a:cubicBezTo>
                  <a:cubicBezTo>
                    <a:pt x="656" y="172"/>
                    <a:pt x="656" y="172"/>
                    <a:pt x="656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2"/>
                    <a:pt x="655" y="172"/>
                    <a:pt x="655" y="172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3"/>
                    <a:pt x="655" y="173"/>
                    <a:pt x="655" y="173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5" y="174"/>
                    <a:pt x="655" y="174"/>
                    <a:pt x="655" y="174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5"/>
                    <a:pt x="654" y="175"/>
                    <a:pt x="654" y="175"/>
                  </a:cubicBezTo>
                  <a:cubicBezTo>
                    <a:pt x="654" y="176"/>
                    <a:pt x="654" y="176"/>
                    <a:pt x="654" y="176"/>
                  </a:cubicBezTo>
                  <a:cubicBezTo>
                    <a:pt x="650" y="205"/>
                    <a:pt x="646" y="234"/>
                    <a:pt x="642" y="264"/>
                  </a:cubicBezTo>
                  <a:cubicBezTo>
                    <a:pt x="640" y="264"/>
                    <a:pt x="637" y="264"/>
                    <a:pt x="635" y="264"/>
                  </a:cubicBezTo>
                  <a:cubicBezTo>
                    <a:pt x="634" y="264"/>
                    <a:pt x="634" y="264"/>
                    <a:pt x="634" y="264"/>
                  </a:cubicBezTo>
                  <a:cubicBezTo>
                    <a:pt x="629" y="264"/>
                    <a:pt x="623" y="264"/>
                    <a:pt x="618" y="265"/>
                  </a:cubicBezTo>
                  <a:cubicBezTo>
                    <a:pt x="617" y="265"/>
                    <a:pt x="617" y="265"/>
                    <a:pt x="617" y="265"/>
                  </a:cubicBezTo>
                  <a:cubicBezTo>
                    <a:pt x="611" y="265"/>
                    <a:pt x="606" y="265"/>
                    <a:pt x="600" y="266"/>
                  </a:cubicBezTo>
                  <a:cubicBezTo>
                    <a:pt x="598" y="266"/>
                    <a:pt x="595" y="266"/>
                    <a:pt x="593" y="266"/>
                  </a:cubicBezTo>
                  <a:cubicBezTo>
                    <a:pt x="592" y="266"/>
                    <a:pt x="592" y="266"/>
                    <a:pt x="591" y="266"/>
                  </a:cubicBezTo>
                  <a:cubicBezTo>
                    <a:pt x="589" y="266"/>
                    <a:pt x="588" y="266"/>
                    <a:pt x="586" y="266"/>
                  </a:cubicBezTo>
                  <a:cubicBezTo>
                    <a:pt x="584" y="266"/>
                    <a:pt x="582" y="266"/>
                    <a:pt x="580" y="266"/>
                  </a:cubicBezTo>
                  <a:cubicBezTo>
                    <a:pt x="579" y="266"/>
                    <a:pt x="578" y="266"/>
                    <a:pt x="577" y="266"/>
                  </a:cubicBezTo>
                  <a:cubicBezTo>
                    <a:pt x="575" y="267"/>
                    <a:pt x="572" y="267"/>
                    <a:pt x="570" y="267"/>
                  </a:cubicBezTo>
                  <a:cubicBezTo>
                    <a:pt x="569" y="267"/>
                    <a:pt x="568" y="267"/>
                    <a:pt x="567" y="267"/>
                  </a:cubicBezTo>
                  <a:cubicBezTo>
                    <a:pt x="550" y="268"/>
                    <a:pt x="534" y="268"/>
                    <a:pt x="520" y="269"/>
                  </a:cubicBezTo>
                  <a:cubicBezTo>
                    <a:pt x="519" y="269"/>
                    <a:pt x="519" y="269"/>
                    <a:pt x="519" y="269"/>
                  </a:cubicBezTo>
                  <a:cubicBezTo>
                    <a:pt x="517" y="269"/>
                    <a:pt x="514" y="269"/>
                    <a:pt x="512" y="269"/>
                  </a:cubicBezTo>
                  <a:cubicBezTo>
                    <a:pt x="511" y="269"/>
                    <a:pt x="511" y="269"/>
                    <a:pt x="511" y="269"/>
                  </a:cubicBezTo>
                  <a:cubicBezTo>
                    <a:pt x="506" y="269"/>
                    <a:pt x="501" y="269"/>
                    <a:pt x="496" y="269"/>
                  </a:cubicBezTo>
                  <a:cubicBezTo>
                    <a:pt x="492" y="270"/>
                    <a:pt x="488" y="270"/>
                    <a:pt x="484" y="270"/>
                  </a:cubicBezTo>
                  <a:cubicBezTo>
                    <a:pt x="472" y="270"/>
                    <a:pt x="464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0"/>
                    <a:pt x="462" y="270"/>
                    <a:pt x="462" y="270"/>
                  </a:cubicBezTo>
                  <a:cubicBezTo>
                    <a:pt x="462" y="271"/>
                    <a:pt x="462" y="271"/>
                    <a:pt x="462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1" y="271"/>
                    <a:pt x="461" y="271"/>
                    <a:pt x="461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60" y="271"/>
                    <a:pt x="460" y="271"/>
                    <a:pt x="460" y="271"/>
                  </a:cubicBezTo>
                  <a:cubicBezTo>
                    <a:pt x="459" y="271"/>
                    <a:pt x="459" y="271"/>
                    <a:pt x="458" y="271"/>
                  </a:cubicBezTo>
                  <a:cubicBezTo>
                    <a:pt x="458" y="271"/>
                    <a:pt x="458" y="271"/>
                    <a:pt x="458" y="271"/>
                  </a:cubicBezTo>
                  <a:cubicBezTo>
                    <a:pt x="457" y="271"/>
                    <a:pt x="457" y="271"/>
                    <a:pt x="456" y="271"/>
                  </a:cubicBezTo>
                  <a:cubicBezTo>
                    <a:pt x="456" y="271"/>
                    <a:pt x="456" y="271"/>
                    <a:pt x="456" y="271"/>
                  </a:cubicBezTo>
                  <a:cubicBezTo>
                    <a:pt x="455" y="271"/>
                    <a:pt x="454" y="271"/>
                    <a:pt x="453" y="271"/>
                  </a:cubicBezTo>
                  <a:cubicBezTo>
                    <a:pt x="453" y="271"/>
                    <a:pt x="453" y="271"/>
                    <a:pt x="453" y="271"/>
                  </a:cubicBezTo>
                  <a:cubicBezTo>
                    <a:pt x="453" y="271"/>
                    <a:pt x="452" y="271"/>
                    <a:pt x="451" y="271"/>
                  </a:cubicBezTo>
                  <a:cubicBezTo>
                    <a:pt x="450" y="271"/>
                    <a:pt x="450" y="271"/>
                    <a:pt x="450" y="271"/>
                  </a:cubicBezTo>
                  <a:cubicBezTo>
                    <a:pt x="449" y="271"/>
                    <a:pt x="448" y="272"/>
                    <a:pt x="447" y="272"/>
                  </a:cubicBezTo>
                  <a:cubicBezTo>
                    <a:pt x="446" y="272"/>
                    <a:pt x="445" y="272"/>
                    <a:pt x="444" y="272"/>
                  </a:cubicBezTo>
                  <a:cubicBezTo>
                    <a:pt x="444" y="272"/>
                    <a:pt x="444" y="272"/>
                    <a:pt x="444" y="272"/>
                  </a:cubicBezTo>
                  <a:cubicBezTo>
                    <a:pt x="442" y="271"/>
                    <a:pt x="441" y="271"/>
                    <a:pt x="440" y="271"/>
                  </a:cubicBezTo>
                  <a:cubicBezTo>
                    <a:pt x="440" y="271"/>
                    <a:pt x="440" y="271"/>
                    <a:pt x="440" y="271"/>
                  </a:cubicBezTo>
                  <a:cubicBezTo>
                    <a:pt x="438" y="271"/>
                    <a:pt x="437" y="271"/>
                    <a:pt x="436" y="271"/>
                  </a:cubicBezTo>
                  <a:cubicBezTo>
                    <a:pt x="436" y="271"/>
                    <a:pt x="436" y="271"/>
                    <a:pt x="436" y="271"/>
                  </a:cubicBezTo>
                  <a:cubicBezTo>
                    <a:pt x="434" y="271"/>
                    <a:pt x="433" y="271"/>
                    <a:pt x="432" y="271"/>
                  </a:cubicBezTo>
                  <a:cubicBezTo>
                    <a:pt x="431" y="271"/>
                    <a:pt x="431" y="271"/>
                    <a:pt x="431" y="271"/>
                  </a:cubicBezTo>
                  <a:cubicBezTo>
                    <a:pt x="430" y="271"/>
                    <a:pt x="429" y="270"/>
                    <a:pt x="427" y="270"/>
                  </a:cubicBezTo>
                  <a:cubicBezTo>
                    <a:pt x="427" y="270"/>
                    <a:pt x="427" y="270"/>
                    <a:pt x="427" y="270"/>
                  </a:cubicBezTo>
                  <a:cubicBezTo>
                    <a:pt x="426" y="270"/>
                    <a:pt x="424" y="270"/>
                    <a:pt x="423" y="269"/>
                  </a:cubicBezTo>
                  <a:cubicBezTo>
                    <a:pt x="423" y="269"/>
                    <a:pt x="423" y="269"/>
                    <a:pt x="423" y="269"/>
                  </a:cubicBezTo>
                  <a:cubicBezTo>
                    <a:pt x="419" y="269"/>
                    <a:pt x="416" y="268"/>
                    <a:pt x="413" y="267"/>
                  </a:cubicBezTo>
                  <a:cubicBezTo>
                    <a:pt x="413" y="267"/>
                    <a:pt x="413" y="267"/>
                    <a:pt x="413" y="267"/>
                  </a:cubicBezTo>
                  <a:cubicBezTo>
                    <a:pt x="412" y="267"/>
                    <a:pt x="410" y="266"/>
                    <a:pt x="409" y="266"/>
                  </a:cubicBezTo>
                  <a:cubicBezTo>
                    <a:pt x="408" y="266"/>
                    <a:pt x="408" y="266"/>
                    <a:pt x="407" y="265"/>
                  </a:cubicBezTo>
                  <a:cubicBezTo>
                    <a:pt x="406" y="265"/>
                    <a:pt x="405" y="265"/>
                    <a:pt x="404" y="264"/>
                  </a:cubicBezTo>
                  <a:cubicBezTo>
                    <a:pt x="404" y="264"/>
                    <a:pt x="403" y="264"/>
                    <a:pt x="402" y="264"/>
                  </a:cubicBezTo>
                  <a:cubicBezTo>
                    <a:pt x="401" y="263"/>
                    <a:pt x="401" y="263"/>
                    <a:pt x="400" y="262"/>
                  </a:cubicBezTo>
                  <a:cubicBezTo>
                    <a:pt x="399" y="262"/>
                    <a:pt x="398" y="262"/>
                    <a:pt x="398" y="261"/>
                  </a:cubicBezTo>
                  <a:cubicBezTo>
                    <a:pt x="397" y="261"/>
                    <a:pt x="396" y="261"/>
                    <a:pt x="395" y="260"/>
                  </a:cubicBezTo>
                  <a:cubicBezTo>
                    <a:pt x="395" y="260"/>
                    <a:pt x="394" y="260"/>
                    <a:pt x="393" y="259"/>
                  </a:cubicBezTo>
                  <a:cubicBezTo>
                    <a:pt x="392" y="259"/>
                    <a:pt x="392" y="258"/>
                    <a:pt x="391" y="258"/>
                  </a:cubicBezTo>
                  <a:cubicBezTo>
                    <a:pt x="390" y="257"/>
                    <a:pt x="390" y="257"/>
                    <a:pt x="389" y="257"/>
                  </a:cubicBezTo>
                  <a:cubicBezTo>
                    <a:pt x="388" y="256"/>
                    <a:pt x="387" y="255"/>
                    <a:pt x="386" y="255"/>
                  </a:cubicBezTo>
                  <a:cubicBezTo>
                    <a:pt x="386" y="254"/>
                    <a:pt x="385" y="254"/>
                    <a:pt x="385" y="254"/>
                  </a:cubicBezTo>
                  <a:cubicBezTo>
                    <a:pt x="384" y="253"/>
                    <a:pt x="383" y="252"/>
                    <a:pt x="382" y="252"/>
                  </a:cubicBezTo>
                  <a:cubicBezTo>
                    <a:pt x="381" y="251"/>
                    <a:pt x="381" y="251"/>
                    <a:pt x="381" y="250"/>
                  </a:cubicBezTo>
                  <a:cubicBezTo>
                    <a:pt x="379" y="249"/>
                    <a:pt x="378" y="248"/>
                    <a:pt x="377" y="247"/>
                  </a:cubicBezTo>
                  <a:cubicBezTo>
                    <a:pt x="373" y="243"/>
                    <a:pt x="369" y="239"/>
                    <a:pt x="365" y="235"/>
                  </a:cubicBezTo>
                  <a:cubicBezTo>
                    <a:pt x="363" y="233"/>
                    <a:pt x="362" y="232"/>
                    <a:pt x="360" y="230"/>
                  </a:cubicBezTo>
                  <a:cubicBezTo>
                    <a:pt x="358" y="227"/>
                    <a:pt x="355" y="225"/>
                    <a:pt x="353" y="222"/>
                  </a:cubicBezTo>
                  <a:cubicBezTo>
                    <a:pt x="353" y="221"/>
                    <a:pt x="352" y="221"/>
                    <a:pt x="352" y="221"/>
                  </a:cubicBezTo>
                  <a:cubicBezTo>
                    <a:pt x="351" y="220"/>
                    <a:pt x="350" y="218"/>
                    <a:pt x="349" y="217"/>
                  </a:cubicBezTo>
                  <a:cubicBezTo>
                    <a:pt x="348" y="216"/>
                    <a:pt x="347" y="216"/>
                    <a:pt x="346" y="215"/>
                  </a:cubicBezTo>
                  <a:cubicBezTo>
                    <a:pt x="345" y="213"/>
                    <a:pt x="344" y="212"/>
                    <a:pt x="343" y="211"/>
                  </a:cubicBezTo>
                  <a:cubicBezTo>
                    <a:pt x="342" y="210"/>
                    <a:pt x="342" y="209"/>
                    <a:pt x="341" y="209"/>
                  </a:cubicBezTo>
                  <a:cubicBezTo>
                    <a:pt x="340" y="208"/>
                    <a:pt x="339" y="206"/>
                    <a:pt x="337" y="205"/>
                  </a:cubicBezTo>
                  <a:cubicBezTo>
                    <a:pt x="337" y="204"/>
                    <a:pt x="336" y="204"/>
                    <a:pt x="335" y="203"/>
                  </a:cubicBezTo>
                  <a:cubicBezTo>
                    <a:pt x="335" y="203"/>
                    <a:pt x="335" y="202"/>
                    <a:pt x="334" y="202"/>
                  </a:cubicBezTo>
                  <a:cubicBezTo>
                    <a:pt x="333" y="201"/>
                    <a:pt x="333" y="200"/>
                    <a:pt x="332" y="200"/>
                  </a:cubicBezTo>
                  <a:cubicBezTo>
                    <a:pt x="332" y="199"/>
                    <a:pt x="331" y="199"/>
                    <a:pt x="331" y="198"/>
                  </a:cubicBezTo>
                  <a:cubicBezTo>
                    <a:pt x="330" y="198"/>
                    <a:pt x="330" y="198"/>
                    <a:pt x="330" y="198"/>
                  </a:cubicBezTo>
                  <a:cubicBezTo>
                    <a:pt x="329" y="197"/>
                    <a:pt x="328" y="195"/>
                    <a:pt x="327" y="194"/>
                  </a:cubicBezTo>
                  <a:cubicBezTo>
                    <a:pt x="326" y="194"/>
                    <a:pt x="325" y="193"/>
                    <a:pt x="325" y="193"/>
                  </a:cubicBezTo>
                  <a:cubicBezTo>
                    <a:pt x="324" y="192"/>
                    <a:pt x="322" y="191"/>
                    <a:pt x="321" y="190"/>
                  </a:cubicBezTo>
                  <a:cubicBezTo>
                    <a:pt x="321" y="189"/>
                    <a:pt x="320" y="188"/>
                    <a:pt x="319" y="188"/>
                  </a:cubicBezTo>
                  <a:cubicBezTo>
                    <a:pt x="318" y="187"/>
                    <a:pt x="316" y="185"/>
                    <a:pt x="315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2"/>
                    <a:pt x="311" y="181"/>
                    <a:pt x="309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79"/>
                    <a:pt x="308" y="179"/>
                    <a:pt x="307" y="179"/>
                  </a:cubicBezTo>
                  <a:cubicBezTo>
                    <a:pt x="306" y="178"/>
                    <a:pt x="305" y="177"/>
                    <a:pt x="304" y="177"/>
                  </a:cubicBezTo>
                  <a:cubicBezTo>
                    <a:pt x="303" y="176"/>
                    <a:pt x="302" y="176"/>
                    <a:pt x="302" y="176"/>
                  </a:cubicBezTo>
                  <a:cubicBezTo>
                    <a:pt x="300" y="175"/>
                    <a:pt x="299" y="175"/>
                    <a:pt x="298" y="174"/>
                  </a:cubicBezTo>
                  <a:cubicBezTo>
                    <a:pt x="297" y="174"/>
                    <a:pt x="297" y="174"/>
                    <a:pt x="296" y="173"/>
                  </a:cubicBezTo>
                  <a:cubicBezTo>
                    <a:pt x="295" y="173"/>
                    <a:pt x="294" y="173"/>
                    <a:pt x="294" y="172"/>
                  </a:cubicBezTo>
                  <a:cubicBezTo>
                    <a:pt x="293" y="172"/>
                    <a:pt x="293" y="172"/>
                    <a:pt x="293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2" y="172"/>
                    <a:pt x="292" y="172"/>
                    <a:pt x="292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1" y="172"/>
                    <a:pt x="291" y="172"/>
                    <a:pt x="291" y="172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90" y="171"/>
                    <a:pt x="290" y="171"/>
                    <a:pt x="290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9" y="171"/>
                    <a:pt x="289" y="171"/>
                    <a:pt x="289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7" y="171"/>
                    <a:pt x="287" y="171"/>
                    <a:pt x="287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6" y="171"/>
                    <a:pt x="286" y="171"/>
                  </a:cubicBezTo>
                  <a:cubicBezTo>
                    <a:pt x="286" y="171"/>
                    <a:pt x="285" y="170"/>
                    <a:pt x="285" y="170"/>
                  </a:cubicBezTo>
                  <a:cubicBezTo>
                    <a:pt x="284" y="170"/>
                    <a:pt x="284" y="170"/>
                    <a:pt x="283" y="170"/>
                  </a:cubicBezTo>
                  <a:cubicBezTo>
                    <a:pt x="283" y="170"/>
                    <a:pt x="282" y="170"/>
                    <a:pt x="282" y="170"/>
                  </a:cubicBezTo>
                  <a:cubicBezTo>
                    <a:pt x="281" y="170"/>
                    <a:pt x="281" y="170"/>
                    <a:pt x="280" y="170"/>
                  </a:cubicBezTo>
                  <a:cubicBezTo>
                    <a:pt x="279" y="170"/>
                    <a:pt x="279" y="170"/>
                    <a:pt x="278" y="169"/>
                  </a:cubicBezTo>
                  <a:cubicBezTo>
                    <a:pt x="277" y="169"/>
                    <a:pt x="276" y="169"/>
                    <a:pt x="275" y="169"/>
                  </a:cubicBezTo>
                  <a:cubicBezTo>
                    <a:pt x="275" y="169"/>
                    <a:pt x="274" y="169"/>
                    <a:pt x="273" y="169"/>
                  </a:cubicBezTo>
                  <a:cubicBezTo>
                    <a:pt x="272" y="169"/>
                    <a:pt x="272" y="169"/>
                    <a:pt x="271" y="169"/>
                  </a:cubicBezTo>
                  <a:cubicBezTo>
                    <a:pt x="271" y="169"/>
                    <a:pt x="270" y="169"/>
                    <a:pt x="270" y="169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9" y="168"/>
                    <a:pt x="269" y="168"/>
                    <a:pt x="269" y="168"/>
                  </a:cubicBezTo>
                  <a:cubicBezTo>
                    <a:pt x="268" y="168"/>
                    <a:pt x="268" y="168"/>
                    <a:pt x="268" y="168"/>
                  </a:cubicBezTo>
                  <a:cubicBezTo>
                    <a:pt x="268" y="168"/>
                    <a:pt x="267" y="168"/>
                    <a:pt x="267" y="168"/>
                  </a:cubicBezTo>
                  <a:cubicBezTo>
                    <a:pt x="267" y="168"/>
                    <a:pt x="266" y="168"/>
                    <a:pt x="266" y="168"/>
                  </a:cubicBezTo>
                  <a:cubicBezTo>
                    <a:pt x="266" y="168"/>
                    <a:pt x="266" y="168"/>
                    <a:pt x="266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64" y="168"/>
                    <a:pt x="264" y="168"/>
                    <a:pt x="264" y="168"/>
                  </a:cubicBezTo>
                  <a:cubicBezTo>
                    <a:pt x="263" y="168"/>
                    <a:pt x="263" y="168"/>
                    <a:pt x="263" y="168"/>
                  </a:cubicBezTo>
                  <a:cubicBezTo>
                    <a:pt x="262" y="168"/>
                    <a:pt x="262" y="168"/>
                    <a:pt x="262" y="168"/>
                  </a:cubicBezTo>
                  <a:cubicBezTo>
                    <a:pt x="261" y="168"/>
                    <a:pt x="261" y="168"/>
                    <a:pt x="261" y="168"/>
                  </a:cubicBezTo>
                  <a:cubicBezTo>
                    <a:pt x="260" y="168"/>
                    <a:pt x="260" y="168"/>
                    <a:pt x="260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8" y="168"/>
                    <a:pt x="258" y="168"/>
                    <a:pt x="258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5" y="168"/>
                    <a:pt x="255" y="168"/>
                    <a:pt x="255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4" y="168"/>
                    <a:pt x="254" y="168"/>
                    <a:pt x="254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3" y="168"/>
                    <a:pt x="253" y="168"/>
                    <a:pt x="253" y="168"/>
                  </a:cubicBezTo>
                  <a:cubicBezTo>
                    <a:pt x="252" y="168"/>
                    <a:pt x="252" y="168"/>
                    <a:pt x="252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9" y="168"/>
                    <a:pt x="249" y="168"/>
                    <a:pt x="249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8" y="168"/>
                    <a:pt x="248" y="168"/>
                    <a:pt x="248" y="168"/>
                  </a:cubicBezTo>
                  <a:cubicBezTo>
                    <a:pt x="247" y="168"/>
                    <a:pt x="247" y="168"/>
                    <a:pt x="247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3" y="169"/>
                    <a:pt x="243" y="169"/>
                    <a:pt x="243" y="169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241" y="169"/>
                    <a:pt x="240" y="169"/>
                    <a:pt x="240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9" y="169"/>
                    <a:pt x="239" y="169"/>
                    <a:pt x="239" y="169"/>
                  </a:cubicBezTo>
                  <a:cubicBezTo>
                    <a:pt x="238" y="170"/>
                    <a:pt x="238" y="170"/>
                    <a:pt x="237" y="170"/>
                  </a:cubicBezTo>
                  <a:cubicBezTo>
                    <a:pt x="236" y="170"/>
                    <a:pt x="236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3" y="171"/>
                    <a:pt x="232" y="172"/>
                    <a:pt x="232" y="172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1" y="173"/>
                    <a:pt x="231" y="173"/>
                    <a:pt x="231" y="173"/>
                  </a:cubicBezTo>
                  <a:cubicBezTo>
                    <a:pt x="230" y="173"/>
                    <a:pt x="230" y="173"/>
                    <a:pt x="230" y="173"/>
                  </a:cubicBezTo>
                  <a:cubicBezTo>
                    <a:pt x="230" y="173"/>
                    <a:pt x="229" y="174"/>
                    <a:pt x="229" y="174"/>
                  </a:cubicBezTo>
                  <a:cubicBezTo>
                    <a:pt x="228" y="174"/>
                    <a:pt x="228" y="174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7" y="175"/>
                    <a:pt x="227" y="175"/>
                    <a:pt x="227" y="175"/>
                  </a:cubicBezTo>
                  <a:cubicBezTo>
                    <a:pt x="226" y="176"/>
                    <a:pt x="226" y="176"/>
                    <a:pt x="226" y="176"/>
                  </a:cubicBezTo>
                  <a:cubicBezTo>
                    <a:pt x="225" y="176"/>
                    <a:pt x="225" y="176"/>
                    <a:pt x="224" y="177"/>
                  </a:cubicBezTo>
                  <a:cubicBezTo>
                    <a:pt x="224" y="177"/>
                    <a:pt x="224" y="177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3" y="178"/>
                    <a:pt x="223" y="178"/>
                    <a:pt x="223" y="178"/>
                  </a:cubicBezTo>
                  <a:cubicBezTo>
                    <a:pt x="222" y="179"/>
                    <a:pt x="222" y="179"/>
                    <a:pt x="222" y="179"/>
                  </a:cubicBezTo>
                  <a:cubicBezTo>
                    <a:pt x="221" y="179"/>
                    <a:pt x="221" y="180"/>
                    <a:pt x="221" y="180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20" y="181"/>
                    <a:pt x="220" y="181"/>
                    <a:pt x="220" y="181"/>
                  </a:cubicBezTo>
                  <a:cubicBezTo>
                    <a:pt x="219" y="181"/>
                    <a:pt x="219" y="181"/>
                    <a:pt x="219" y="181"/>
                  </a:cubicBezTo>
                  <a:cubicBezTo>
                    <a:pt x="219" y="182"/>
                    <a:pt x="219" y="182"/>
                    <a:pt x="219" y="182"/>
                  </a:cubicBezTo>
                  <a:cubicBezTo>
                    <a:pt x="218" y="182"/>
                    <a:pt x="218" y="183"/>
                    <a:pt x="217" y="184"/>
                  </a:cubicBezTo>
                  <a:cubicBezTo>
                    <a:pt x="217" y="184"/>
                    <a:pt x="217" y="184"/>
                    <a:pt x="217" y="184"/>
                  </a:cubicBezTo>
                  <a:cubicBezTo>
                    <a:pt x="216" y="184"/>
                    <a:pt x="216" y="185"/>
                    <a:pt x="215" y="185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14" y="186"/>
                    <a:pt x="213" y="187"/>
                    <a:pt x="212" y="187"/>
                  </a:cubicBezTo>
                  <a:cubicBezTo>
                    <a:pt x="212" y="187"/>
                    <a:pt x="212" y="187"/>
                    <a:pt x="212" y="187"/>
                  </a:cubicBezTo>
                  <a:cubicBezTo>
                    <a:pt x="211" y="188"/>
                    <a:pt x="210" y="188"/>
                    <a:pt x="209" y="189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8" y="189"/>
                    <a:pt x="208" y="190"/>
                    <a:pt x="207" y="190"/>
                  </a:cubicBezTo>
                  <a:cubicBezTo>
                    <a:pt x="206" y="190"/>
                    <a:pt x="205" y="191"/>
                    <a:pt x="204" y="191"/>
                  </a:cubicBezTo>
                  <a:cubicBezTo>
                    <a:pt x="203" y="192"/>
                    <a:pt x="203" y="192"/>
                    <a:pt x="203" y="192"/>
                  </a:cubicBezTo>
                  <a:cubicBezTo>
                    <a:pt x="201" y="192"/>
                    <a:pt x="199" y="193"/>
                    <a:pt x="198" y="194"/>
                  </a:cubicBezTo>
                  <a:cubicBezTo>
                    <a:pt x="197" y="194"/>
                    <a:pt x="197" y="194"/>
                    <a:pt x="196" y="194"/>
                  </a:cubicBezTo>
                  <a:cubicBezTo>
                    <a:pt x="195" y="194"/>
                    <a:pt x="193" y="195"/>
                    <a:pt x="192" y="195"/>
                  </a:cubicBezTo>
                  <a:cubicBezTo>
                    <a:pt x="191" y="195"/>
                    <a:pt x="191" y="195"/>
                    <a:pt x="190" y="196"/>
                  </a:cubicBezTo>
                  <a:cubicBezTo>
                    <a:pt x="188" y="196"/>
                    <a:pt x="187" y="196"/>
                    <a:pt x="185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81" y="198"/>
                    <a:pt x="177" y="198"/>
                    <a:pt x="174" y="199"/>
                  </a:cubicBezTo>
                  <a:cubicBezTo>
                    <a:pt x="173" y="199"/>
                    <a:pt x="173" y="199"/>
                    <a:pt x="173" y="199"/>
                  </a:cubicBezTo>
                  <a:cubicBezTo>
                    <a:pt x="172" y="199"/>
                    <a:pt x="170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71" y="161"/>
                    <a:pt x="175" y="123"/>
                    <a:pt x="178" y="85"/>
                  </a:cubicBezTo>
                  <a:cubicBezTo>
                    <a:pt x="179" y="84"/>
                    <a:pt x="178" y="82"/>
                    <a:pt x="178" y="80"/>
                  </a:cubicBezTo>
                  <a:cubicBezTo>
                    <a:pt x="177" y="79"/>
                    <a:pt x="176" y="77"/>
                    <a:pt x="175" y="76"/>
                  </a:cubicBezTo>
                  <a:cubicBezTo>
                    <a:pt x="174" y="74"/>
                    <a:pt x="172" y="72"/>
                    <a:pt x="170" y="70"/>
                  </a:cubicBezTo>
                  <a:cubicBezTo>
                    <a:pt x="168" y="69"/>
                    <a:pt x="166" y="67"/>
                    <a:pt x="163" y="65"/>
                  </a:cubicBezTo>
                  <a:cubicBezTo>
                    <a:pt x="157" y="60"/>
                    <a:pt x="149" y="55"/>
                    <a:pt x="141" y="49"/>
                  </a:cubicBezTo>
                  <a:cubicBezTo>
                    <a:pt x="133" y="43"/>
                    <a:pt x="125" y="36"/>
                    <a:pt x="118" y="30"/>
                  </a:cubicBezTo>
                  <a:cubicBezTo>
                    <a:pt x="111" y="24"/>
                    <a:pt x="104" y="19"/>
                    <a:pt x="100" y="15"/>
                  </a:cubicBezTo>
                  <a:cubicBezTo>
                    <a:pt x="95" y="11"/>
                    <a:pt x="92" y="9"/>
                    <a:pt x="91" y="8"/>
                  </a:cubicBezTo>
                  <a:cubicBezTo>
                    <a:pt x="91" y="8"/>
                    <a:pt x="90" y="8"/>
                    <a:pt x="90" y="7"/>
                  </a:cubicBezTo>
                  <a:cubicBezTo>
                    <a:pt x="89" y="7"/>
                    <a:pt x="88" y="6"/>
                    <a:pt x="87" y="6"/>
                  </a:cubicBezTo>
                  <a:cubicBezTo>
                    <a:pt x="86" y="5"/>
                    <a:pt x="86" y="4"/>
                    <a:pt x="85" y="3"/>
                  </a:cubicBezTo>
                  <a:cubicBezTo>
                    <a:pt x="84" y="2"/>
                    <a:pt x="84" y="1"/>
                    <a:pt x="84" y="0"/>
                  </a:cubicBezTo>
                  <a:cubicBezTo>
                    <a:pt x="80" y="55"/>
                    <a:pt x="75" y="110"/>
                    <a:pt x="71" y="164"/>
                  </a:cubicBezTo>
                  <a:cubicBezTo>
                    <a:pt x="71" y="166"/>
                    <a:pt x="71" y="167"/>
                    <a:pt x="71" y="168"/>
                  </a:cubicBezTo>
                  <a:cubicBezTo>
                    <a:pt x="72" y="169"/>
                    <a:pt x="73" y="170"/>
                    <a:pt x="74" y="170"/>
                  </a:cubicBezTo>
                  <a:cubicBezTo>
                    <a:pt x="74" y="171"/>
                    <a:pt x="75" y="172"/>
                    <a:pt x="76" y="172"/>
                  </a:cubicBezTo>
                  <a:cubicBezTo>
                    <a:pt x="77" y="173"/>
                    <a:pt x="77" y="173"/>
                    <a:pt x="77" y="173"/>
                  </a:cubicBezTo>
                  <a:cubicBezTo>
                    <a:pt x="78" y="174"/>
                    <a:pt x="81" y="176"/>
                    <a:pt x="86" y="181"/>
                  </a:cubicBezTo>
                  <a:cubicBezTo>
                    <a:pt x="90" y="185"/>
                    <a:pt x="96" y="190"/>
                    <a:pt x="102" y="196"/>
                  </a:cubicBezTo>
                  <a:cubicBezTo>
                    <a:pt x="101" y="196"/>
                    <a:pt x="100" y="195"/>
                    <a:pt x="100" y="195"/>
                  </a:cubicBezTo>
                  <a:cubicBezTo>
                    <a:pt x="99" y="195"/>
                    <a:pt x="99" y="195"/>
                    <a:pt x="99" y="195"/>
                  </a:cubicBezTo>
                  <a:cubicBezTo>
                    <a:pt x="96" y="194"/>
                    <a:pt x="92" y="194"/>
                    <a:pt x="89" y="193"/>
                  </a:cubicBezTo>
                  <a:cubicBezTo>
                    <a:pt x="89" y="193"/>
                    <a:pt x="89" y="193"/>
                    <a:pt x="89" y="193"/>
                  </a:cubicBezTo>
                  <a:cubicBezTo>
                    <a:pt x="85" y="192"/>
                    <a:pt x="82" y="191"/>
                    <a:pt x="78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4" y="189"/>
                    <a:pt x="71" y="187"/>
                    <a:pt x="67" y="186"/>
                  </a:cubicBezTo>
                  <a:cubicBezTo>
                    <a:pt x="58" y="183"/>
                    <a:pt x="49" y="179"/>
                    <a:pt x="42" y="175"/>
                  </a:cubicBezTo>
                  <a:cubicBezTo>
                    <a:pt x="36" y="171"/>
                    <a:pt x="30" y="166"/>
                    <a:pt x="26" y="162"/>
                  </a:cubicBezTo>
                  <a:cubicBezTo>
                    <a:pt x="21" y="158"/>
                    <a:pt x="18" y="153"/>
                    <a:pt x="16" y="149"/>
                  </a:cubicBezTo>
                  <a:cubicBezTo>
                    <a:pt x="14" y="144"/>
                    <a:pt x="13" y="140"/>
                    <a:pt x="14" y="136"/>
                  </a:cubicBezTo>
                  <a:cubicBezTo>
                    <a:pt x="9" y="194"/>
                    <a:pt x="5" y="252"/>
                    <a:pt x="0" y="310"/>
                  </a:cubicBezTo>
                  <a:cubicBezTo>
                    <a:pt x="0" y="315"/>
                    <a:pt x="1" y="320"/>
                    <a:pt x="3" y="324"/>
                  </a:cubicBezTo>
                  <a:cubicBezTo>
                    <a:pt x="5" y="329"/>
                    <a:pt x="8" y="334"/>
                    <a:pt x="12" y="338"/>
                  </a:cubicBezTo>
                  <a:cubicBezTo>
                    <a:pt x="15" y="342"/>
                    <a:pt x="20" y="346"/>
                    <a:pt x="25" y="350"/>
                  </a:cubicBezTo>
                  <a:cubicBezTo>
                    <a:pt x="21" y="399"/>
                    <a:pt x="17" y="449"/>
                    <a:pt x="13" y="499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8"/>
                    <a:pt x="13" y="498"/>
                    <a:pt x="13" y="498"/>
                  </a:cubicBezTo>
                  <a:cubicBezTo>
                    <a:pt x="13" y="497"/>
                    <a:pt x="14" y="497"/>
                    <a:pt x="14" y="496"/>
                  </a:cubicBezTo>
                  <a:cubicBezTo>
                    <a:pt x="14" y="496"/>
                    <a:pt x="14" y="495"/>
                    <a:pt x="14" y="494"/>
                  </a:cubicBezTo>
                  <a:cubicBezTo>
                    <a:pt x="14" y="494"/>
                    <a:pt x="14" y="494"/>
                    <a:pt x="14" y="494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3"/>
                    <a:pt x="14" y="493"/>
                    <a:pt x="14" y="493"/>
                  </a:cubicBezTo>
                  <a:cubicBezTo>
                    <a:pt x="14" y="492"/>
                    <a:pt x="14" y="492"/>
                    <a:pt x="14" y="491"/>
                  </a:cubicBezTo>
                  <a:cubicBezTo>
                    <a:pt x="14" y="490"/>
                    <a:pt x="14" y="490"/>
                    <a:pt x="14" y="489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8"/>
                    <a:pt x="15" y="488"/>
                    <a:pt x="15" y="488"/>
                  </a:cubicBezTo>
                  <a:cubicBezTo>
                    <a:pt x="15" y="486"/>
                    <a:pt x="15" y="485"/>
                    <a:pt x="15" y="484"/>
                  </a:cubicBezTo>
                  <a:cubicBezTo>
                    <a:pt x="15" y="484"/>
                    <a:pt x="15" y="483"/>
                    <a:pt x="15" y="483"/>
                  </a:cubicBezTo>
                  <a:cubicBezTo>
                    <a:pt x="15" y="483"/>
                    <a:pt x="15" y="483"/>
                    <a:pt x="15" y="483"/>
                  </a:cubicBezTo>
                  <a:cubicBezTo>
                    <a:pt x="15" y="482"/>
                    <a:pt x="15" y="482"/>
                    <a:pt x="15" y="482"/>
                  </a:cubicBezTo>
                  <a:cubicBezTo>
                    <a:pt x="15" y="482"/>
                    <a:pt x="15" y="481"/>
                    <a:pt x="15" y="480"/>
                  </a:cubicBezTo>
                  <a:cubicBezTo>
                    <a:pt x="15" y="479"/>
                    <a:pt x="16" y="478"/>
                    <a:pt x="16" y="477"/>
                  </a:cubicBezTo>
                  <a:cubicBezTo>
                    <a:pt x="19" y="434"/>
                    <a:pt x="22" y="392"/>
                    <a:pt x="26" y="350"/>
                  </a:cubicBezTo>
                  <a:cubicBezTo>
                    <a:pt x="27" y="351"/>
                    <a:pt x="27" y="351"/>
                    <a:pt x="28" y="352"/>
                  </a:cubicBezTo>
                  <a:cubicBezTo>
                    <a:pt x="35" y="356"/>
                    <a:pt x="43" y="361"/>
                    <a:pt x="53" y="364"/>
                  </a:cubicBezTo>
                  <a:cubicBezTo>
                    <a:pt x="53" y="365"/>
                    <a:pt x="54" y="365"/>
                    <a:pt x="54" y="365"/>
                  </a:cubicBezTo>
                  <a:cubicBezTo>
                    <a:pt x="55" y="365"/>
                    <a:pt x="55" y="365"/>
                    <a:pt x="56" y="366"/>
                  </a:cubicBezTo>
                  <a:cubicBezTo>
                    <a:pt x="56" y="366"/>
                    <a:pt x="57" y="366"/>
                    <a:pt x="57" y="366"/>
                  </a:cubicBezTo>
                  <a:cubicBezTo>
                    <a:pt x="58" y="366"/>
                    <a:pt x="58" y="367"/>
                    <a:pt x="59" y="367"/>
                  </a:cubicBezTo>
                  <a:cubicBezTo>
                    <a:pt x="60" y="367"/>
                    <a:pt x="61" y="367"/>
                    <a:pt x="62" y="368"/>
                  </a:cubicBezTo>
                  <a:cubicBezTo>
                    <a:pt x="62" y="368"/>
                    <a:pt x="63" y="368"/>
                    <a:pt x="63" y="368"/>
                  </a:cubicBezTo>
                  <a:cubicBezTo>
                    <a:pt x="63" y="368"/>
                    <a:pt x="63" y="368"/>
                    <a:pt x="63" y="368"/>
                  </a:cubicBezTo>
                  <a:cubicBezTo>
                    <a:pt x="64" y="368"/>
                    <a:pt x="64" y="369"/>
                    <a:pt x="65" y="369"/>
                  </a:cubicBezTo>
                  <a:cubicBezTo>
                    <a:pt x="66" y="369"/>
                    <a:pt x="67" y="369"/>
                    <a:pt x="68" y="370"/>
                  </a:cubicBezTo>
                  <a:cubicBezTo>
                    <a:pt x="69" y="370"/>
                    <a:pt x="70" y="370"/>
                    <a:pt x="71" y="371"/>
                  </a:cubicBezTo>
                  <a:cubicBezTo>
                    <a:pt x="71" y="371"/>
                    <a:pt x="72" y="371"/>
                    <a:pt x="73" y="371"/>
                  </a:cubicBezTo>
                  <a:cubicBezTo>
                    <a:pt x="74" y="371"/>
                    <a:pt x="74" y="371"/>
                    <a:pt x="74" y="371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4" y="372"/>
                    <a:pt x="74" y="372"/>
                  </a:cubicBezTo>
                  <a:cubicBezTo>
                    <a:pt x="74" y="372"/>
                    <a:pt x="75" y="372"/>
                    <a:pt x="75" y="372"/>
                  </a:cubicBezTo>
                  <a:cubicBezTo>
                    <a:pt x="76" y="372"/>
                    <a:pt x="76" y="372"/>
                    <a:pt x="77" y="372"/>
                  </a:cubicBezTo>
                  <a:cubicBezTo>
                    <a:pt x="78" y="373"/>
                    <a:pt x="79" y="373"/>
                    <a:pt x="79" y="373"/>
                  </a:cubicBezTo>
                  <a:cubicBezTo>
                    <a:pt x="80" y="373"/>
                    <a:pt x="81" y="373"/>
                    <a:pt x="81" y="374"/>
                  </a:cubicBezTo>
                  <a:cubicBezTo>
                    <a:pt x="82" y="374"/>
                    <a:pt x="83" y="374"/>
                    <a:pt x="83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4" y="374"/>
                    <a:pt x="84" y="374"/>
                    <a:pt x="84" y="374"/>
                  </a:cubicBezTo>
                  <a:cubicBezTo>
                    <a:pt x="85" y="374"/>
                    <a:pt x="85" y="374"/>
                    <a:pt x="85" y="374"/>
                  </a:cubicBezTo>
                  <a:cubicBezTo>
                    <a:pt x="86" y="375"/>
                    <a:pt x="86" y="375"/>
                    <a:pt x="87" y="375"/>
                  </a:cubicBezTo>
                  <a:cubicBezTo>
                    <a:pt x="89" y="375"/>
                    <a:pt x="89" y="375"/>
                    <a:pt x="89" y="375"/>
                  </a:cubicBezTo>
                  <a:cubicBezTo>
                    <a:pt x="89" y="375"/>
                    <a:pt x="90" y="375"/>
                    <a:pt x="91" y="376"/>
                  </a:cubicBezTo>
                  <a:cubicBezTo>
                    <a:pt x="91" y="376"/>
                    <a:pt x="92" y="376"/>
                    <a:pt x="92" y="376"/>
                  </a:cubicBezTo>
                  <a:cubicBezTo>
                    <a:pt x="93" y="376"/>
                    <a:pt x="93" y="376"/>
                    <a:pt x="94" y="376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5" y="376"/>
                    <a:pt x="95" y="376"/>
                    <a:pt x="95" y="376"/>
                  </a:cubicBezTo>
                  <a:cubicBezTo>
                    <a:pt x="96" y="377"/>
                    <a:pt x="96" y="377"/>
                    <a:pt x="96" y="377"/>
                  </a:cubicBezTo>
                  <a:cubicBezTo>
                    <a:pt x="96" y="377"/>
                    <a:pt x="97" y="377"/>
                    <a:pt x="97" y="377"/>
                  </a:cubicBezTo>
                  <a:cubicBezTo>
                    <a:pt x="98" y="377"/>
                    <a:pt x="98" y="377"/>
                    <a:pt x="99" y="377"/>
                  </a:cubicBezTo>
                  <a:cubicBezTo>
                    <a:pt x="99" y="377"/>
                    <a:pt x="100" y="377"/>
                    <a:pt x="100" y="377"/>
                  </a:cubicBezTo>
                  <a:cubicBezTo>
                    <a:pt x="102" y="378"/>
                    <a:pt x="102" y="378"/>
                    <a:pt x="102" y="378"/>
                  </a:cubicBezTo>
                  <a:cubicBezTo>
                    <a:pt x="102" y="378"/>
                    <a:pt x="103" y="378"/>
                    <a:pt x="103" y="378"/>
                  </a:cubicBezTo>
                  <a:cubicBezTo>
                    <a:pt x="104" y="378"/>
                    <a:pt x="104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5" y="378"/>
                    <a:pt x="105" y="378"/>
                  </a:cubicBezTo>
                  <a:cubicBezTo>
                    <a:pt x="105" y="378"/>
                    <a:pt x="106" y="378"/>
                    <a:pt x="106" y="378"/>
                  </a:cubicBezTo>
                  <a:cubicBezTo>
                    <a:pt x="107" y="378"/>
                    <a:pt x="107" y="378"/>
                    <a:pt x="108" y="378"/>
                  </a:cubicBezTo>
                  <a:cubicBezTo>
                    <a:pt x="109" y="379"/>
                    <a:pt x="109" y="379"/>
                    <a:pt x="109" y="379"/>
                  </a:cubicBezTo>
                  <a:cubicBezTo>
                    <a:pt x="110" y="379"/>
                    <a:pt x="110" y="379"/>
                    <a:pt x="111" y="379"/>
                  </a:cubicBezTo>
                  <a:cubicBezTo>
                    <a:pt x="112" y="379"/>
                    <a:pt x="112" y="379"/>
                    <a:pt x="112" y="379"/>
                  </a:cubicBezTo>
                  <a:cubicBezTo>
                    <a:pt x="113" y="379"/>
                    <a:pt x="113" y="379"/>
                    <a:pt x="114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5" y="379"/>
                    <a:pt x="115" y="379"/>
                    <a:pt x="115" y="379"/>
                  </a:cubicBezTo>
                  <a:cubicBezTo>
                    <a:pt x="116" y="379"/>
                    <a:pt x="116" y="379"/>
                    <a:pt x="117" y="379"/>
                  </a:cubicBezTo>
                  <a:cubicBezTo>
                    <a:pt x="117" y="379"/>
                    <a:pt x="118" y="379"/>
                    <a:pt x="118" y="379"/>
                  </a:cubicBezTo>
                  <a:cubicBezTo>
                    <a:pt x="119" y="379"/>
                    <a:pt x="119" y="379"/>
                    <a:pt x="120" y="379"/>
                  </a:cubicBezTo>
                  <a:cubicBezTo>
                    <a:pt x="120" y="379"/>
                    <a:pt x="121" y="379"/>
                    <a:pt x="121" y="379"/>
                  </a:cubicBezTo>
                  <a:cubicBezTo>
                    <a:pt x="122" y="380"/>
                    <a:pt x="122" y="380"/>
                    <a:pt x="123" y="380"/>
                  </a:cubicBezTo>
                  <a:cubicBezTo>
                    <a:pt x="123" y="380"/>
                    <a:pt x="124" y="380"/>
                    <a:pt x="124" y="380"/>
                  </a:cubicBezTo>
                  <a:cubicBezTo>
                    <a:pt x="124" y="380"/>
                    <a:pt x="124" y="380"/>
                    <a:pt x="124" y="380"/>
                  </a:cubicBezTo>
                  <a:cubicBezTo>
                    <a:pt x="125" y="380"/>
                    <a:pt x="125" y="380"/>
                    <a:pt x="126" y="380"/>
                  </a:cubicBezTo>
                  <a:cubicBezTo>
                    <a:pt x="127" y="380"/>
                    <a:pt x="127" y="380"/>
                    <a:pt x="127" y="380"/>
                  </a:cubicBezTo>
                  <a:cubicBezTo>
                    <a:pt x="128" y="380"/>
                    <a:pt x="128" y="380"/>
                    <a:pt x="129" y="380"/>
                  </a:cubicBezTo>
                  <a:cubicBezTo>
                    <a:pt x="129" y="380"/>
                    <a:pt x="130" y="380"/>
                    <a:pt x="130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32" y="380"/>
                    <a:pt x="132" y="380"/>
                    <a:pt x="132" y="380"/>
                  </a:cubicBezTo>
                  <a:cubicBezTo>
                    <a:pt x="133" y="380"/>
                    <a:pt x="133" y="380"/>
                    <a:pt x="133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4" y="380"/>
                    <a:pt x="134" y="380"/>
                    <a:pt x="134" y="380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6" y="380"/>
                    <a:pt x="136" y="380"/>
                    <a:pt x="136" y="380"/>
                  </a:cubicBezTo>
                  <a:cubicBezTo>
                    <a:pt x="137" y="380"/>
                    <a:pt x="137" y="380"/>
                    <a:pt x="138" y="380"/>
                  </a:cubicBezTo>
                  <a:cubicBezTo>
                    <a:pt x="138" y="380"/>
                    <a:pt x="139" y="380"/>
                    <a:pt x="139" y="380"/>
                  </a:cubicBezTo>
                  <a:cubicBezTo>
                    <a:pt x="140" y="380"/>
                    <a:pt x="140" y="380"/>
                    <a:pt x="141" y="380"/>
                  </a:cubicBezTo>
                  <a:cubicBezTo>
                    <a:pt x="141" y="380"/>
                    <a:pt x="142" y="380"/>
                    <a:pt x="142" y="380"/>
                  </a:cubicBezTo>
                  <a:cubicBezTo>
                    <a:pt x="143" y="379"/>
                    <a:pt x="144" y="379"/>
                    <a:pt x="144" y="379"/>
                  </a:cubicBezTo>
                  <a:cubicBezTo>
                    <a:pt x="145" y="379"/>
                    <a:pt x="145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6" y="379"/>
                    <a:pt x="146" y="379"/>
                  </a:cubicBezTo>
                  <a:cubicBezTo>
                    <a:pt x="146" y="379"/>
                    <a:pt x="147" y="379"/>
                    <a:pt x="148" y="379"/>
                  </a:cubicBezTo>
                  <a:cubicBezTo>
                    <a:pt x="148" y="379"/>
                    <a:pt x="149" y="379"/>
                    <a:pt x="149" y="379"/>
                  </a:cubicBezTo>
                  <a:cubicBezTo>
                    <a:pt x="150" y="379"/>
                    <a:pt x="150" y="379"/>
                    <a:pt x="151" y="379"/>
                  </a:cubicBezTo>
                  <a:cubicBezTo>
                    <a:pt x="151" y="379"/>
                    <a:pt x="151" y="379"/>
                    <a:pt x="151" y="379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2" y="379"/>
                    <a:pt x="153" y="379"/>
                    <a:pt x="153" y="379"/>
                  </a:cubicBezTo>
                  <a:cubicBezTo>
                    <a:pt x="154" y="379"/>
                    <a:pt x="154" y="378"/>
                    <a:pt x="155" y="378"/>
                  </a:cubicBezTo>
                  <a:cubicBezTo>
                    <a:pt x="156" y="378"/>
                    <a:pt x="156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7" y="378"/>
                    <a:pt x="157" y="378"/>
                    <a:pt x="157" y="378"/>
                  </a:cubicBezTo>
                  <a:cubicBezTo>
                    <a:pt x="158" y="378"/>
                    <a:pt x="159" y="378"/>
                    <a:pt x="160" y="378"/>
                  </a:cubicBezTo>
                  <a:cubicBezTo>
                    <a:pt x="160" y="378"/>
                    <a:pt x="161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7"/>
                    <a:pt x="164" y="377"/>
                    <a:pt x="165" y="377"/>
                  </a:cubicBezTo>
                  <a:cubicBezTo>
                    <a:pt x="166" y="377"/>
                    <a:pt x="166" y="376"/>
                    <a:pt x="167" y="376"/>
                  </a:cubicBezTo>
                  <a:cubicBezTo>
                    <a:pt x="167" y="376"/>
                    <a:pt x="167" y="376"/>
                    <a:pt x="167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68" y="376"/>
                    <a:pt x="168" y="376"/>
                    <a:pt x="168" y="376"/>
                  </a:cubicBezTo>
                  <a:cubicBezTo>
                    <a:pt x="170" y="376"/>
                    <a:pt x="172" y="375"/>
                    <a:pt x="173" y="375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5" y="374"/>
                    <a:pt x="175" y="374"/>
                    <a:pt x="175" y="374"/>
                  </a:cubicBezTo>
                  <a:cubicBezTo>
                    <a:pt x="176" y="374"/>
                    <a:pt x="176" y="374"/>
                    <a:pt x="177" y="374"/>
                  </a:cubicBezTo>
                  <a:cubicBezTo>
                    <a:pt x="178" y="374"/>
                    <a:pt x="179" y="373"/>
                    <a:pt x="180" y="373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2" y="372"/>
                    <a:pt x="184" y="371"/>
                    <a:pt x="186" y="371"/>
                  </a:cubicBezTo>
                  <a:cubicBezTo>
                    <a:pt x="186" y="371"/>
                    <a:pt x="186" y="371"/>
                    <a:pt x="186" y="371"/>
                  </a:cubicBezTo>
                  <a:cubicBezTo>
                    <a:pt x="187" y="370"/>
                    <a:pt x="187" y="370"/>
                    <a:pt x="187" y="370"/>
                  </a:cubicBezTo>
                  <a:cubicBezTo>
                    <a:pt x="188" y="370"/>
                    <a:pt x="189" y="369"/>
                    <a:pt x="190" y="369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8"/>
                    <a:pt x="192" y="368"/>
                    <a:pt x="192" y="368"/>
                  </a:cubicBezTo>
                  <a:cubicBezTo>
                    <a:pt x="192" y="367"/>
                    <a:pt x="192" y="367"/>
                    <a:pt x="192" y="367"/>
                  </a:cubicBezTo>
                  <a:cubicBezTo>
                    <a:pt x="193" y="367"/>
                    <a:pt x="193" y="367"/>
                    <a:pt x="193" y="367"/>
                  </a:cubicBezTo>
                  <a:cubicBezTo>
                    <a:pt x="193" y="367"/>
                    <a:pt x="194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5" y="366"/>
                    <a:pt x="195" y="366"/>
                    <a:pt x="195" y="366"/>
                  </a:cubicBezTo>
                  <a:cubicBezTo>
                    <a:pt x="196" y="365"/>
                    <a:pt x="196" y="365"/>
                    <a:pt x="196" y="365"/>
                  </a:cubicBezTo>
                  <a:cubicBezTo>
                    <a:pt x="197" y="365"/>
                    <a:pt x="197" y="364"/>
                    <a:pt x="197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8" y="364"/>
                    <a:pt x="198" y="364"/>
                    <a:pt x="198" y="364"/>
                  </a:cubicBezTo>
                  <a:cubicBezTo>
                    <a:pt x="199" y="363"/>
                    <a:pt x="199" y="363"/>
                    <a:pt x="199" y="363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0" y="362"/>
                    <a:pt x="200" y="362"/>
                    <a:pt x="200" y="362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1"/>
                    <a:pt x="201" y="361"/>
                    <a:pt x="201" y="361"/>
                  </a:cubicBezTo>
                  <a:cubicBezTo>
                    <a:pt x="201" y="360"/>
                    <a:pt x="201" y="360"/>
                    <a:pt x="201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2" y="360"/>
                    <a:pt x="202" y="360"/>
                    <a:pt x="202" y="360"/>
                  </a:cubicBezTo>
                  <a:cubicBezTo>
                    <a:pt x="203" y="359"/>
                    <a:pt x="204" y="357"/>
                    <a:pt x="205" y="356"/>
                  </a:cubicBezTo>
                  <a:cubicBezTo>
                    <a:pt x="206" y="356"/>
                    <a:pt x="206" y="356"/>
                    <a:pt x="206" y="356"/>
                  </a:cubicBezTo>
                  <a:cubicBezTo>
                    <a:pt x="207" y="355"/>
                    <a:pt x="208" y="354"/>
                    <a:pt x="209" y="353"/>
                  </a:cubicBezTo>
                  <a:cubicBezTo>
                    <a:pt x="209" y="353"/>
                    <a:pt x="209" y="353"/>
                    <a:pt x="209" y="353"/>
                  </a:cubicBezTo>
                  <a:cubicBezTo>
                    <a:pt x="211" y="352"/>
                    <a:pt x="212" y="351"/>
                    <a:pt x="213" y="350"/>
                  </a:cubicBezTo>
                  <a:cubicBezTo>
                    <a:pt x="214" y="350"/>
                    <a:pt x="214" y="350"/>
                    <a:pt x="214" y="350"/>
                  </a:cubicBezTo>
                  <a:cubicBezTo>
                    <a:pt x="215" y="350"/>
                    <a:pt x="216" y="349"/>
                    <a:pt x="217" y="348"/>
                  </a:cubicBezTo>
                  <a:cubicBezTo>
                    <a:pt x="218" y="348"/>
                    <a:pt x="218" y="348"/>
                    <a:pt x="218" y="348"/>
                  </a:cubicBezTo>
                  <a:cubicBezTo>
                    <a:pt x="219" y="348"/>
                    <a:pt x="221" y="347"/>
                    <a:pt x="222" y="347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4" y="346"/>
                    <a:pt x="225" y="346"/>
                    <a:pt x="227" y="346"/>
                  </a:cubicBezTo>
                  <a:cubicBezTo>
                    <a:pt x="227" y="346"/>
                    <a:pt x="227" y="346"/>
                    <a:pt x="227" y="346"/>
                  </a:cubicBezTo>
                  <a:cubicBezTo>
                    <a:pt x="230" y="345"/>
                    <a:pt x="233" y="345"/>
                    <a:pt x="237" y="345"/>
                  </a:cubicBezTo>
                  <a:cubicBezTo>
                    <a:pt x="239" y="345"/>
                    <a:pt x="241" y="345"/>
                    <a:pt x="244" y="345"/>
                  </a:cubicBezTo>
                  <a:cubicBezTo>
                    <a:pt x="244" y="345"/>
                    <a:pt x="244" y="345"/>
                    <a:pt x="244" y="345"/>
                  </a:cubicBezTo>
                  <a:cubicBezTo>
                    <a:pt x="246" y="345"/>
                    <a:pt x="249" y="346"/>
                    <a:pt x="251" y="346"/>
                  </a:cubicBezTo>
                  <a:cubicBezTo>
                    <a:pt x="251" y="346"/>
                    <a:pt x="251" y="346"/>
                    <a:pt x="251" y="346"/>
                  </a:cubicBezTo>
                  <a:cubicBezTo>
                    <a:pt x="254" y="346"/>
                    <a:pt x="256" y="347"/>
                    <a:pt x="259" y="347"/>
                  </a:cubicBezTo>
                  <a:cubicBezTo>
                    <a:pt x="259" y="347"/>
                    <a:pt x="259" y="347"/>
                    <a:pt x="259" y="347"/>
                  </a:cubicBezTo>
                  <a:cubicBezTo>
                    <a:pt x="262" y="347"/>
                    <a:pt x="265" y="348"/>
                    <a:pt x="268" y="348"/>
                  </a:cubicBezTo>
                  <a:cubicBezTo>
                    <a:pt x="270" y="349"/>
                    <a:pt x="272" y="349"/>
                    <a:pt x="274" y="350"/>
                  </a:cubicBezTo>
                  <a:cubicBezTo>
                    <a:pt x="274" y="350"/>
                    <a:pt x="274" y="350"/>
                    <a:pt x="274" y="350"/>
                  </a:cubicBezTo>
                  <a:cubicBezTo>
                    <a:pt x="275" y="350"/>
                    <a:pt x="276" y="351"/>
                    <a:pt x="277" y="351"/>
                  </a:cubicBezTo>
                  <a:cubicBezTo>
                    <a:pt x="278" y="351"/>
                    <a:pt x="279" y="352"/>
                    <a:pt x="280" y="352"/>
                  </a:cubicBezTo>
                  <a:cubicBezTo>
                    <a:pt x="281" y="353"/>
                    <a:pt x="282" y="353"/>
                    <a:pt x="283" y="354"/>
                  </a:cubicBezTo>
                  <a:cubicBezTo>
                    <a:pt x="284" y="354"/>
                    <a:pt x="284" y="354"/>
                    <a:pt x="285" y="355"/>
                  </a:cubicBezTo>
                  <a:cubicBezTo>
                    <a:pt x="286" y="356"/>
                    <a:pt x="287" y="356"/>
                    <a:pt x="289" y="357"/>
                  </a:cubicBezTo>
                  <a:cubicBezTo>
                    <a:pt x="289" y="358"/>
                    <a:pt x="290" y="358"/>
                    <a:pt x="290" y="358"/>
                  </a:cubicBezTo>
                  <a:cubicBezTo>
                    <a:pt x="292" y="360"/>
                    <a:pt x="294" y="361"/>
                    <a:pt x="295" y="362"/>
                  </a:cubicBezTo>
                  <a:cubicBezTo>
                    <a:pt x="296" y="362"/>
                    <a:pt x="296" y="362"/>
                    <a:pt x="296" y="362"/>
                  </a:cubicBezTo>
                  <a:cubicBezTo>
                    <a:pt x="297" y="364"/>
                    <a:pt x="299" y="365"/>
                    <a:pt x="300" y="367"/>
                  </a:cubicBezTo>
                  <a:cubicBezTo>
                    <a:pt x="301" y="367"/>
                    <a:pt x="301" y="368"/>
                    <a:pt x="302" y="368"/>
                  </a:cubicBezTo>
                  <a:cubicBezTo>
                    <a:pt x="303" y="369"/>
                    <a:pt x="304" y="371"/>
                    <a:pt x="306" y="372"/>
                  </a:cubicBezTo>
                  <a:cubicBezTo>
                    <a:pt x="306" y="373"/>
                    <a:pt x="307" y="373"/>
                    <a:pt x="308" y="374"/>
                  </a:cubicBezTo>
                  <a:cubicBezTo>
                    <a:pt x="309" y="375"/>
                    <a:pt x="310" y="376"/>
                    <a:pt x="311" y="377"/>
                  </a:cubicBezTo>
                  <a:cubicBezTo>
                    <a:pt x="311" y="378"/>
                    <a:pt x="312" y="379"/>
                    <a:pt x="313" y="380"/>
                  </a:cubicBezTo>
                  <a:cubicBezTo>
                    <a:pt x="314" y="381"/>
                    <a:pt x="315" y="382"/>
                    <a:pt x="316" y="383"/>
                  </a:cubicBezTo>
                  <a:cubicBezTo>
                    <a:pt x="317" y="384"/>
                    <a:pt x="317" y="385"/>
                    <a:pt x="318" y="386"/>
                  </a:cubicBezTo>
                  <a:cubicBezTo>
                    <a:pt x="319" y="387"/>
                    <a:pt x="320" y="388"/>
                    <a:pt x="321" y="389"/>
                  </a:cubicBezTo>
                  <a:cubicBezTo>
                    <a:pt x="322" y="390"/>
                    <a:pt x="323" y="391"/>
                    <a:pt x="324" y="392"/>
                  </a:cubicBezTo>
                  <a:cubicBezTo>
                    <a:pt x="325" y="393"/>
                    <a:pt x="326" y="394"/>
                    <a:pt x="327" y="396"/>
                  </a:cubicBezTo>
                  <a:cubicBezTo>
                    <a:pt x="327" y="396"/>
                    <a:pt x="328" y="397"/>
                    <a:pt x="329" y="398"/>
                  </a:cubicBezTo>
                  <a:cubicBezTo>
                    <a:pt x="330" y="400"/>
                    <a:pt x="331" y="401"/>
                    <a:pt x="333" y="403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 flipH="1">
              <a:off x="2181423" y="3449662"/>
              <a:ext cx="1719262" cy="536575"/>
            </a:xfrm>
            <a:custGeom>
              <a:avLst/>
              <a:gdLst>
                <a:gd name="T0" fmla="*/ 400 w 1162"/>
                <a:gd name="T1" fmla="*/ 357 h 362"/>
                <a:gd name="T2" fmla="*/ 440 w 1162"/>
                <a:gd name="T3" fmla="*/ 361 h 362"/>
                <a:gd name="T4" fmla="*/ 449 w 1162"/>
                <a:gd name="T5" fmla="*/ 360 h 362"/>
                <a:gd name="T6" fmla="*/ 641 w 1162"/>
                <a:gd name="T7" fmla="*/ 353 h 362"/>
                <a:gd name="T8" fmla="*/ 744 w 1162"/>
                <a:gd name="T9" fmla="*/ 321 h 362"/>
                <a:gd name="T10" fmla="*/ 641 w 1162"/>
                <a:gd name="T11" fmla="*/ 266 h 362"/>
                <a:gd name="T12" fmla="*/ 749 w 1162"/>
                <a:gd name="T13" fmla="*/ 230 h 362"/>
                <a:gd name="T14" fmla="*/ 752 w 1162"/>
                <a:gd name="T15" fmla="*/ 230 h 362"/>
                <a:gd name="T16" fmla="*/ 834 w 1162"/>
                <a:gd name="T17" fmla="*/ 243 h 362"/>
                <a:gd name="T18" fmla="*/ 894 w 1162"/>
                <a:gd name="T19" fmla="*/ 291 h 362"/>
                <a:gd name="T20" fmla="*/ 984 w 1162"/>
                <a:gd name="T21" fmla="*/ 317 h 362"/>
                <a:gd name="T22" fmla="*/ 996 w 1162"/>
                <a:gd name="T23" fmla="*/ 318 h 362"/>
                <a:gd name="T24" fmla="*/ 1103 w 1162"/>
                <a:gd name="T25" fmla="*/ 300 h 362"/>
                <a:gd name="T26" fmla="*/ 797 w 1162"/>
                <a:gd name="T27" fmla="*/ 1 h 362"/>
                <a:gd name="T28" fmla="*/ 759 w 1162"/>
                <a:gd name="T29" fmla="*/ 0 h 362"/>
                <a:gd name="T30" fmla="*/ 706 w 1162"/>
                <a:gd name="T31" fmla="*/ 1 h 362"/>
                <a:gd name="T32" fmla="*/ 560 w 1162"/>
                <a:gd name="T33" fmla="*/ 12 h 362"/>
                <a:gd name="T34" fmla="*/ 554 w 1162"/>
                <a:gd name="T35" fmla="*/ 37 h 362"/>
                <a:gd name="T36" fmla="*/ 611 w 1162"/>
                <a:gd name="T37" fmla="*/ 63 h 362"/>
                <a:gd name="T38" fmla="*/ 622 w 1162"/>
                <a:gd name="T39" fmla="*/ 91 h 362"/>
                <a:gd name="T40" fmla="*/ 551 w 1162"/>
                <a:gd name="T41" fmla="*/ 103 h 362"/>
                <a:gd name="T42" fmla="*/ 495 w 1162"/>
                <a:gd name="T43" fmla="*/ 100 h 362"/>
                <a:gd name="T44" fmla="*/ 421 w 1162"/>
                <a:gd name="T45" fmla="*/ 68 h 362"/>
                <a:gd name="T46" fmla="*/ 394 w 1162"/>
                <a:gd name="T47" fmla="*/ 36 h 362"/>
                <a:gd name="T48" fmla="*/ 352 w 1162"/>
                <a:gd name="T49" fmla="*/ 31 h 362"/>
                <a:gd name="T50" fmla="*/ 335 w 1162"/>
                <a:gd name="T51" fmla="*/ 32 h 362"/>
                <a:gd name="T52" fmla="*/ 233 w 1162"/>
                <a:gd name="T53" fmla="*/ 51 h 362"/>
                <a:gd name="T54" fmla="*/ 77 w 1162"/>
                <a:gd name="T55" fmla="*/ 83 h 362"/>
                <a:gd name="T56" fmla="*/ 78 w 1162"/>
                <a:gd name="T57" fmla="*/ 98 h 362"/>
                <a:gd name="T58" fmla="*/ 128 w 1162"/>
                <a:gd name="T59" fmla="*/ 139 h 362"/>
                <a:gd name="T60" fmla="*/ 165 w 1162"/>
                <a:gd name="T61" fmla="*/ 178 h 362"/>
                <a:gd name="T62" fmla="*/ 136 w 1162"/>
                <a:gd name="T63" fmla="*/ 191 h 362"/>
                <a:gd name="T64" fmla="*/ 125 w 1162"/>
                <a:gd name="T65" fmla="*/ 192 h 362"/>
                <a:gd name="T66" fmla="*/ 109 w 1162"/>
                <a:gd name="T67" fmla="*/ 192 h 362"/>
                <a:gd name="T68" fmla="*/ 91 w 1162"/>
                <a:gd name="T69" fmla="*/ 190 h 362"/>
                <a:gd name="T70" fmla="*/ 67 w 1162"/>
                <a:gd name="T71" fmla="*/ 191 h 362"/>
                <a:gd name="T72" fmla="*/ 33 w 1162"/>
                <a:gd name="T73" fmla="*/ 197 h 362"/>
                <a:gd name="T74" fmla="*/ 16 w 1162"/>
                <a:gd name="T75" fmla="*/ 255 h 362"/>
                <a:gd name="T76" fmla="*/ 97 w 1162"/>
                <a:gd name="T77" fmla="*/ 287 h 362"/>
                <a:gd name="T78" fmla="*/ 161 w 1162"/>
                <a:gd name="T79" fmla="*/ 289 h 362"/>
                <a:gd name="T80" fmla="*/ 206 w 1162"/>
                <a:gd name="T81" fmla="*/ 272 h 362"/>
                <a:gd name="T82" fmla="*/ 231 w 1162"/>
                <a:gd name="T83" fmla="*/ 258 h 362"/>
                <a:gd name="T84" fmla="*/ 256 w 1162"/>
                <a:gd name="T85" fmla="*/ 258 h 362"/>
                <a:gd name="T86" fmla="*/ 296 w 1162"/>
                <a:gd name="T87" fmla="*/ 270 h 362"/>
                <a:gd name="T88" fmla="*/ 364 w 1162"/>
                <a:gd name="T89" fmla="*/ 337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2" h="362">
                  <a:moveTo>
                    <a:pt x="364" y="337"/>
                  </a:moveTo>
                  <a:cubicBezTo>
                    <a:pt x="369" y="342"/>
                    <a:pt x="375" y="346"/>
                    <a:pt x="381" y="350"/>
                  </a:cubicBezTo>
                  <a:cubicBezTo>
                    <a:pt x="387" y="353"/>
                    <a:pt x="394" y="355"/>
                    <a:pt x="400" y="357"/>
                  </a:cubicBezTo>
                  <a:cubicBezTo>
                    <a:pt x="406" y="359"/>
                    <a:pt x="413" y="360"/>
                    <a:pt x="418" y="361"/>
                  </a:cubicBezTo>
                  <a:cubicBezTo>
                    <a:pt x="424" y="361"/>
                    <a:pt x="430" y="362"/>
                    <a:pt x="434" y="362"/>
                  </a:cubicBezTo>
                  <a:cubicBezTo>
                    <a:pt x="436" y="362"/>
                    <a:pt x="439" y="361"/>
                    <a:pt x="440" y="361"/>
                  </a:cubicBezTo>
                  <a:cubicBezTo>
                    <a:pt x="442" y="361"/>
                    <a:pt x="444" y="361"/>
                    <a:pt x="445" y="361"/>
                  </a:cubicBezTo>
                  <a:cubicBezTo>
                    <a:pt x="447" y="361"/>
                    <a:pt x="448" y="361"/>
                    <a:pt x="448" y="361"/>
                  </a:cubicBezTo>
                  <a:cubicBezTo>
                    <a:pt x="449" y="361"/>
                    <a:pt x="449" y="360"/>
                    <a:pt x="449" y="360"/>
                  </a:cubicBezTo>
                  <a:cubicBezTo>
                    <a:pt x="452" y="360"/>
                    <a:pt x="464" y="360"/>
                    <a:pt x="483" y="359"/>
                  </a:cubicBezTo>
                  <a:cubicBezTo>
                    <a:pt x="502" y="359"/>
                    <a:pt x="527" y="358"/>
                    <a:pt x="555" y="357"/>
                  </a:cubicBezTo>
                  <a:cubicBezTo>
                    <a:pt x="582" y="356"/>
                    <a:pt x="612" y="354"/>
                    <a:pt x="641" y="353"/>
                  </a:cubicBezTo>
                  <a:cubicBezTo>
                    <a:pt x="669" y="352"/>
                    <a:pt x="697" y="350"/>
                    <a:pt x="718" y="348"/>
                  </a:cubicBezTo>
                  <a:cubicBezTo>
                    <a:pt x="740" y="347"/>
                    <a:pt x="751" y="343"/>
                    <a:pt x="754" y="338"/>
                  </a:cubicBezTo>
                  <a:cubicBezTo>
                    <a:pt x="758" y="333"/>
                    <a:pt x="753" y="327"/>
                    <a:pt x="744" y="321"/>
                  </a:cubicBezTo>
                  <a:cubicBezTo>
                    <a:pt x="735" y="314"/>
                    <a:pt x="722" y="307"/>
                    <a:pt x="707" y="301"/>
                  </a:cubicBezTo>
                  <a:cubicBezTo>
                    <a:pt x="692" y="294"/>
                    <a:pt x="676" y="288"/>
                    <a:pt x="661" y="283"/>
                  </a:cubicBezTo>
                  <a:cubicBezTo>
                    <a:pt x="647" y="278"/>
                    <a:pt x="641" y="272"/>
                    <a:pt x="641" y="266"/>
                  </a:cubicBezTo>
                  <a:cubicBezTo>
                    <a:pt x="642" y="260"/>
                    <a:pt x="648" y="254"/>
                    <a:pt x="659" y="249"/>
                  </a:cubicBezTo>
                  <a:cubicBezTo>
                    <a:pt x="670" y="244"/>
                    <a:pt x="684" y="239"/>
                    <a:pt x="700" y="236"/>
                  </a:cubicBezTo>
                  <a:cubicBezTo>
                    <a:pt x="716" y="233"/>
                    <a:pt x="733" y="230"/>
                    <a:pt x="749" y="230"/>
                  </a:cubicBezTo>
                  <a:cubicBezTo>
                    <a:pt x="750" y="230"/>
                    <a:pt x="750" y="230"/>
                    <a:pt x="750" y="230"/>
                  </a:cubicBezTo>
                  <a:cubicBezTo>
                    <a:pt x="751" y="230"/>
                    <a:pt x="751" y="230"/>
                    <a:pt x="751" y="230"/>
                  </a:cubicBezTo>
                  <a:cubicBezTo>
                    <a:pt x="752" y="230"/>
                    <a:pt x="752" y="230"/>
                    <a:pt x="752" y="230"/>
                  </a:cubicBezTo>
                  <a:cubicBezTo>
                    <a:pt x="753" y="230"/>
                    <a:pt x="753" y="230"/>
                    <a:pt x="753" y="230"/>
                  </a:cubicBezTo>
                  <a:cubicBezTo>
                    <a:pt x="769" y="230"/>
                    <a:pt x="784" y="231"/>
                    <a:pt x="797" y="233"/>
                  </a:cubicBezTo>
                  <a:cubicBezTo>
                    <a:pt x="811" y="235"/>
                    <a:pt x="823" y="239"/>
                    <a:pt x="834" y="243"/>
                  </a:cubicBezTo>
                  <a:cubicBezTo>
                    <a:pt x="845" y="247"/>
                    <a:pt x="854" y="252"/>
                    <a:pt x="861" y="257"/>
                  </a:cubicBezTo>
                  <a:cubicBezTo>
                    <a:pt x="869" y="262"/>
                    <a:pt x="875" y="268"/>
                    <a:pt x="879" y="274"/>
                  </a:cubicBezTo>
                  <a:cubicBezTo>
                    <a:pt x="883" y="281"/>
                    <a:pt x="888" y="286"/>
                    <a:pt x="894" y="291"/>
                  </a:cubicBezTo>
                  <a:cubicBezTo>
                    <a:pt x="899" y="295"/>
                    <a:pt x="906" y="299"/>
                    <a:pt x="914" y="303"/>
                  </a:cubicBezTo>
                  <a:cubicBezTo>
                    <a:pt x="923" y="306"/>
                    <a:pt x="932" y="309"/>
                    <a:pt x="944" y="311"/>
                  </a:cubicBezTo>
                  <a:cubicBezTo>
                    <a:pt x="955" y="313"/>
                    <a:pt x="968" y="315"/>
                    <a:pt x="984" y="317"/>
                  </a:cubicBezTo>
                  <a:cubicBezTo>
                    <a:pt x="985" y="317"/>
                    <a:pt x="986" y="317"/>
                    <a:pt x="987" y="317"/>
                  </a:cubicBezTo>
                  <a:cubicBezTo>
                    <a:pt x="989" y="317"/>
                    <a:pt x="990" y="318"/>
                    <a:pt x="991" y="318"/>
                  </a:cubicBezTo>
                  <a:cubicBezTo>
                    <a:pt x="993" y="318"/>
                    <a:pt x="994" y="318"/>
                    <a:pt x="996" y="318"/>
                  </a:cubicBezTo>
                  <a:cubicBezTo>
                    <a:pt x="997" y="318"/>
                    <a:pt x="998" y="318"/>
                    <a:pt x="1000" y="318"/>
                  </a:cubicBezTo>
                  <a:cubicBezTo>
                    <a:pt x="1016" y="318"/>
                    <a:pt x="1034" y="315"/>
                    <a:pt x="1052" y="312"/>
                  </a:cubicBezTo>
                  <a:cubicBezTo>
                    <a:pt x="1070" y="309"/>
                    <a:pt x="1088" y="304"/>
                    <a:pt x="1103" y="300"/>
                  </a:cubicBezTo>
                  <a:cubicBezTo>
                    <a:pt x="1119" y="296"/>
                    <a:pt x="1133" y="291"/>
                    <a:pt x="1144" y="288"/>
                  </a:cubicBezTo>
                  <a:cubicBezTo>
                    <a:pt x="1154" y="285"/>
                    <a:pt x="1161" y="282"/>
                    <a:pt x="1162" y="282"/>
                  </a:cubicBezTo>
                  <a:cubicBezTo>
                    <a:pt x="797" y="1"/>
                    <a:pt x="797" y="1"/>
                    <a:pt x="797" y="1"/>
                  </a:cubicBezTo>
                  <a:cubicBezTo>
                    <a:pt x="762" y="0"/>
                    <a:pt x="762" y="0"/>
                    <a:pt x="762" y="0"/>
                  </a:cubicBezTo>
                  <a:cubicBezTo>
                    <a:pt x="762" y="0"/>
                    <a:pt x="762" y="0"/>
                    <a:pt x="761" y="0"/>
                  </a:cubicBezTo>
                  <a:cubicBezTo>
                    <a:pt x="761" y="0"/>
                    <a:pt x="760" y="0"/>
                    <a:pt x="759" y="0"/>
                  </a:cubicBezTo>
                  <a:cubicBezTo>
                    <a:pt x="758" y="0"/>
                    <a:pt x="756" y="0"/>
                    <a:pt x="755" y="0"/>
                  </a:cubicBezTo>
                  <a:cubicBezTo>
                    <a:pt x="753" y="0"/>
                    <a:pt x="752" y="0"/>
                    <a:pt x="750" y="0"/>
                  </a:cubicBezTo>
                  <a:cubicBezTo>
                    <a:pt x="739" y="0"/>
                    <a:pt x="724" y="0"/>
                    <a:pt x="706" y="1"/>
                  </a:cubicBezTo>
                  <a:cubicBezTo>
                    <a:pt x="689" y="1"/>
                    <a:pt x="669" y="2"/>
                    <a:pt x="649" y="3"/>
                  </a:cubicBezTo>
                  <a:cubicBezTo>
                    <a:pt x="629" y="4"/>
                    <a:pt x="610" y="5"/>
                    <a:pt x="595" y="6"/>
                  </a:cubicBezTo>
                  <a:cubicBezTo>
                    <a:pt x="579" y="8"/>
                    <a:pt x="566" y="10"/>
                    <a:pt x="560" y="12"/>
                  </a:cubicBezTo>
                  <a:cubicBezTo>
                    <a:pt x="553" y="15"/>
                    <a:pt x="548" y="18"/>
                    <a:pt x="545" y="21"/>
                  </a:cubicBezTo>
                  <a:cubicBezTo>
                    <a:pt x="543" y="24"/>
                    <a:pt x="542" y="26"/>
                    <a:pt x="544" y="29"/>
                  </a:cubicBezTo>
                  <a:cubicBezTo>
                    <a:pt x="546" y="32"/>
                    <a:pt x="549" y="34"/>
                    <a:pt x="554" y="37"/>
                  </a:cubicBezTo>
                  <a:cubicBezTo>
                    <a:pt x="559" y="40"/>
                    <a:pt x="566" y="43"/>
                    <a:pt x="574" y="46"/>
                  </a:cubicBezTo>
                  <a:cubicBezTo>
                    <a:pt x="582" y="49"/>
                    <a:pt x="589" y="52"/>
                    <a:pt x="595" y="55"/>
                  </a:cubicBezTo>
                  <a:cubicBezTo>
                    <a:pt x="601" y="57"/>
                    <a:pt x="607" y="60"/>
                    <a:pt x="611" y="63"/>
                  </a:cubicBezTo>
                  <a:cubicBezTo>
                    <a:pt x="616" y="65"/>
                    <a:pt x="620" y="68"/>
                    <a:pt x="622" y="71"/>
                  </a:cubicBezTo>
                  <a:cubicBezTo>
                    <a:pt x="625" y="75"/>
                    <a:pt x="627" y="78"/>
                    <a:pt x="627" y="83"/>
                  </a:cubicBezTo>
                  <a:cubicBezTo>
                    <a:pt x="627" y="86"/>
                    <a:pt x="626" y="89"/>
                    <a:pt x="622" y="91"/>
                  </a:cubicBezTo>
                  <a:cubicBezTo>
                    <a:pt x="618" y="93"/>
                    <a:pt x="613" y="96"/>
                    <a:pt x="606" y="97"/>
                  </a:cubicBezTo>
                  <a:cubicBezTo>
                    <a:pt x="599" y="99"/>
                    <a:pt x="591" y="101"/>
                    <a:pt x="582" y="102"/>
                  </a:cubicBezTo>
                  <a:cubicBezTo>
                    <a:pt x="572" y="103"/>
                    <a:pt x="562" y="103"/>
                    <a:pt x="551" y="103"/>
                  </a:cubicBezTo>
                  <a:cubicBezTo>
                    <a:pt x="545" y="103"/>
                    <a:pt x="539" y="103"/>
                    <a:pt x="533" y="103"/>
                  </a:cubicBezTo>
                  <a:cubicBezTo>
                    <a:pt x="527" y="103"/>
                    <a:pt x="521" y="102"/>
                    <a:pt x="514" y="102"/>
                  </a:cubicBezTo>
                  <a:cubicBezTo>
                    <a:pt x="508" y="101"/>
                    <a:pt x="502" y="101"/>
                    <a:pt x="495" y="100"/>
                  </a:cubicBezTo>
                  <a:cubicBezTo>
                    <a:pt x="489" y="99"/>
                    <a:pt x="483" y="98"/>
                    <a:pt x="476" y="97"/>
                  </a:cubicBezTo>
                  <a:cubicBezTo>
                    <a:pt x="459" y="94"/>
                    <a:pt x="446" y="89"/>
                    <a:pt x="438" y="84"/>
                  </a:cubicBezTo>
                  <a:cubicBezTo>
                    <a:pt x="429" y="79"/>
                    <a:pt x="424" y="74"/>
                    <a:pt x="421" y="68"/>
                  </a:cubicBezTo>
                  <a:cubicBezTo>
                    <a:pt x="417" y="63"/>
                    <a:pt x="416" y="57"/>
                    <a:pt x="414" y="52"/>
                  </a:cubicBezTo>
                  <a:cubicBezTo>
                    <a:pt x="411" y="48"/>
                    <a:pt x="409" y="43"/>
                    <a:pt x="404" y="40"/>
                  </a:cubicBezTo>
                  <a:cubicBezTo>
                    <a:pt x="401" y="38"/>
                    <a:pt x="398" y="37"/>
                    <a:pt x="394" y="36"/>
                  </a:cubicBezTo>
                  <a:cubicBezTo>
                    <a:pt x="390" y="34"/>
                    <a:pt x="385" y="34"/>
                    <a:pt x="380" y="33"/>
                  </a:cubicBezTo>
                  <a:cubicBezTo>
                    <a:pt x="376" y="32"/>
                    <a:pt x="371" y="32"/>
                    <a:pt x="366" y="32"/>
                  </a:cubicBezTo>
                  <a:cubicBezTo>
                    <a:pt x="361" y="31"/>
                    <a:pt x="356" y="31"/>
                    <a:pt x="352" y="31"/>
                  </a:cubicBezTo>
                  <a:cubicBezTo>
                    <a:pt x="350" y="32"/>
                    <a:pt x="347" y="32"/>
                    <a:pt x="345" y="32"/>
                  </a:cubicBezTo>
                  <a:cubicBezTo>
                    <a:pt x="343" y="32"/>
                    <a:pt x="341" y="32"/>
                    <a:pt x="339" y="32"/>
                  </a:cubicBezTo>
                  <a:cubicBezTo>
                    <a:pt x="338" y="32"/>
                    <a:pt x="336" y="32"/>
                    <a:pt x="335" y="32"/>
                  </a:cubicBezTo>
                  <a:cubicBezTo>
                    <a:pt x="334" y="32"/>
                    <a:pt x="334" y="32"/>
                    <a:pt x="334" y="32"/>
                  </a:cubicBezTo>
                  <a:cubicBezTo>
                    <a:pt x="332" y="33"/>
                    <a:pt x="319" y="35"/>
                    <a:pt x="301" y="38"/>
                  </a:cubicBezTo>
                  <a:cubicBezTo>
                    <a:pt x="283" y="42"/>
                    <a:pt x="259" y="46"/>
                    <a:pt x="233" y="51"/>
                  </a:cubicBezTo>
                  <a:cubicBezTo>
                    <a:pt x="208" y="56"/>
                    <a:pt x="181" y="61"/>
                    <a:pt x="158" y="65"/>
                  </a:cubicBezTo>
                  <a:cubicBezTo>
                    <a:pt x="134" y="70"/>
                    <a:pt x="114" y="74"/>
                    <a:pt x="102" y="76"/>
                  </a:cubicBezTo>
                  <a:cubicBezTo>
                    <a:pt x="90" y="78"/>
                    <a:pt x="82" y="81"/>
                    <a:pt x="77" y="83"/>
                  </a:cubicBezTo>
                  <a:cubicBezTo>
                    <a:pt x="73" y="86"/>
                    <a:pt x="71" y="88"/>
                    <a:pt x="71" y="90"/>
                  </a:cubicBezTo>
                  <a:cubicBezTo>
                    <a:pt x="71" y="92"/>
                    <a:pt x="73" y="94"/>
                    <a:pt x="74" y="96"/>
                  </a:cubicBezTo>
                  <a:cubicBezTo>
                    <a:pt x="76" y="97"/>
                    <a:pt x="78" y="98"/>
                    <a:pt x="78" y="98"/>
                  </a:cubicBezTo>
                  <a:cubicBezTo>
                    <a:pt x="79" y="99"/>
                    <a:pt x="82" y="101"/>
                    <a:pt x="87" y="105"/>
                  </a:cubicBezTo>
                  <a:cubicBezTo>
                    <a:pt x="91" y="109"/>
                    <a:pt x="98" y="114"/>
                    <a:pt x="105" y="120"/>
                  </a:cubicBezTo>
                  <a:cubicBezTo>
                    <a:pt x="112" y="126"/>
                    <a:pt x="120" y="133"/>
                    <a:pt x="128" y="139"/>
                  </a:cubicBezTo>
                  <a:cubicBezTo>
                    <a:pt x="136" y="145"/>
                    <a:pt x="144" y="150"/>
                    <a:pt x="150" y="155"/>
                  </a:cubicBezTo>
                  <a:cubicBezTo>
                    <a:pt x="157" y="159"/>
                    <a:pt x="161" y="163"/>
                    <a:pt x="163" y="167"/>
                  </a:cubicBezTo>
                  <a:cubicBezTo>
                    <a:pt x="166" y="171"/>
                    <a:pt x="166" y="175"/>
                    <a:pt x="165" y="178"/>
                  </a:cubicBezTo>
                  <a:cubicBezTo>
                    <a:pt x="163" y="181"/>
                    <a:pt x="160" y="184"/>
                    <a:pt x="156" y="186"/>
                  </a:cubicBezTo>
                  <a:cubicBezTo>
                    <a:pt x="152" y="188"/>
                    <a:pt x="146" y="190"/>
                    <a:pt x="139" y="191"/>
                  </a:cubicBezTo>
                  <a:cubicBezTo>
                    <a:pt x="138" y="191"/>
                    <a:pt x="137" y="191"/>
                    <a:pt x="136" y="191"/>
                  </a:cubicBezTo>
                  <a:cubicBezTo>
                    <a:pt x="135" y="192"/>
                    <a:pt x="133" y="192"/>
                    <a:pt x="132" y="192"/>
                  </a:cubicBezTo>
                  <a:cubicBezTo>
                    <a:pt x="131" y="192"/>
                    <a:pt x="130" y="192"/>
                    <a:pt x="129" y="192"/>
                  </a:cubicBezTo>
                  <a:cubicBezTo>
                    <a:pt x="128" y="192"/>
                    <a:pt x="127" y="192"/>
                    <a:pt x="125" y="192"/>
                  </a:cubicBezTo>
                  <a:cubicBezTo>
                    <a:pt x="124" y="192"/>
                    <a:pt x="122" y="192"/>
                    <a:pt x="120" y="192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3" y="192"/>
                    <a:pt x="111" y="192"/>
                    <a:pt x="109" y="192"/>
                  </a:cubicBezTo>
                  <a:cubicBezTo>
                    <a:pt x="107" y="191"/>
                    <a:pt x="105" y="191"/>
                    <a:pt x="103" y="191"/>
                  </a:cubicBezTo>
                  <a:cubicBezTo>
                    <a:pt x="101" y="191"/>
                    <a:pt x="99" y="191"/>
                    <a:pt x="97" y="191"/>
                  </a:cubicBezTo>
                  <a:cubicBezTo>
                    <a:pt x="95" y="191"/>
                    <a:pt x="93" y="191"/>
                    <a:pt x="91" y="190"/>
                  </a:cubicBezTo>
                  <a:cubicBezTo>
                    <a:pt x="88" y="190"/>
                    <a:pt x="86" y="190"/>
                    <a:pt x="84" y="190"/>
                  </a:cubicBezTo>
                  <a:cubicBezTo>
                    <a:pt x="82" y="190"/>
                    <a:pt x="80" y="190"/>
                    <a:pt x="77" y="190"/>
                  </a:cubicBezTo>
                  <a:cubicBezTo>
                    <a:pt x="74" y="190"/>
                    <a:pt x="71" y="190"/>
                    <a:pt x="67" y="191"/>
                  </a:cubicBezTo>
                  <a:cubicBezTo>
                    <a:pt x="64" y="191"/>
                    <a:pt x="60" y="191"/>
                    <a:pt x="56" y="192"/>
                  </a:cubicBezTo>
                  <a:cubicBezTo>
                    <a:pt x="52" y="192"/>
                    <a:pt x="49" y="193"/>
                    <a:pt x="45" y="194"/>
                  </a:cubicBezTo>
                  <a:cubicBezTo>
                    <a:pt x="41" y="194"/>
                    <a:pt x="37" y="195"/>
                    <a:pt x="33" y="197"/>
                  </a:cubicBezTo>
                  <a:cubicBezTo>
                    <a:pt x="21" y="200"/>
                    <a:pt x="13" y="205"/>
                    <a:pt x="7" y="211"/>
                  </a:cubicBezTo>
                  <a:cubicBezTo>
                    <a:pt x="2" y="217"/>
                    <a:pt x="0" y="224"/>
                    <a:pt x="1" y="232"/>
                  </a:cubicBezTo>
                  <a:cubicBezTo>
                    <a:pt x="2" y="240"/>
                    <a:pt x="7" y="248"/>
                    <a:pt x="16" y="255"/>
                  </a:cubicBezTo>
                  <a:cubicBezTo>
                    <a:pt x="25" y="263"/>
                    <a:pt x="37" y="270"/>
                    <a:pt x="54" y="276"/>
                  </a:cubicBezTo>
                  <a:cubicBezTo>
                    <a:pt x="61" y="279"/>
                    <a:pt x="69" y="281"/>
                    <a:pt x="76" y="283"/>
                  </a:cubicBezTo>
                  <a:cubicBezTo>
                    <a:pt x="83" y="285"/>
                    <a:pt x="90" y="286"/>
                    <a:pt x="97" y="287"/>
                  </a:cubicBezTo>
                  <a:cubicBezTo>
                    <a:pt x="104" y="288"/>
                    <a:pt x="111" y="289"/>
                    <a:pt x="117" y="290"/>
                  </a:cubicBezTo>
                  <a:cubicBezTo>
                    <a:pt x="124" y="290"/>
                    <a:pt x="131" y="290"/>
                    <a:pt x="137" y="290"/>
                  </a:cubicBezTo>
                  <a:cubicBezTo>
                    <a:pt x="145" y="290"/>
                    <a:pt x="153" y="290"/>
                    <a:pt x="161" y="289"/>
                  </a:cubicBezTo>
                  <a:cubicBezTo>
                    <a:pt x="168" y="288"/>
                    <a:pt x="175" y="286"/>
                    <a:pt x="181" y="285"/>
                  </a:cubicBezTo>
                  <a:cubicBezTo>
                    <a:pt x="187" y="283"/>
                    <a:pt x="192" y="281"/>
                    <a:pt x="196" y="279"/>
                  </a:cubicBezTo>
                  <a:cubicBezTo>
                    <a:pt x="200" y="277"/>
                    <a:pt x="204" y="274"/>
                    <a:pt x="206" y="272"/>
                  </a:cubicBezTo>
                  <a:cubicBezTo>
                    <a:pt x="208" y="269"/>
                    <a:pt x="211" y="267"/>
                    <a:pt x="214" y="265"/>
                  </a:cubicBezTo>
                  <a:cubicBezTo>
                    <a:pt x="216" y="263"/>
                    <a:pt x="219" y="262"/>
                    <a:pt x="222" y="261"/>
                  </a:cubicBezTo>
                  <a:cubicBezTo>
                    <a:pt x="225" y="260"/>
                    <a:pt x="228" y="259"/>
                    <a:pt x="231" y="258"/>
                  </a:cubicBezTo>
                  <a:cubicBezTo>
                    <a:pt x="234" y="258"/>
                    <a:pt x="238" y="258"/>
                    <a:pt x="241" y="258"/>
                  </a:cubicBezTo>
                  <a:cubicBezTo>
                    <a:pt x="244" y="258"/>
                    <a:pt x="246" y="258"/>
                    <a:pt x="248" y="258"/>
                  </a:cubicBezTo>
                  <a:cubicBezTo>
                    <a:pt x="251" y="258"/>
                    <a:pt x="253" y="258"/>
                    <a:pt x="256" y="258"/>
                  </a:cubicBezTo>
                  <a:cubicBezTo>
                    <a:pt x="259" y="259"/>
                    <a:pt x="262" y="259"/>
                    <a:pt x="264" y="259"/>
                  </a:cubicBezTo>
                  <a:cubicBezTo>
                    <a:pt x="267" y="260"/>
                    <a:pt x="270" y="260"/>
                    <a:pt x="273" y="261"/>
                  </a:cubicBezTo>
                  <a:cubicBezTo>
                    <a:pt x="281" y="262"/>
                    <a:pt x="288" y="265"/>
                    <a:pt x="296" y="270"/>
                  </a:cubicBezTo>
                  <a:cubicBezTo>
                    <a:pt x="303" y="275"/>
                    <a:pt x="310" y="281"/>
                    <a:pt x="318" y="288"/>
                  </a:cubicBezTo>
                  <a:cubicBezTo>
                    <a:pt x="325" y="295"/>
                    <a:pt x="332" y="304"/>
                    <a:pt x="340" y="312"/>
                  </a:cubicBezTo>
                  <a:cubicBezTo>
                    <a:pt x="348" y="320"/>
                    <a:pt x="355" y="329"/>
                    <a:pt x="364" y="3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6"/>
          <p:cNvGrpSpPr/>
          <p:nvPr/>
        </p:nvGrpSpPr>
        <p:grpSpPr>
          <a:xfrm>
            <a:off x="3242612" y="3378323"/>
            <a:ext cx="1570683" cy="869896"/>
            <a:chOff x="3292673" y="3890987"/>
            <a:chExt cx="1743075" cy="965200"/>
          </a:xfrm>
          <a:effectLst>
            <a:outerShdw blurRad="393700" dist="228600" dir="5400000" sx="90000" sy="-19000" rotWithShape="0">
              <a:prstClr val="black">
                <a:alpha val="59000"/>
              </a:prstClr>
            </a:outerShdw>
          </a:effectLst>
        </p:grpSpPr>
        <p:sp>
          <p:nvSpPr>
            <p:cNvPr id="18" name="Freeform 15"/>
            <p:cNvSpPr>
              <a:spLocks/>
            </p:cNvSpPr>
            <p:nvPr/>
          </p:nvSpPr>
          <p:spPr bwMode="auto">
            <a:xfrm flipH="1">
              <a:off x="4313435" y="3983062"/>
              <a:ext cx="15875" cy="311150"/>
            </a:xfrm>
            <a:custGeom>
              <a:avLst/>
              <a:gdLst>
                <a:gd name="T0" fmla="*/ 8 w 10"/>
                <a:gd name="T1" fmla="*/ 14 h 210"/>
                <a:gd name="T2" fmla="*/ 8 w 10"/>
                <a:gd name="T3" fmla="*/ 21 h 210"/>
                <a:gd name="T4" fmla="*/ 8 w 10"/>
                <a:gd name="T5" fmla="*/ 21 h 210"/>
                <a:gd name="T6" fmla="*/ 8 w 10"/>
                <a:gd name="T7" fmla="*/ 21 h 210"/>
                <a:gd name="T8" fmla="*/ 8 w 10"/>
                <a:gd name="T9" fmla="*/ 21 h 210"/>
                <a:gd name="T10" fmla="*/ 7 w 10"/>
                <a:gd name="T11" fmla="*/ 27 h 210"/>
                <a:gd name="T12" fmla="*/ 7 w 10"/>
                <a:gd name="T13" fmla="*/ 27 h 210"/>
                <a:gd name="T14" fmla="*/ 7 w 10"/>
                <a:gd name="T15" fmla="*/ 27 h 210"/>
                <a:gd name="T16" fmla="*/ 7 w 10"/>
                <a:gd name="T17" fmla="*/ 27 h 210"/>
                <a:gd name="T18" fmla="*/ 5 w 10"/>
                <a:gd name="T19" fmla="*/ 101 h 210"/>
                <a:gd name="T20" fmla="*/ 0 w 10"/>
                <a:gd name="T21" fmla="*/ 210 h 210"/>
                <a:gd name="T22" fmla="*/ 0 w 10"/>
                <a:gd name="T23" fmla="*/ 210 h 210"/>
                <a:gd name="T24" fmla="*/ 1 w 10"/>
                <a:gd name="T25" fmla="*/ 205 h 210"/>
                <a:gd name="T26" fmla="*/ 1 w 10"/>
                <a:gd name="T27" fmla="*/ 203 h 210"/>
                <a:gd name="T28" fmla="*/ 1 w 10"/>
                <a:gd name="T29" fmla="*/ 203 h 210"/>
                <a:gd name="T30" fmla="*/ 1 w 10"/>
                <a:gd name="T31" fmla="*/ 196 h 210"/>
                <a:gd name="T32" fmla="*/ 2 w 10"/>
                <a:gd name="T33" fmla="*/ 189 h 210"/>
                <a:gd name="T34" fmla="*/ 2 w 10"/>
                <a:gd name="T35" fmla="*/ 189 h 210"/>
                <a:gd name="T36" fmla="*/ 2 w 10"/>
                <a:gd name="T37" fmla="*/ 189 h 210"/>
                <a:gd name="T38" fmla="*/ 2 w 10"/>
                <a:gd name="T39" fmla="*/ 188 h 210"/>
                <a:gd name="T40" fmla="*/ 2 w 10"/>
                <a:gd name="T41" fmla="*/ 182 h 210"/>
                <a:gd name="T42" fmla="*/ 2 w 10"/>
                <a:gd name="T43" fmla="*/ 182 h 210"/>
                <a:gd name="T44" fmla="*/ 2 w 10"/>
                <a:gd name="T45" fmla="*/ 182 h 210"/>
                <a:gd name="T46" fmla="*/ 2 w 10"/>
                <a:gd name="T47" fmla="*/ 182 h 210"/>
                <a:gd name="T48" fmla="*/ 10 w 10"/>
                <a:gd name="T49" fmla="*/ 1 h 210"/>
                <a:gd name="T50" fmla="*/ 10 w 10"/>
                <a:gd name="T51" fmla="*/ 1 h 210"/>
                <a:gd name="T52" fmla="*/ 10 w 10"/>
                <a:gd name="T53" fmla="*/ 0 h 210"/>
                <a:gd name="T54" fmla="*/ 9 w 10"/>
                <a:gd name="T55" fmla="*/ 4 h 210"/>
                <a:gd name="T56" fmla="*/ 9 w 10"/>
                <a:gd name="T57" fmla="*/ 7 h 210"/>
                <a:gd name="T58" fmla="*/ 8 w 10"/>
                <a:gd name="T59" fmla="*/ 1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" h="210">
                  <a:moveTo>
                    <a:pt x="8" y="14"/>
                  </a:moveTo>
                  <a:cubicBezTo>
                    <a:pt x="8" y="16"/>
                    <a:pt x="8" y="19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3"/>
                    <a:pt x="8" y="25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52"/>
                    <a:pt x="6" y="77"/>
                    <a:pt x="5" y="101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09"/>
                    <a:pt x="1" y="207"/>
                    <a:pt x="1" y="205"/>
                  </a:cubicBezTo>
                  <a:cubicBezTo>
                    <a:pt x="1" y="205"/>
                    <a:pt x="1" y="204"/>
                    <a:pt x="1" y="203"/>
                  </a:cubicBezTo>
                  <a:cubicBezTo>
                    <a:pt x="1" y="203"/>
                    <a:pt x="1" y="203"/>
                    <a:pt x="1" y="203"/>
                  </a:cubicBezTo>
                  <a:cubicBezTo>
                    <a:pt x="1" y="201"/>
                    <a:pt x="1" y="199"/>
                    <a:pt x="1" y="196"/>
                  </a:cubicBezTo>
                  <a:cubicBezTo>
                    <a:pt x="2" y="194"/>
                    <a:pt x="2" y="192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9"/>
                    <a:pt x="2" y="189"/>
                    <a:pt x="2" y="189"/>
                  </a:cubicBezTo>
                  <a:cubicBezTo>
                    <a:pt x="2" y="188"/>
                    <a:pt x="2" y="188"/>
                    <a:pt x="2" y="188"/>
                  </a:cubicBezTo>
                  <a:cubicBezTo>
                    <a:pt x="2" y="186"/>
                    <a:pt x="2" y="184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2" y="182"/>
                    <a:pt x="2" y="182"/>
                    <a:pt x="2" y="182"/>
                  </a:cubicBezTo>
                  <a:cubicBezTo>
                    <a:pt x="5" y="121"/>
                    <a:pt x="7" y="6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5"/>
                    <a:pt x="9" y="6"/>
                    <a:pt x="9" y="7"/>
                  </a:cubicBezTo>
                  <a:cubicBezTo>
                    <a:pt x="9" y="10"/>
                    <a:pt x="9" y="12"/>
                    <a:pt x="8" y="1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 flipH="1">
              <a:off x="4038798" y="3929087"/>
              <a:ext cx="104775" cy="373062"/>
            </a:xfrm>
            <a:custGeom>
              <a:avLst/>
              <a:gdLst>
                <a:gd name="T0" fmla="*/ 46 w 70"/>
                <a:gd name="T1" fmla="*/ 34 h 251"/>
                <a:gd name="T2" fmla="*/ 26 w 70"/>
                <a:gd name="T3" fmla="*/ 19 h 251"/>
                <a:gd name="T4" fmla="*/ 12 w 70"/>
                <a:gd name="T5" fmla="*/ 6 h 251"/>
                <a:gd name="T6" fmla="*/ 11 w 70"/>
                <a:gd name="T7" fmla="*/ 5 h 251"/>
                <a:gd name="T8" fmla="*/ 10 w 70"/>
                <a:gd name="T9" fmla="*/ 3 h 251"/>
                <a:gd name="T10" fmla="*/ 9 w 70"/>
                <a:gd name="T11" fmla="*/ 2 h 251"/>
                <a:gd name="T12" fmla="*/ 9 w 70"/>
                <a:gd name="T13" fmla="*/ 0 h 251"/>
                <a:gd name="T14" fmla="*/ 0 w 70"/>
                <a:gd name="T15" fmla="*/ 179 h 251"/>
                <a:gd name="T16" fmla="*/ 0 w 70"/>
                <a:gd name="T17" fmla="*/ 181 h 251"/>
                <a:gd name="T18" fmla="*/ 1 w 70"/>
                <a:gd name="T19" fmla="*/ 182 h 251"/>
                <a:gd name="T20" fmla="*/ 1 w 70"/>
                <a:gd name="T21" fmla="*/ 184 h 251"/>
                <a:gd name="T22" fmla="*/ 3 w 70"/>
                <a:gd name="T23" fmla="*/ 185 h 251"/>
                <a:gd name="T24" fmla="*/ 17 w 70"/>
                <a:gd name="T25" fmla="*/ 199 h 251"/>
                <a:gd name="T26" fmla="*/ 36 w 70"/>
                <a:gd name="T27" fmla="*/ 216 h 251"/>
                <a:gd name="T28" fmla="*/ 52 w 70"/>
                <a:gd name="T29" fmla="*/ 234 h 251"/>
                <a:gd name="T30" fmla="*/ 59 w 70"/>
                <a:gd name="T31" fmla="*/ 251 h 251"/>
                <a:gd name="T32" fmla="*/ 70 w 70"/>
                <a:gd name="T33" fmla="*/ 67 h 251"/>
                <a:gd name="T34" fmla="*/ 63 w 70"/>
                <a:gd name="T35" fmla="*/ 51 h 251"/>
                <a:gd name="T36" fmla="*/ 46 w 70"/>
                <a:gd name="T37" fmla="*/ 3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51">
                  <a:moveTo>
                    <a:pt x="46" y="34"/>
                  </a:moveTo>
                  <a:cubicBezTo>
                    <a:pt x="39" y="29"/>
                    <a:pt x="32" y="24"/>
                    <a:pt x="26" y="19"/>
                  </a:cubicBezTo>
                  <a:cubicBezTo>
                    <a:pt x="20" y="14"/>
                    <a:pt x="15" y="10"/>
                    <a:pt x="12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9" y="2"/>
                    <a:pt x="9" y="2"/>
                  </a:cubicBezTo>
                  <a:cubicBezTo>
                    <a:pt x="9" y="1"/>
                    <a:pt x="9" y="1"/>
                    <a:pt x="9" y="0"/>
                  </a:cubicBezTo>
                  <a:cubicBezTo>
                    <a:pt x="6" y="60"/>
                    <a:pt x="3" y="120"/>
                    <a:pt x="0" y="179"/>
                  </a:cubicBezTo>
                  <a:cubicBezTo>
                    <a:pt x="0" y="180"/>
                    <a:pt x="0" y="180"/>
                    <a:pt x="0" y="181"/>
                  </a:cubicBezTo>
                  <a:cubicBezTo>
                    <a:pt x="0" y="181"/>
                    <a:pt x="0" y="182"/>
                    <a:pt x="1" y="182"/>
                  </a:cubicBezTo>
                  <a:cubicBezTo>
                    <a:pt x="1" y="183"/>
                    <a:pt x="1" y="183"/>
                    <a:pt x="1" y="184"/>
                  </a:cubicBezTo>
                  <a:cubicBezTo>
                    <a:pt x="2" y="184"/>
                    <a:pt x="2" y="185"/>
                    <a:pt x="3" y="185"/>
                  </a:cubicBezTo>
                  <a:cubicBezTo>
                    <a:pt x="6" y="189"/>
                    <a:pt x="11" y="194"/>
                    <a:pt x="17" y="199"/>
                  </a:cubicBezTo>
                  <a:cubicBezTo>
                    <a:pt x="23" y="204"/>
                    <a:pt x="30" y="210"/>
                    <a:pt x="36" y="216"/>
                  </a:cubicBezTo>
                  <a:cubicBezTo>
                    <a:pt x="42" y="222"/>
                    <a:pt x="48" y="228"/>
                    <a:pt x="52" y="234"/>
                  </a:cubicBezTo>
                  <a:cubicBezTo>
                    <a:pt x="57" y="240"/>
                    <a:pt x="59" y="246"/>
                    <a:pt x="59" y="251"/>
                  </a:cubicBezTo>
                  <a:cubicBezTo>
                    <a:pt x="63" y="190"/>
                    <a:pt x="66" y="129"/>
                    <a:pt x="70" y="67"/>
                  </a:cubicBezTo>
                  <a:cubicBezTo>
                    <a:pt x="70" y="62"/>
                    <a:pt x="67" y="57"/>
                    <a:pt x="63" y="51"/>
                  </a:cubicBezTo>
                  <a:cubicBezTo>
                    <a:pt x="58" y="46"/>
                    <a:pt x="52" y="40"/>
                    <a:pt x="46" y="3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 flipH="1">
              <a:off x="3294260" y="3935437"/>
              <a:ext cx="1738313" cy="920750"/>
            </a:xfrm>
            <a:custGeom>
              <a:avLst/>
              <a:gdLst>
                <a:gd name="T0" fmla="*/ 1168 w 1177"/>
                <a:gd name="T1" fmla="*/ 208 h 623"/>
                <a:gd name="T2" fmla="*/ 1132 w 1177"/>
                <a:gd name="T3" fmla="*/ 225 h 623"/>
                <a:gd name="T4" fmla="*/ 1074 w 1177"/>
                <a:gd name="T5" fmla="*/ 229 h 623"/>
                <a:gd name="T6" fmla="*/ 1021 w 1177"/>
                <a:gd name="T7" fmla="*/ 222 h 623"/>
                <a:gd name="T8" fmla="*/ 1005 w 1177"/>
                <a:gd name="T9" fmla="*/ 220 h 623"/>
                <a:gd name="T10" fmla="*/ 992 w 1177"/>
                <a:gd name="T11" fmla="*/ 218 h 623"/>
                <a:gd name="T12" fmla="*/ 979 w 1177"/>
                <a:gd name="T13" fmla="*/ 218 h 623"/>
                <a:gd name="T14" fmla="*/ 972 w 1177"/>
                <a:gd name="T15" fmla="*/ 218 h 623"/>
                <a:gd name="T16" fmla="*/ 963 w 1177"/>
                <a:gd name="T17" fmla="*/ 219 h 623"/>
                <a:gd name="T18" fmla="*/ 951 w 1177"/>
                <a:gd name="T19" fmla="*/ 223 h 623"/>
                <a:gd name="T20" fmla="*/ 940 w 1177"/>
                <a:gd name="T21" fmla="*/ 231 h 623"/>
                <a:gd name="T22" fmla="*/ 932 w 1177"/>
                <a:gd name="T23" fmla="*/ 239 h 623"/>
                <a:gd name="T24" fmla="*/ 931 w 1177"/>
                <a:gd name="T25" fmla="*/ 240 h 623"/>
                <a:gd name="T26" fmla="*/ 417 w 1177"/>
                <a:gd name="T27" fmla="*/ 414 h 623"/>
                <a:gd name="T28" fmla="*/ 266 w 1177"/>
                <a:gd name="T29" fmla="*/ 416 h 623"/>
                <a:gd name="T30" fmla="*/ 235 w 1177"/>
                <a:gd name="T31" fmla="*/ 413 h 623"/>
                <a:gd name="T32" fmla="*/ 223 w 1177"/>
                <a:gd name="T33" fmla="*/ 242 h 623"/>
                <a:gd name="T34" fmla="*/ 200 w 1177"/>
                <a:gd name="T35" fmla="*/ 228 h 623"/>
                <a:gd name="T36" fmla="*/ 194 w 1177"/>
                <a:gd name="T37" fmla="*/ 227 h 623"/>
                <a:gd name="T38" fmla="*/ 187 w 1177"/>
                <a:gd name="T39" fmla="*/ 226 h 623"/>
                <a:gd name="T40" fmla="*/ 178 w 1177"/>
                <a:gd name="T41" fmla="*/ 225 h 623"/>
                <a:gd name="T42" fmla="*/ 168 w 1177"/>
                <a:gd name="T43" fmla="*/ 226 h 623"/>
                <a:gd name="T44" fmla="*/ 157 w 1177"/>
                <a:gd name="T45" fmla="*/ 227 h 623"/>
                <a:gd name="T46" fmla="*/ 91 w 1177"/>
                <a:gd name="T47" fmla="*/ 229 h 623"/>
                <a:gd name="T48" fmla="*/ 46 w 1177"/>
                <a:gd name="T49" fmla="*/ 216 h 623"/>
                <a:gd name="T50" fmla="*/ 17 w 1177"/>
                <a:gd name="T51" fmla="*/ 203 h 623"/>
                <a:gd name="T52" fmla="*/ 4 w 1177"/>
                <a:gd name="T53" fmla="*/ 190 h 623"/>
                <a:gd name="T54" fmla="*/ 3 w 1177"/>
                <a:gd name="T55" fmla="*/ 376 h 623"/>
                <a:gd name="T56" fmla="*/ 9 w 1177"/>
                <a:gd name="T57" fmla="*/ 386 h 623"/>
                <a:gd name="T58" fmla="*/ 20 w 1177"/>
                <a:gd name="T59" fmla="*/ 396 h 623"/>
                <a:gd name="T60" fmla="*/ 38 w 1177"/>
                <a:gd name="T61" fmla="*/ 406 h 623"/>
                <a:gd name="T62" fmla="*/ 59 w 1177"/>
                <a:gd name="T63" fmla="*/ 414 h 623"/>
                <a:gd name="T64" fmla="*/ 75 w 1177"/>
                <a:gd name="T65" fmla="*/ 419 h 623"/>
                <a:gd name="T66" fmla="*/ 87 w 1177"/>
                <a:gd name="T67" fmla="*/ 422 h 623"/>
                <a:gd name="T68" fmla="*/ 100 w 1177"/>
                <a:gd name="T69" fmla="*/ 424 h 623"/>
                <a:gd name="T70" fmla="*/ 109 w 1177"/>
                <a:gd name="T71" fmla="*/ 425 h 623"/>
                <a:gd name="T72" fmla="*/ 119 w 1177"/>
                <a:gd name="T73" fmla="*/ 425 h 623"/>
                <a:gd name="T74" fmla="*/ 138 w 1177"/>
                <a:gd name="T75" fmla="*/ 423 h 623"/>
                <a:gd name="T76" fmla="*/ 174 w 1177"/>
                <a:gd name="T77" fmla="*/ 419 h 623"/>
                <a:gd name="T78" fmla="*/ 200 w 1177"/>
                <a:gd name="T79" fmla="*/ 610 h 623"/>
                <a:gd name="T80" fmla="*/ 209 w 1177"/>
                <a:gd name="T81" fmla="*/ 615 h 623"/>
                <a:gd name="T82" fmla="*/ 214 w 1177"/>
                <a:gd name="T83" fmla="*/ 617 h 623"/>
                <a:gd name="T84" fmla="*/ 221 w 1177"/>
                <a:gd name="T85" fmla="*/ 618 h 623"/>
                <a:gd name="T86" fmla="*/ 229 w 1177"/>
                <a:gd name="T87" fmla="*/ 620 h 623"/>
                <a:gd name="T88" fmla="*/ 241 w 1177"/>
                <a:gd name="T89" fmla="*/ 621 h 623"/>
                <a:gd name="T90" fmla="*/ 258 w 1177"/>
                <a:gd name="T91" fmla="*/ 622 h 623"/>
                <a:gd name="T92" fmla="*/ 283 w 1177"/>
                <a:gd name="T93" fmla="*/ 623 h 623"/>
                <a:gd name="T94" fmla="*/ 1004 w 1177"/>
                <a:gd name="T95" fmla="*/ 613 h 623"/>
                <a:gd name="T96" fmla="*/ 1038 w 1177"/>
                <a:gd name="T97" fmla="*/ 424 h 623"/>
                <a:gd name="T98" fmla="*/ 1055 w 1177"/>
                <a:gd name="T99" fmla="*/ 425 h 623"/>
                <a:gd name="T100" fmla="*/ 1069 w 1177"/>
                <a:gd name="T101" fmla="*/ 426 h 623"/>
                <a:gd name="T102" fmla="*/ 1085 w 1177"/>
                <a:gd name="T103" fmla="*/ 425 h 623"/>
                <a:gd name="T104" fmla="*/ 1107 w 1177"/>
                <a:gd name="T105" fmla="*/ 422 h 623"/>
                <a:gd name="T106" fmla="*/ 1132 w 1177"/>
                <a:gd name="T107" fmla="*/ 414 h 623"/>
                <a:gd name="T108" fmla="*/ 1144 w 1177"/>
                <a:gd name="T109" fmla="*/ 406 h 623"/>
                <a:gd name="T110" fmla="*/ 1151 w 1177"/>
                <a:gd name="T111" fmla="*/ 399 h 623"/>
                <a:gd name="T112" fmla="*/ 1154 w 1177"/>
                <a:gd name="T113" fmla="*/ 394 h 623"/>
                <a:gd name="T114" fmla="*/ 1156 w 1177"/>
                <a:gd name="T115" fmla="*/ 38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77" h="623">
                  <a:moveTo>
                    <a:pt x="1177" y="192"/>
                  </a:moveTo>
                  <a:cubicBezTo>
                    <a:pt x="1176" y="193"/>
                    <a:pt x="1176" y="194"/>
                    <a:pt x="1176" y="195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76" y="196"/>
                    <a:pt x="1176" y="197"/>
                    <a:pt x="1175" y="197"/>
                  </a:cubicBezTo>
                  <a:cubicBezTo>
                    <a:pt x="1175" y="197"/>
                    <a:pt x="1175" y="197"/>
                    <a:pt x="1175" y="197"/>
                  </a:cubicBezTo>
                  <a:cubicBezTo>
                    <a:pt x="1175" y="198"/>
                    <a:pt x="1175" y="199"/>
                    <a:pt x="1174" y="200"/>
                  </a:cubicBezTo>
                  <a:cubicBezTo>
                    <a:pt x="1174" y="201"/>
                    <a:pt x="1173" y="202"/>
                    <a:pt x="1173" y="203"/>
                  </a:cubicBezTo>
                  <a:cubicBezTo>
                    <a:pt x="1173" y="203"/>
                    <a:pt x="1173" y="203"/>
                    <a:pt x="1173" y="203"/>
                  </a:cubicBezTo>
                  <a:cubicBezTo>
                    <a:pt x="1172" y="204"/>
                    <a:pt x="1172" y="204"/>
                    <a:pt x="1171" y="205"/>
                  </a:cubicBezTo>
                  <a:cubicBezTo>
                    <a:pt x="1171" y="205"/>
                    <a:pt x="1171" y="205"/>
                    <a:pt x="1171" y="205"/>
                  </a:cubicBezTo>
                  <a:cubicBezTo>
                    <a:pt x="1170" y="206"/>
                    <a:pt x="1169" y="207"/>
                    <a:pt x="1168" y="208"/>
                  </a:cubicBezTo>
                  <a:cubicBezTo>
                    <a:pt x="1168" y="208"/>
                    <a:pt x="1168" y="208"/>
                    <a:pt x="1168" y="208"/>
                  </a:cubicBezTo>
                  <a:cubicBezTo>
                    <a:pt x="1167" y="209"/>
                    <a:pt x="1166" y="210"/>
                    <a:pt x="1165" y="211"/>
                  </a:cubicBezTo>
                  <a:cubicBezTo>
                    <a:pt x="1165" y="211"/>
                    <a:pt x="1165" y="211"/>
                    <a:pt x="1165" y="211"/>
                  </a:cubicBezTo>
                  <a:cubicBezTo>
                    <a:pt x="1164" y="212"/>
                    <a:pt x="1163" y="212"/>
                    <a:pt x="1161" y="213"/>
                  </a:cubicBezTo>
                  <a:cubicBezTo>
                    <a:pt x="1161" y="214"/>
                    <a:pt x="1161" y="214"/>
                    <a:pt x="1161" y="214"/>
                  </a:cubicBezTo>
                  <a:cubicBezTo>
                    <a:pt x="1160" y="214"/>
                    <a:pt x="1159" y="215"/>
                    <a:pt x="1158" y="215"/>
                  </a:cubicBezTo>
                  <a:cubicBezTo>
                    <a:pt x="1156" y="216"/>
                    <a:pt x="1155" y="217"/>
                    <a:pt x="1153" y="217"/>
                  </a:cubicBezTo>
                  <a:cubicBezTo>
                    <a:pt x="1153" y="218"/>
                    <a:pt x="1153" y="218"/>
                    <a:pt x="1152" y="218"/>
                  </a:cubicBezTo>
                  <a:cubicBezTo>
                    <a:pt x="1150" y="219"/>
                    <a:pt x="1148" y="220"/>
                    <a:pt x="1146" y="220"/>
                  </a:cubicBezTo>
                  <a:cubicBezTo>
                    <a:pt x="1146" y="221"/>
                    <a:pt x="1145" y="221"/>
                    <a:pt x="1144" y="221"/>
                  </a:cubicBezTo>
                  <a:cubicBezTo>
                    <a:pt x="1143" y="222"/>
                    <a:pt x="1141" y="222"/>
                    <a:pt x="1140" y="223"/>
                  </a:cubicBezTo>
                  <a:cubicBezTo>
                    <a:pt x="1139" y="223"/>
                    <a:pt x="1138" y="223"/>
                    <a:pt x="1137" y="223"/>
                  </a:cubicBezTo>
                  <a:cubicBezTo>
                    <a:pt x="1135" y="224"/>
                    <a:pt x="1134" y="224"/>
                    <a:pt x="1132" y="225"/>
                  </a:cubicBezTo>
                  <a:cubicBezTo>
                    <a:pt x="1131" y="225"/>
                    <a:pt x="1129" y="225"/>
                    <a:pt x="1128" y="226"/>
                  </a:cubicBezTo>
                  <a:cubicBezTo>
                    <a:pt x="1128" y="226"/>
                    <a:pt x="1128" y="226"/>
                    <a:pt x="1128" y="226"/>
                  </a:cubicBezTo>
                  <a:cubicBezTo>
                    <a:pt x="1125" y="226"/>
                    <a:pt x="1123" y="227"/>
                    <a:pt x="1121" y="227"/>
                  </a:cubicBezTo>
                  <a:cubicBezTo>
                    <a:pt x="1120" y="227"/>
                    <a:pt x="1120" y="227"/>
                    <a:pt x="1120" y="227"/>
                  </a:cubicBezTo>
                  <a:cubicBezTo>
                    <a:pt x="1118" y="227"/>
                    <a:pt x="1116" y="228"/>
                    <a:pt x="1113" y="228"/>
                  </a:cubicBezTo>
                  <a:cubicBezTo>
                    <a:pt x="1113" y="228"/>
                    <a:pt x="1113" y="228"/>
                    <a:pt x="1113" y="228"/>
                  </a:cubicBezTo>
                  <a:cubicBezTo>
                    <a:pt x="1110" y="228"/>
                    <a:pt x="1108" y="229"/>
                    <a:pt x="1105" y="229"/>
                  </a:cubicBezTo>
                  <a:cubicBezTo>
                    <a:pt x="1105" y="229"/>
                    <a:pt x="1105" y="229"/>
                    <a:pt x="1105" y="229"/>
                  </a:cubicBezTo>
                  <a:cubicBezTo>
                    <a:pt x="1102" y="229"/>
                    <a:pt x="1099" y="229"/>
                    <a:pt x="1097" y="229"/>
                  </a:cubicBezTo>
                  <a:cubicBezTo>
                    <a:pt x="1096" y="229"/>
                    <a:pt x="1096" y="229"/>
                    <a:pt x="1096" y="229"/>
                  </a:cubicBezTo>
                  <a:cubicBezTo>
                    <a:pt x="1093" y="229"/>
                    <a:pt x="1091" y="230"/>
                    <a:pt x="1088" y="230"/>
                  </a:cubicBezTo>
                  <a:cubicBezTo>
                    <a:pt x="1083" y="230"/>
                    <a:pt x="1079" y="229"/>
                    <a:pt x="1074" y="229"/>
                  </a:cubicBezTo>
                  <a:cubicBezTo>
                    <a:pt x="1074" y="229"/>
                    <a:pt x="1074" y="229"/>
                    <a:pt x="1074" y="229"/>
                  </a:cubicBezTo>
                  <a:cubicBezTo>
                    <a:pt x="1069" y="229"/>
                    <a:pt x="1065" y="229"/>
                    <a:pt x="1060" y="228"/>
                  </a:cubicBezTo>
                  <a:cubicBezTo>
                    <a:pt x="1060" y="228"/>
                    <a:pt x="1060" y="228"/>
                    <a:pt x="1060" y="228"/>
                  </a:cubicBezTo>
                  <a:cubicBezTo>
                    <a:pt x="1055" y="228"/>
                    <a:pt x="1050" y="227"/>
                    <a:pt x="1045" y="226"/>
                  </a:cubicBezTo>
                  <a:cubicBezTo>
                    <a:pt x="1045" y="226"/>
                    <a:pt x="1045" y="226"/>
                    <a:pt x="1045" y="226"/>
                  </a:cubicBezTo>
                  <a:cubicBezTo>
                    <a:pt x="1039" y="226"/>
                    <a:pt x="1034" y="225"/>
                    <a:pt x="1029" y="224"/>
                  </a:cubicBezTo>
                  <a:cubicBezTo>
                    <a:pt x="1028" y="224"/>
                    <a:pt x="1028" y="224"/>
                    <a:pt x="1028" y="224"/>
                  </a:cubicBezTo>
                  <a:cubicBezTo>
                    <a:pt x="1027" y="223"/>
                    <a:pt x="1027" y="223"/>
                    <a:pt x="1027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6" y="223"/>
                    <a:pt x="1026" y="223"/>
                    <a:pt x="1026" y="223"/>
                  </a:cubicBezTo>
                  <a:cubicBezTo>
                    <a:pt x="1024" y="223"/>
                    <a:pt x="1023" y="223"/>
                    <a:pt x="1022" y="223"/>
                  </a:cubicBezTo>
                  <a:cubicBezTo>
                    <a:pt x="1022" y="222"/>
                    <a:pt x="1021" y="222"/>
                    <a:pt x="1021" y="222"/>
                  </a:cubicBezTo>
                  <a:cubicBezTo>
                    <a:pt x="1020" y="222"/>
                    <a:pt x="1020" y="222"/>
                    <a:pt x="1020" y="222"/>
                  </a:cubicBezTo>
                  <a:cubicBezTo>
                    <a:pt x="1020" y="222"/>
                    <a:pt x="1019" y="222"/>
                    <a:pt x="1019" y="222"/>
                  </a:cubicBezTo>
                  <a:cubicBezTo>
                    <a:pt x="1018" y="222"/>
                    <a:pt x="1016" y="222"/>
                    <a:pt x="1015" y="221"/>
                  </a:cubicBezTo>
                  <a:cubicBezTo>
                    <a:pt x="1015" y="221"/>
                    <a:pt x="1014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3" y="221"/>
                    <a:pt x="1013" y="221"/>
                    <a:pt x="1013" y="221"/>
                  </a:cubicBezTo>
                  <a:cubicBezTo>
                    <a:pt x="1012" y="221"/>
                    <a:pt x="1012" y="221"/>
                    <a:pt x="1012" y="221"/>
                  </a:cubicBezTo>
                  <a:cubicBezTo>
                    <a:pt x="1011" y="221"/>
                    <a:pt x="1010" y="221"/>
                    <a:pt x="1010" y="220"/>
                  </a:cubicBezTo>
                  <a:cubicBezTo>
                    <a:pt x="1009" y="220"/>
                    <a:pt x="1008" y="220"/>
                    <a:pt x="1007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6" y="220"/>
                    <a:pt x="1006" y="220"/>
                    <a:pt x="1006" y="220"/>
                  </a:cubicBezTo>
                  <a:cubicBezTo>
                    <a:pt x="1005" y="220"/>
                    <a:pt x="1005" y="220"/>
                    <a:pt x="1005" y="220"/>
                  </a:cubicBezTo>
                  <a:cubicBezTo>
                    <a:pt x="1004" y="220"/>
                    <a:pt x="1003" y="220"/>
                    <a:pt x="1002" y="219"/>
                  </a:cubicBezTo>
                  <a:cubicBezTo>
                    <a:pt x="1002" y="219"/>
                    <a:pt x="1001" y="219"/>
                    <a:pt x="1000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9" y="219"/>
                    <a:pt x="999" y="219"/>
                    <a:pt x="999" y="219"/>
                  </a:cubicBezTo>
                  <a:cubicBezTo>
                    <a:pt x="998" y="219"/>
                    <a:pt x="997" y="219"/>
                    <a:pt x="997" y="219"/>
                  </a:cubicBezTo>
                  <a:cubicBezTo>
                    <a:pt x="996" y="219"/>
                    <a:pt x="996" y="219"/>
                    <a:pt x="995" y="219"/>
                  </a:cubicBezTo>
                  <a:cubicBezTo>
                    <a:pt x="994" y="219"/>
                    <a:pt x="994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3" y="218"/>
                    <a:pt x="993" y="218"/>
                    <a:pt x="993" y="218"/>
                  </a:cubicBezTo>
                  <a:cubicBezTo>
                    <a:pt x="992" y="218"/>
                    <a:pt x="992" y="218"/>
                    <a:pt x="992" y="218"/>
                  </a:cubicBezTo>
                  <a:cubicBezTo>
                    <a:pt x="991" y="218"/>
                    <a:pt x="991" y="218"/>
                    <a:pt x="991" y="218"/>
                  </a:cubicBezTo>
                  <a:cubicBezTo>
                    <a:pt x="990" y="218"/>
                    <a:pt x="990" y="218"/>
                    <a:pt x="989" y="218"/>
                  </a:cubicBezTo>
                  <a:cubicBezTo>
                    <a:pt x="989" y="218"/>
                    <a:pt x="988" y="218"/>
                    <a:pt x="988" y="218"/>
                  </a:cubicBezTo>
                  <a:cubicBezTo>
                    <a:pt x="987" y="218"/>
                    <a:pt x="987" y="218"/>
                    <a:pt x="987" y="218"/>
                  </a:cubicBezTo>
                  <a:cubicBezTo>
                    <a:pt x="986" y="218"/>
                    <a:pt x="986" y="218"/>
                    <a:pt x="985" y="218"/>
                  </a:cubicBezTo>
                  <a:cubicBezTo>
                    <a:pt x="985" y="218"/>
                    <a:pt x="985" y="218"/>
                    <a:pt x="984" y="218"/>
                  </a:cubicBezTo>
                  <a:cubicBezTo>
                    <a:pt x="984" y="218"/>
                    <a:pt x="983" y="218"/>
                    <a:pt x="983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2" y="218"/>
                    <a:pt x="982" y="218"/>
                    <a:pt x="982" y="218"/>
                  </a:cubicBezTo>
                  <a:cubicBezTo>
                    <a:pt x="981" y="218"/>
                    <a:pt x="981" y="218"/>
                    <a:pt x="981" y="218"/>
                  </a:cubicBezTo>
                  <a:cubicBezTo>
                    <a:pt x="980" y="218"/>
                    <a:pt x="980" y="218"/>
                    <a:pt x="980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9" y="218"/>
                    <a:pt x="979" y="218"/>
                    <a:pt x="979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8" y="218"/>
                    <a:pt x="978" y="218"/>
                    <a:pt x="978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7" y="218"/>
                    <a:pt x="977" y="218"/>
                    <a:pt x="977" y="218"/>
                  </a:cubicBezTo>
                  <a:cubicBezTo>
                    <a:pt x="976" y="218"/>
                    <a:pt x="976" y="218"/>
                    <a:pt x="976" y="218"/>
                  </a:cubicBezTo>
                  <a:cubicBezTo>
                    <a:pt x="975" y="218"/>
                    <a:pt x="975" y="218"/>
                    <a:pt x="975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4" y="218"/>
                    <a:pt x="974" y="218"/>
                    <a:pt x="974" y="218"/>
                  </a:cubicBezTo>
                  <a:cubicBezTo>
                    <a:pt x="973" y="218"/>
                    <a:pt x="973" y="218"/>
                    <a:pt x="973" y="218"/>
                  </a:cubicBezTo>
                  <a:cubicBezTo>
                    <a:pt x="972" y="218"/>
                    <a:pt x="972" y="218"/>
                    <a:pt x="972" y="218"/>
                  </a:cubicBezTo>
                  <a:cubicBezTo>
                    <a:pt x="971" y="218"/>
                    <a:pt x="971" y="218"/>
                    <a:pt x="971" y="218"/>
                  </a:cubicBezTo>
                  <a:cubicBezTo>
                    <a:pt x="970" y="218"/>
                    <a:pt x="970" y="218"/>
                    <a:pt x="970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9" y="218"/>
                    <a:pt x="969" y="218"/>
                    <a:pt x="969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8" y="218"/>
                    <a:pt x="968" y="218"/>
                    <a:pt x="968" y="218"/>
                  </a:cubicBezTo>
                  <a:cubicBezTo>
                    <a:pt x="967" y="218"/>
                    <a:pt x="967" y="218"/>
                    <a:pt x="967" y="218"/>
                  </a:cubicBezTo>
                  <a:cubicBezTo>
                    <a:pt x="966" y="218"/>
                    <a:pt x="966" y="218"/>
                    <a:pt x="966" y="218"/>
                  </a:cubicBezTo>
                  <a:cubicBezTo>
                    <a:pt x="966" y="219"/>
                    <a:pt x="965" y="219"/>
                    <a:pt x="965" y="219"/>
                  </a:cubicBezTo>
                  <a:cubicBezTo>
                    <a:pt x="964" y="219"/>
                    <a:pt x="964" y="219"/>
                    <a:pt x="964" y="219"/>
                  </a:cubicBezTo>
                  <a:cubicBezTo>
                    <a:pt x="963" y="219"/>
                    <a:pt x="963" y="219"/>
                    <a:pt x="963" y="219"/>
                  </a:cubicBezTo>
                  <a:cubicBezTo>
                    <a:pt x="962" y="219"/>
                    <a:pt x="962" y="219"/>
                    <a:pt x="961" y="219"/>
                  </a:cubicBezTo>
                  <a:cubicBezTo>
                    <a:pt x="961" y="220"/>
                    <a:pt x="961" y="220"/>
                    <a:pt x="961" y="220"/>
                  </a:cubicBezTo>
                  <a:cubicBezTo>
                    <a:pt x="960" y="220"/>
                    <a:pt x="960" y="220"/>
                    <a:pt x="960" y="220"/>
                  </a:cubicBezTo>
                  <a:cubicBezTo>
                    <a:pt x="959" y="220"/>
                    <a:pt x="959" y="220"/>
                    <a:pt x="959" y="220"/>
                  </a:cubicBezTo>
                  <a:cubicBezTo>
                    <a:pt x="958" y="220"/>
                    <a:pt x="958" y="220"/>
                    <a:pt x="958" y="220"/>
                  </a:cubicBezTo>
                  <a:cubicBezTo>
                    <a:pt x="958" y="220"/>
                    <a:pt x="958" y="220"/>
                    <a:pt x="957" y="220"/>
                  </a:cubicBezTo>
                  <a:cubicBezTo>
                    <a:pt x="957" y="221"/>
                    <a:pt x="957" y="221"/>
                    <a:pt x="956" y="221"/>
                  </a:cubicBezTo>
                  <a:cubicBezTo>
                    <a:pt x="956" y="221"/>
                    <a:pt x="956" y="221"/>
                    <a:pt x="956" y="221"/>
                  </a:cubicBezTo>
                  <a:cubicBezTo>
                    <a:pt x="955" y="221"/>
                    <a:pt x="955" y="221"/>
                    <a:pt x="954" y="222"/>
                  </a:cubicBezTo>
                  <a:cubicBezTo>
                    <a:pt x="954" y="222"/>
                    <a:pt x="954" y="222"/>
                    <a:pt x="954" y="222"/>
                  </a:cubicBezTo>
                  <a:cubicBezTo>
                    <a:pt x="953" y="222"/>
                    <a:pt x="953" y="222"/>
                    <a:pt x="953" y="222"/>
                  </a:cubicBezTo>
                  <a:cubicBezTo>
                    <a:pt x="953" y="222"/>
                    <a:pt x="952" y="223"/>
                    <a:pt x="951" y="223"/>
                  </a:cubicBezTo>
                  <a:cubicBezTo>
                    <a:pt x="951" y="223"/>
                    <a:pt x="950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4"/>
                    <a:pt x="949" y="224"/>
                    <a:pt x="949" y="224"/>
                  </a:cubicBezTo>
                  <a:cubicBezTo>
                    <a:pt x="949" y="225"/>
                    <a:pt x="949" y="225"/>
                    <a:pt x="949" y="225"/>
                  </a:cubicBezTo>
                  <a:cubicBezTo>
                    <a:pt x="948" y="225"/>
                    <a:pt x="948" y="225"/>
                    <a:pt x="948" y="225"/>
                  </a:cubicBezTo>
                  <a:cubicBezTo>
                    <a:pt x="948" y="225"/>
                    <a:pt x="947" y="225"/>
                    <a:pt x="947" y="226"/>
                  </a:cubicBezTo>
                  <a:cubicBezTo>
                    <a:pt x="946" y="226"/>
                    <a:pt x="946" y="226"/>
                    <a:pt x="945" y="227"/>
                  </a:cubicBezTo>
                  <a:cubicBezTo>
                    <a:pt x="945" y="227"/>
                    <a:pt x="945" y="227"/>
                    <a:pt x="945" y="227"/>
                  </a:cubicBezTo>
                  <a:cubicBezTo>
                    <a:pt x="944" y="228"/>
                    <a:pt x="944" y="228"/>
                    <a:pt x="943" y="228"/>
                  </a:cubicBezTo>
                  <a:cubicBezTo>
                    <a:pt x="943" y="229"/>
                    <a:pt x="942" y="229"/>
                    <a:pt x="942" y="230"/>
                  </a:cubicBezTo>
                  <a:cubicBezTo>
                    <a:pt x="942" y="230"/>
                    <a:pt x="941" y="230"/>
                    <a:pt x="941" y="231"/>
                  </a:cubicBezTo>
                  <a:cubicBezTo>
                    <a:pt x="940" y="231"/>
                    <a:pt x="940" y="231"/>
                    <a:pt x="940" y="231"/>
                  </a:cubicBezTo>
                  <a:cubicBezTo>
                    <a:pt x="940" y="232"/>
                    <a:pt x="939" y="232"/>
                    <a:pt x="938" y="233"/>
                  </a:cubicBezTo>
                  <a:cubicBezTo>
                    <a:pt x="938" y="234"/>
                    <a:pt x="937" y="234"/>
                    <a:pt x="936" y="235"/>
                  </a:cubicBezTo>
                  <a:cubicBezTo>
                    <a:pt x="935" y="236"/>
                    <a:pt x="934" y="237"/>
                    <a:pt x="933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8"/>
                    <a:pt x="932" y="238"/>
                    <a:pt x="932" y="238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2" y="239"/>
                    <a:pt x="932" y="239"/>
                    <a:pt x="932" y="239"/>
                  </a:cubicBezTo>
                  <a:cubicBezTo>
                    <a:pt x="931" y="239"/>
                    <a:pt x="931" y="239"/>
                    <a:pt x="931" y="239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0"/>
                    <a:pt x="931" y="240"/>
                    <a:pt x="931" y="240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1"/>
                    <a:pt x="931" y="241"/>
                    <a:pt x="931" y="241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31" y="242"/>
                    <a:pt x="931" y="242"/>
                    <a:pt x="931" y="242"/>
                  </a:cubicBezTo>
                  <a:cubicBezTo>
                    <a:pt x="917" y="408"/>
                    <a:pt x="917" y="408"/>
                    <a:pt x="917" y="408"/>
                  </a:cubicBezTo>
                  <a:cubicBezTo>
                    <a:pt x="726" y="412"/>
                    <a:pt x="726" y="412"/>
                    <a:pt x="726" y="412"/>
                  </a:cubicBezTo>
                  <a:cubicBezTo>
                    <a:pt x="722" y="412"/>
                    <a:pt x="701" y="412"/>
                    <a:pt x="669" y="413"/>
                  </a:cubicBezTo>
                  <a:cubicBezTo>
                    <a:pt x="638" y="413"/>
                    <a:pt x="596" y="413"/>
                    <a:pt x="552" y="413"/>
                  </a:cubicBezTo>
                  <a:cubicBezTo>
                    <a:pt x="507" y="414"/>
                    <a:pt x="460" y="414"/>
                    <a:pt x="417" y="414"/>
                  </a:cubicBezTo>
                  <a:cubicBezTo>
                    <a:pt x="374" y="415"/>
                    <a:pt x="336" y="415"/>
                    <a:pt x="310" y="416"/>
                  </a:cubicBezTo>
                  <a:cubicBezTo>
                    <a:pt x="309" y="416"/>
                    <a:pt x="308" y="416"/>
                    <a:pt x="306" y="416"/>
                  </a:cubicBezTo>
                  <a:cubicBezTo>
                    <a:pt x="305" y="416"/>
                    <a:pt x="304" y="416"/>
                    <a:pt x="303" y="416"/>
                  </a:cubicBezTo>
                  <a:cubicBezTo>
                    <a:pt x="302" y="416"/>
                    <a:pt x="301" y="416"/>
                    <a:pt x="300" y="416"/>
                  </a:cubicBezTo>
                  <a:cubicBezTo>
                    <a:pt x="298" y="416"/>
                    <a:pt x="297" y="416"/>
                    <a:pt x="296" y="416"/>
                  </a:cubicBezTo>
                  <a:cubicBezTo>
                    <a:pt x="294" y="416"/>
                    <a:pt x="291" y="416"/>
                    <a:pt x="289" y="416"/>
                  </a:cubicBezTo>
                  <a:cubicBezTo>
                    <a:pt x="288" y="416"/>
                    <a:pt x="288" y="416"/>
                    <a:pt x="287" y="416"/>
                  </a:cubicBezTo>
                  <a:cubicBezTo>
                    <a:pt x="285" y="416"/>
                    <a:pt x="283" y="416"/>
                    <a:pt x="281" y="416"/>
                  </a:cubicBezTo>
                  <a:cubicBezTo>
                    <a:pt x="280" y="416"/>
                    <a:pt x="280" y="416"/>
                    <a:pt x="279" y="416"/>
                  </a:cubicBezTo>
                  <a:cubicBezTo>
                    <a:pt x="277" y="416"/>
                    <a:pt x="276" y="416"/>
                    <a:pt x="275" y="416"/>
                  </a:cubicBezTo>
                  <a:cubicBezTo>
                    <a:pt x="274" y="416"/>
                    <a:pt x="273" y="416"/>
                    <a:pt x="273" y="416"/>
                  </a:cubicBezTo>
                  <a:cubicBezTo>
                    <a:pt x="270" y="416"/>
                    <a:pt x="268" y="416"/>
                    <a:pt x="266" y="416"/>
                  </a:cubicBezTo>
                  <a:cubicBezTo>
                    <a:pt x="266" y="416"/>
                    <a:pt x="266" y="416"/>
                    <a:pt x="266" y="416"/>
                  </a:cubicBezTo>
                  <a:cubicBezTo>
                    <a:pt x="264" y="415"/>
                    <a:pt x="262" y="415"/>
                    <a:pt x="261" y="415"/>
                  </a:cubicBezTo>
                  <a:cubicBezTo>
                    <a:pt x="260" y="415"/>
                    <a:pt x="259" y="415"/>
                    <a:pt x="259" y="415"/>
                  </a:cubicBezTo>
                  <a:cubicBezTo>
                    <a:pt x="257" y="415"/>
                    <a:pt x="256" y="415"/>
                    <a:pt x="254" y="415"/>
                  </a:cubicBezTo>
                  <a:cubicBezTo>
                    <a:pt x="254" y="415"/>
                    <a:pt x="254" y="415"/>
                    <a:pt x="254" y="415"/>
                  </a:cubicBezTo>
                  <a:cubicBezTo>
                    <a:pt x="252" y="415"/>
                    <a:pt x="251" y="415"/>
                    <a:pt x="249" y="415"/>
                  </a:cubicBezTo>
                  <a:cubicBezTo>
                    <a:pt x="248" y="415"/>
                    <a:pt x="248" y="415"/>
                    <a:pt x="248" y="415"/>
                  </a:cubicBezTo>
                  <a:cubicBezTo>
                    <a:pt x="247" y="415"/>
                    <a:pt x="245" y="414"/>
                    <a:pt x="244" y="414"/>
                  </a:cubicBezTo>
                  <a:cubicBezTo>
                    <a:pt x="242" y="414"/>
                    <a:pt x="241" y="414"/>
                    <a:pt x="239" y="414"/>
                  </a:cubicBezTo>
                  <a:cubicBezTo>
                    <a:pt x="239" y="414"/>
                    <a:pt x="239" y="414"/>
                    <a:pt x="239" y="414"/>
                  </a:cubicBezTo>
                  <a:cubicBezTo>
                    <a:pt x="237" y="414"/>
                    <a:pt x="236" y="414"/>
                    <a:pt x="235" y="413"/>
                  </a:cubicBezTo>
                  <a:cubicBezTo>
                    <a:pt x="235" y="413"/>
                    <a:pt x="235" y="413"/>
                    <a:pt x="235" y="413"/>
                  </a:cubicBezTo>
                  <a:cubicBezTo>
                    <a:pt x="232" y="413"/>
                    <a:pt x="230" y="413"/>
                    <a:pt x="227" y="412"/>
                  </a:cubicBezTo>
                  <a:cubicBezTo>
                    <a:pt x="227" y="412"/>
                    <a:pt x="227" y="412"/>
                    <a:pt x="227" y="412"/>
                  </a:cubicBezTo>
                  <a:cubicBezTo>
                    <a:pt x="226" y="412"/>
                    <a:pt x="225" y="412"/>
                    <a:pt x="224" y="412"/>
                  </a:cubicBezTo>
                  <a:cubicBezTo>
                    <a:pt x="224" y="412"/>
                    <a:pt x="224" y="412"/>
                    <a:pt x="224" y="412"/>
                  </a:cubicBezTo>
                  <a:cubicBezTo>
                    <a:pt x="224" y="412"/>
                    <a:pt x="223" y="412"/>
                    <a:pt x="223" y="412"/>
                  </a:cubicBezTo>
                  <a:cubicBezTo>
                    <a:pt x="224" y="359"/>
                    <a:pt x="224" y="306"/>
                    <a:pt x="225" y="253"/>
                  </a:cubicBezTo>
                  <a:cubicBezTo>
                    <a:pt x="225" y="252"/>
                    <a:pt x="225" y="250"/>
                    <a:pt x="225" y="249"/>
                  </a:cubicBezTo>
                  <a:cubicBezTo>
                    <a:pt x="225" y="249"/>
                    <a:pt x="225" y="248"/>
                    <a:pt x="225" y="248"/>
                  </a:cubicBezTo>
                  <a:cubicBezTo>
                    <a:pt x="224" y="247"/>
                    <a:pt x="224" y="246"/>
                    <a:pt x="224" y="246"/>
                  </a:cubicBezTo>
                  <a:cubicBezTo>
                    <a:pt x="224" y="246"/>
                    <a:pt x="224" y="246"/>
                    <a:pt x="224" y="246"/>
                  </a:cubicBezTo>
                  <a:cubicBezTo>
                    <a:pt x="224" y="245"/>
                    <a:pt x="224" y="245"/>
                    <a:pt x="223" y="244"/>
                  </a:cubicBezTo>
                  <a:cubicBezTo>
                    <a:pt x="223" y="244"/>
                    <a:pt x="223" y="243"/>
                    <a:pt x="223" y="242"/>
                  </a:cubicBezTo>
                  <a:cubicBezTo>
                    <a:pt x="222" y="242"/>
                    <a:pt x="222" y="242"/>
                    <a:pt x="222" y="241"/>
                  </a:cubicBezTo>
                  <a:cubicBezTo>
                    <a:pt x="222" y="241"/>
                    <a:pt x="221" y="240"/>
                    <a:pt x="221" y="240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1" y="239"/>
                    <a:pt x="221" y="239"/>
                    <a:pt x="221" y="239"/>
                  </a:cubicBezTo>
                  <a:cubicBezTo>
                    <a:pt x="220" y="238"/>
                    <a:pt x="220" y="238"/>
                    <a:pt x="220" y="238"/>
                  </a:cubicBezTo>
                  <a:cubicBezTo>
                    <a:pt x="219" y="238"/>
                    <a:pt x="219" y="237"/>
                    <a:pt x="219" y="237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20" y="108"/>
                    <a:pt x="220" y="108"/>
                    <a:pt x="220" y="108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8" y="178"/>
                    <a:pt x="188" y="178"/>
                    <a:pt x="188" y="17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200" y="228"/>
                    <a:pt x="200" y="228"/>
                    <a:pt x="200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9" y="228"/>
                    <a:pt x="199" y="228"/>
                    <a:pt x="199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7" y="227"/>
                    <a:pt x="197" y="227"/>
                    <a:pt x="197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6" y="227"/>
                    <a:pt x="196" y="227"/>
                    <a:pt x="196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5" y="227"/>
                    <a:pt x="195" y="227"/>
                    <a:pt x="195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4" y="227"/>
                    <a:pt x="194" y="227"/>
                    <a:pt x="194" y="227"/>
                  </a:cubicBezTo>
                  <a:cubicBezTo>
                    <a:pt x="193" y="227"/>
                    <a:pt x="193" y="227"/>
                    <a:pt x="193" y="227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2" y="226"/>
                    <a:pt x="192" y="226"/>
                    <a:pt x="192" y="226"/>
                  </a:cubicBezTo>
                  <a:cubicBezTo>
                    <a:pt x="191" y="226"/>
                    <a:pt x="191" y="226"/>
                    <a:pt x="191" y="226"/>
                  </a:cubicBezTo>
                  <a:cubicBezTo>
                    <a:pt x="190" y="226"/>
                    <a:pt x="190" y="226"/>
                    <a:pt x="190" y="226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8" y="226"/>
                    <a:pt x="188" y="226"/>
                    <a:pt x="188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5" y="226"/>
                    <a:pt x="185" y="226"/>
                    <a:pt x="185" y="226"/>
                  </a:cubicBezTo>
                  <a:cubicBezTo>
                    <a:pt x="184" y="226"/>
                    <a:pt x="184" y="226"/>
                    <a:pt x="184" y="226"/>
                  </a:cubicBezTo>
                  <a:cubicBezTo>
                    <a:pt x="183" y="226"/>
                    <a:pt x="183" y="226"/>
                    <a:pt x="183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2" y="226"/>
                    <a:pt x="182" y="226"/>
                    <a:pt x="182" y="226"/>
                  </a:cubicBezTo>
                  <a:cubicBezTo>
                    <a:pt x="181" y="226"/>
                    <a:pt x="181" y="226"/>
                    <a:pt x="181" y="226"/>
                  </a:cubicBezTo>
                  <a:cubicBezTo>
                    <a:pt x="180" y="226"/>
                    <a:pt x="180" y="226"/>
                    <a:pt x="180" y="226"/>
                  </a:cubicBezTo>
                  <a:cubicBezTo>
                    <a:pt x="179" y="225"/>
                    <a:pt x="179" y="225"/>
                    <a:pt x="179" y="225"/>
                  </a:cubicBezTo>
                  <a:cubicBezTo>
                    <a:pt x="178" y="225"/>
                    <a:pt x="178" y="225"/>
                    <a:pt x="178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7" y="225"/>
                    <a:pt x="177" y="225"/>
                    <a:pt x="177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6" y="225"/>
                    <a:pt x="176" y="225"/>
                    <a:pt x="176" y="225"/>
                  </a:cubicBezTo>
                  <a:cubicBezTo>
                    <a:pt x="175" y="225"/>
                    <a:pt x="175" y="225"/>
                    <a:pt x="175" y="225"/>
                  </a:cubicBezTo>
                  <a:cubicBezTo>
                    <a:pt x="175" y="226"/>
                    <a:pt x="175" y="226"/>
                    <a:pt x="175" y="226"/>
                  </a:cubicBezTo>
                  <a:cubicBezTo>
                    <a:pt x="174" y="226"/>
                    <a:pt x="174" y="226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3" y="226"/>
                    <a:pt x="172" y="226"/>
                    <a:pt x="172" y="226"/>
                  </a:cubicBezTo>
                  <a:cubicBezTo>
                    <a:pt x="171" y="226"/>
                    <a:pt x="171" y="226"/>
                    <a:pt x="171" y="226"/>
                  </a:cubicBezTo>
                  <a:cubicBezTo>
                    <a:pt x="170" y="226"/>
                    <a:pt x="170" y="226"/>
                    <a:pt x="169" y="226"/>
                  </a:cubicBezTo>
                  <a:cubicBezTo>
                    <a:pt x="169" y="226"/>
                    <a:pt x="168" y="226"/>
                    <a:pt x="168" y="226"/>
                  </a:cubicBezTo>
                  <a:cubicBezTo>
                    <a:pt x="168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7" y="226"/>
                    <a:pt x="167" y="226"/>
                    <a:pt x="167" y="226"/>
                  </a:cubicBezTo>
                  <a:cubicBezTo>
                    <a:pt x="166" y="226"/>
                    <a:pt x="166" y="226"/>
                    <a:pt x="165" y="226"/>
                  </a:cubicBezTo>
                  <a:cubicBezTo>
                    <a:pt x="165" y="226"/>
                    <a:pt x="164" y="226"/>
                    <a:pt x="164" y="226"/>
                  </a:cubicBezTo>
                  <a:cubicBezTo>
                    <a:pt x="163" y="226"/>
                    <a:pt x="163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2" y="226"/>
                    <a:pt x="162" y="226"/>
                    <a:pt x="162" y="226"/>
                  </a:cubicBezTo>
                  <a:cubicBezTo>
                    <a:pt x="161" y="226"/>
                    <a:pt x="161" y="226"/>
                    <a:pt x="160" y="226"/>
                  </a:cubicBezTo>
                  <a:cubicBezTo>
                    <a:pt x="160" y="227"/>
                    <a:pt x="159" y="227"/>
                    <a:pt x="159" y="227"/>
                  </a:cubicBezTo>
                  <a:cubicBezTo>
                    <a:pt x="158" y="227"/>
                    <a:pt x="158" y="227"/>
                    <a:pt x="157" y="227"/>
                  </a:cubicBezTo>
                  <a:cubicBezTo>
                    <a:pt x="155" y="227"/>
                    <a:pt x="153" y="227"/>
                    <a:pt x="151" y="228"/>
                  </a:cubicBezTo>
                  <a:cubicBezTo>
                    <a:pt x="150" y="228"/>
                    <a:pt x="148" y="228"/>
                    <a:pt x="147" y="228"/>
                  </a:cubicBezTo>
                  <a:cubicBezTo>
                    <a:pt x="144" y="229"/>
                    <a:pt x="141" y="229"/>
                    <a:pt x="139" y="229"/>
                  </a:cubicBezTo>
                  <a:cubicBezTo>
                    <a:pt x="138" y="229"/>
                    <a:pt x="138" y="229"/>
                    <a:pt x="137" y="229"/>
                  </a:cubicBezTo>
                  <a:cubicBezTo>
                    <a:pt x="134" y="230"/>
                    <a:pt x="131" y="230"/>
                    <a:pt x="128" y="230"/>
                  </a:cubicBezTo>
                  <a:cubicBezTo>
                    <a:pt x="128" y="230"/>
                    <a:pt x="128" y="230"/>
                    <a:pt x="128" y="230"/>
                  </a:cubicBezTo>
                  <a:cubicBezTo>
                    <a:pt x="125" y="230"/>
                    <a:pt x="121" y="231"/>
                    <a:pt x="118" y="231"/>
                  </a:cubicBezTo>
                  <a:cubicBezTo>
                    <a:pt x="115" y="231"/>
                    <a:pt x="112" y="231"/>
                    <a:pt x="109" y="230"/>
                  </a:cubicBezTo>
                  <a:cubicBezTo>
                    <a:pt x="109" y="230"/>
                    <a:pt x="109" y="230"/>
                    <a:pt x="109" y="230"/>
                  </a:cubicBezTo>
                  <a:cubicBezTo>
                    <a:pt x="106" y="230"/>
                    <a:pt x="104" y="230"/>
                    <a:pt x="101" y="230"/>
                  </a:cubicBezTo>
                  <a:cubicBezTo>
                    <a:pt x="100" y="230"/>
                    <a:pt x="100" y="230"/>
                    <a:pt x="100" y="230"/>
                  </a:cubicBezTo>
                  <a:cubicBezTo>
                    <a:pt x="97" y="229"/>
                    <a:pt x="94" y="229"/>
                    <a:pt x="91" y="229"/>
                  </a:cubicBezTo>
                  <a:cubicBezTo>
                    <a:pt x="91" y="229"/>
                    <a:pt x="91" y="229"/>
                    <a:pt x="91" y="229"/>
                  </a:cubicBezTo>
                  <a:cubicBezTo>
                    <a:pt x="88" y="228"/>
                    <a:pt x="85" y="227"/>
                    <a:pt x="81" y="227"/>
                  </a:cubicBezTo>
                  <a:cubicBezTo>
                    <a:pt x="81" y="227"/>
                    <a:pt x="81" y="227"/>
                    <a:pt x="81" y="227"/>
                  </a:cubicBezTo>
                  <a:cubicBezTo>
                    <a:pt x="79" y="226"/>
                    <a:pt x="78" y="226"/>
                    <a:pt x="76" y="225"/>
                  </a:cubicBezTo>
                  <a:cubicBezTo>
                    <a:pt x="76" y="225"/>
                    <a:pt x="76" y="225"/>
                    <a:pt x="76" y="225"/>
                  </a:cubicBezTo>
                  <a:cubicBezTo>
                    <a:pt x="74" y="225"/>
                    <a:pt x="72" y="225"/>
                    <a:pt x="71" y="224"/>
                  </a:cubicBezTo>
                  <a:cubicBezTo>
                    <a:pt x="70" y="224"/>
                    <a:pt x="70" y="224"/>
                    <a:pt x="70" y="224"/>
                  </a:cubicBezTo>
                  <a:cubicBezTo>
                    <a:pt x="67" y="223"/>
                    <a:pt x="63" y="222"/>
                    <a:pt x="59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57" y="220"/>
                    <a:pt x="55" y="219"/>
                    <a:pt x="53" y="219"/>
                  </a:cubicBezTo>
                  <a:cubicBezTo>
                    <a:pt x="52" y="218"/>
                    <a:pt x="52" y="218"/>
                    <a:pt x="52" y="218"/>
                  </a:cubicBezTo>
                  <a:cubicBezTo>
                    <a:pt x="50" y="218"/>
                    <a:pt x="48" y="217"/>
                    <a:pt x="46" y="216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4" y="216"/>
                    <a:pt x="42" y="215"/>
                    <a:pt x="40" y="214"/>
                  </a:cubicBezTo>
                  <a:cubicBezTo>
                    <a:pt x="40" y="214"/>
                    <a:pt x="39" y="214"/>
                    <a:pt x="39" y="213"/>
                  </a:cubicBezTo>
                  <a:cubicBezTo>
                    <a:pt x="37" y="213"/>
                    <a:pt x="35" y="212"/>
                    <a:pt x="33" y="211"/>
                  </a:cubicBezTo>
                  <a:cubicBezTo>
                    <a:pt x="32" y="211"/>
                    <a:pt x="31" y="210"/>
                    <a:pt x="30" y="210"/>
                  </a:cubicBezTo>
                  <a:cubicBezTo>
                    <a:pt x="29" y="209"/>
                    <a:pt x="28" y="209"/>
                    <a:pt x="28" y="209"/>
                  </a:cubicBezTo>
                  <a:cubicBezTo>
                    <a:pt x="27" y="208"/>
                    <a:pt x="26" y="208"/>
                    <a:pt x="26" y="208"/>
                  </a:cubicBezTo>
                  <a:cubicBezTo>
                    <a:pt x="25" y="207"/>
                    <a:pt x="24" y="207"/>
                    <a:pt x="24" y="207"/>
                  </a:cubicBezTo>
                  <a:cubicBezTo>
                    <a:pt x="23" y="206"/>
                    <a:pt x="23" y="206"/>
                    <a:pt x="22" y="206"/>
                  </a:cubicBezTo>
                  <a:cubicBezTo>
                    <a:pt x="22" y="205"/>
                    <a:pt x="21" y="205"/>
                    <a:pt x="20" y="205"/>
                  </a:cubicBezTo>
                  <a:cubicBezTo>
                    <a:pt x="20" y="204"/>
                    <a:pt x="19" y="204"/>
                    <a:pt x="19" y="204"/>
                  </a:cubicBezTo>
                  <a:cubicBezTo>
                    <a:pt x="18" y="203"/>
                    <a:pt x="18" y="203"/>
                    <a:pt x="17" y="203"/>
                  </a:cubicBezTo>
                  <a:cubicBezTo>
                    <a:pt x="17" y="202"/>
                    <a:pt x="16" y="202"/>
                    <a:pt x="16" y="202"/>
                  </a:cubicBezTo>
                  <a:cubicBezTo>
                    <a:pt x="15" y="201"/>
                    <a:pt x="15" y="201"/>
                    <a:pt x="14" y="201"/>
                  </a:cubicBezTo>
                  <a:cubicBezTo>
                    <a:pt x="14" y="200"/>
                    <a:pt x="14" y="200"/>
                    <a:pt x="13" y="200"/>
                  </a:cubicBezTo>
                  <a:cubicBezTo>
                    <a:pt x="13" y="199"/>
                    <a:pt x="12" y="199"/>
                    <a:pt x="12" y="199"/>
                  </a:cubicBezTo>
                  <a:cubicBezTo>
                    <a:pt x="11" y="198"/>
                    <a:pt x="11" y="198"/>
                    <a:pt x="11" y="197"/>
                  </a:cubicBezTo>
                  <a:cubicBezTo>
                    <a:pt x="10" y="196"/>
                    <a:pt x="10" y="196"/>
                    <a:pt x="10" y="196"/>
                  </a:cubicBezTo>
                  <a:cubicBezTo>
                    <a:pt x="9" y="196"/>
                    <a:pt x="9" y="196"/>
                    <a:pt x="8" y="195"/>
                  </a:cubicBezTo>
                  <a:cubicBezTo>
                    <a:pt x="8" y="194"/>
                    <a:pt x="8" y="194"/>
                    <a:pt x="8" y="194"/>
                  </a:cubicBezTo>
                  <a:cubicBezTo>
                    <a:pt x="7" y="194"/>
                    <a:pt x="7" y="193"/>
                    <a:pt x="7" y="193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6" y="192"/>
                    <a:pt x="5" y="191"/>
                    <a:pt x="5" y="191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4" y="189"/>
                    <a:pt x="4" y="189"/>
                    <a:pt x="4" y="188"/>
                  </a:cubicBezTo>
                  <a:cubicBezTo>
                    <a:pt x="3" y="187"/>
                    <a:pt x="3" y="187"/>
                    <a:pt x="3" y="187"/>
                  </a:cubicBezTo>
                  <a:cubicBezTo>
                    <a:pt x="3" y="187"/>
                    <a:pt x="3" y="187"/>
                    <a:pt x="3" y="186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1" y="183"/>
                    <a:pt x="1" y="182"/>
                    <a:pt x="1" y="181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1" y="179"/>
                    <a:pt x="0" y="177"/>
                    <a:pt x="0" y="176"/>
                  </a:cubicBezTo>
                  <a:cubicBezTo>
                    <a:pt x="1" y="239"/>
                    <a:pt x="1" y="303"/>
                    <a:pt x="2" y="366"/>
                  </a:cubicBezTo>
                  <a:cubicBezTo>
                    <a:pt x="2" y="368"/>
                    <a:pt x="2" y="369"/>
                    <a:pt x="2" y="371"/>
                  </a:cubicBezTo>
                  <a:cubicBezTo>
                    <a:pt x="2" y="371"/>
                    <a:pt x="2" y="371"/>
                    <a:pt x="2" y="371"/>
                  </a:cubicBezTo>
                  <a:cubicBezTo>
                    <a:pt x="3" y="373"/>
                    <a:pt x="3" y="374"/>
                    <a:pt x="3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6"/>
                    <a:pt x="4" y="376"/>
                    <a:pt x="4" y="376"/>
                  </a:cubicBezTo>
                  <a:cubicBezTo>
                    <a:pt x="4" y="377"/>
                    <a:pt x="4" y="377"/>
                    <a:pt x="4" y="377"/>
                  </a:cubicBezTo>
                  <a:cubicBezTo>
                    <a:pt x="4" y="378"/>
                    <a:pt x="4" y="378"/>
                    <a:pt x="5" y="378"/>
                  </a:cubicBezTo>
                  <a:cubicBezTo>
                    <a:pt x="5" y="379"/>
                    <a:pt x="5" y="379"/>
                    <a:pt x="5" y="380"/>
                  </a:cubicBezTo>
                  <a:cubicBezTo>
                    <a:pt x="5" y="380"/>
                    <a:pt x="6" y="380"/>
                    <a:pt x="6" y="381"/>
                  </a:cubicBezTo>
                  <a:cubicBezTo>
                    <a:pt x="6" y="381"/>
                    <a:pt x="6" y="382"/>
                    <a:pt x="6" y="382"/>
                  </a:cubicBezTo>
                  <a:cubicBezTo>
                    <a:pt x="7" y="382"/>
                    <a:pt x="7" y="383"/>
                    <a:pt x="7" y="383"/>
                  </a:cubicBezTo>
                  <a:cubicBezTo>
                    <a:pt x="8" y="384"/>
                    <a:pt x="8" y="384"/>
                    <a:pt x="8" y="384"/>
                  </a:cubicBezTo>
                  <a:cubicBezTo>
                    <a:pt x="9" y="385"/>
                    <a:pt x="9" y="385"/>
                    <a:pt x="9" y="385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9" y="386"/>
                    <a:pt x="9" y="386"/>
                    <a:pt x="9" y="386"/>
                  </a:cubicBezTo>
                  <a:cubicBezTo>
                    <a:pt x="10" y="387"/>
                    <a:pt x="10" y="387"/>
                    <a:pt x="10" y="387"/>
                  </a:cubicBezTo>
                  <a:cubicBezTo>
                    <a:pt x="10" y="387"/>
                    <a:pt x="11" y="388"/>
                    <a:pt x="11" y="388"/>
                  </a:cubicBezTo>
                  <a:cubicBezTo>
                    <a:pt x="12" y="389"/>
                    <a:pt x="12" y="389"/>
                    <a:pt x="12" y="389"/>
                  </a:cubicBezTo>
                  <a:cubicBezTo>
                    <a:pt x="12" y="389"/>
                    <a:pt x="13" y="390"/>
                    <a:pt x="13" y="390"/>
                  </a:cubicBezTo>
                  <a:cubicBezTo>
                    <a:pt x="14" y="391"/>
                    <a:pt x="14" y="391"/>
                    <a:pt x="14" y="391"/>
                  </a:cubicBezTo>
                  <a:cubicBezTo>
                    <a:pt x="15" y="392"/>
                    <a:pt x="15" y="392"/>
                    <a:pt x="16" y="393"/>
                  </a:cubicBezTo>
                  <a:cubicBezTo>
                    <a:pt x="16" y="393"/>
                    <a:pt x="17" y="393"/>
                    <a:pt x="17" y="394"/>
                  </a:cubicBezTo>
                  <a:cubicBezTo>
                    <a:pt x="18" y="394"/>
                    <a:pt x="18" y="394"/>
                    <a:pt x="18" y="394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19" y="395"/>
                    <a:pt x="19" y="395"/>
                    <a:pt x="19" y="395"/>
                  </a:cubicBezTo>
                  <a:cubicBezTo>
                    <a:pt x="20" y="396"/>
                    <a:pt x="20" y="396"/>
                    <a:pt x="20" y="396"/>
                  </a:cubicBezTo>
                  <a:cubicBezTo>
                    <a:pt x="20" y="396"/>
                    <a:pt x="21" y="397"/>
                    <a:pt x="22" y="397"/>
                  </a:cubicBezTo>
                  <a:cubicBezTo>
                    <a:pt x="22" y="397"/>
                    <a:pt x="23" y="398"/>
                    <a:pt x="23" y="398"/>
                  </a:cubicBezTo>
                  <a:cubicBezTo>
                    <a:pt x="24" y="398"/>
                    <a:pt x="24" y="399"/>
                    <a:pt x="25" y="399"/>
                  </a:cubicBezTo>
                  <a:cubicBezTo>
                    <a:pt x="26" y="399"/>
                    <a:pt x="26" y="400"/>
                    <a:pt x="27" y="400"/>
                  </a:cubicBezTo>
                  <a:cubicBezTo>
                    <a:pt x="27" y="400"/>
                    <a:pt x="28" y="401"/>
                    <a:pt x="29" y="401"/>
                  </a:cubicBezTo>
                  <a:cubicBezTo>
                    <a:pt x="29" y="401"/>
                    <a:pt x="30" y="402"/>
                    <a:pt x="30" y="402"/>
                  </a:cubicBezTo>
                  <a:cubicBezTo>
                    <a:pt x="31" y="402"/>
                    <a:pt x="31" y="402"/>
                    <a:pt x="31" y="402"/>
                  </a:cubicBezTo>
                  <a:cubicBezTo>
                    <a:pt x="32" y="403"/>
                    <a:pt x="32" y="403"/>
                    <a:pt x="32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3" y="403"/>
                    <a:pt x="33" y="403"/>
                    <a:pt x="33" y="403"/>
                  </a:cubicBezTo>
                  <a:cubicBezTo>
                    <a:pt x="34" y="404"/>
                    <a:pt x="34" y="404"/>
                    <a:pt x="34" y="404"/>
                  </a:cubicBezTo>
                  <a:cubicBezTo>
                    <a:pt x="35" y="404"/>
                    <a:pt x="37" y="405"/>
                    <a:pt x="38" y="406"/>
                  </a:cubicBezTo>
                  <a:cubicBezTo>
                    <a:pt x="39" y="406"/>
                    <a:pt x="39" y="406"/>
                    <a:pt x="40" y="406"/>
                  </a:cubicBezTo>
                  <a:cubicBezTo>
                    <a:pt x="40" y="407"/>
                    <a:pt x="41" y="407"/>
                    <a:pt x="41" y="407"/>
                  </a:cubicBezTo>
                  <a:cubicBezTo>
                    <a:pt x="42" y="407"/>
                    <a:pt x="42" y="407"/>
                    <a:pt x="43" y="408"/>
                  </a:cubicBezTo>
                  <a:cubicBezTo>
                    <a:pt x="44" y="408"/>
                    <a:pt x="45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7" y="409"/>
                    <a:pt x="47" y="409"/>
                    <a:pt x="47" y="409"/>
                  </a:cubicBezTo>
                  <a:cubicBezTo>
                    <a:pt x="48" y="410"/>
                    <a:pt x="50" y="410"/>
                    <a:pt x="51" y="411"/>
                  </a:cubicBezTo>
                  <a:cubicBezTo>
                    <a:pt x="52" y="411"/>
                    <a:pt x="52" y="411"/>
                    <a:pt x="52" y="412"/>
                  </a:cubicBezTo>
                  <a:cubicBezTo>
                    <a:pt x="53" y="412"/>
                    <a:pt x="53" y="412"/>
                    <a:pt x="54" y="412"/>
                  </a:cubicBezTo>
                  <a:cubicBezTo>
                    <a:pt x="55" y="412"/>
                    <a:pt x="55" y="412"/>
                    <a:pt x="55" y="412"/>
                  </a:cubicBezTo>
                  <a:cubicBezTo>
                    <a:pt x="56" y="413"/>
                    <a:pt x="57" y="413"/>
                    <a:pt x="58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59" y="414"/>
                    <a:pt x="59" y="414"/>
                    <a:pt x="59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1" y="415"/>
                    <a:pt x="62" y="415"/>
                  </a:cubicBezTo>
                  <a:cubicBezTo>
                    <a:pt x="63" y="415"/>
                    <a:pt x="64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5" y="416"/>
                    <a:pt x="65" y="416"/>
                    <a:pt x="65" y="416"/>
                  </a:cubicBezTo>
                  <a:cubicBezTo>
                    <a:pt x="66" y="416"/>
                    <a:pt x="67" y="417"/>
                    <a:pt x="68" y="417"/>
                  </a:cubicBezTo>
                  <a:cubicBezTo>
                    <a:pt x="68" y="417"/>
                    <a:pt x="69" y="417"/>
                    <a:pt x="70" y="418"/>
                  </a:cubicBezTo>
                  <a:cubicBezTo>
                    <a:pt x="70" y="418"/>
                    <a:pt x="70" y="418"/>
                    <a:pt x="70" y="418"/>
                  </a:cubicBezTo>
                  <a:cubicBezTo>
                    <a:pt x="71" y="418"/>
                    <a:pt x="71" y="418"/>
                    <a:pt x="71" y="418"/>
                  </a:cubicBezTo>
                  <a:cubicBezTo>
                    <a:pt x="71" y="418"/>
                    <a:pt x="72" y="418"/>
                    <a:pt x="72" y="418"/>
                  </a:cubicBezTo>
                  <a:cubicBezTo>
                    <a:pt x="73" y="418"/>
                    <a:pt x="74" y="419"/>
                    <a:pt x="75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6" y="419"/>
                    <a:pt x="76" y="419"/>
                    <a:pt x="76" y="419"/>
                  </a:cubicBezTo>
                  <a:cubicBezTo>
                    <a:pt x="77" y="419"/>
                    <a:pt x="77" y="419"/>
                    <a:pt x="77" y="419"/>
                  </a:cubicBezTo>
                  <a:cubicBezTo>
                    <a:pt x="77" y="420"/>
                    <a:pt x="78" y="420"/>
                    <a:pt x="79" y="420"/>
                  </a:cubicBezTo>
                  <a:cubicBezTo>
                    <a:pt x="79" y="420"/>
                    <a:pt x="80" y="420"/>
                    <a:pt x="81" y="420"/>
                  </a:cubicBezTo>
                  <a:cubicBezTo>
                    <a:pt x="81" y="420"/>
                    <a:pt x="81" y="420"/>
                    <a:pt x="81" y="420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1" y="421"/>
                    <a:pt x="81" y="421"/>
                    <a:pt x="81" y="421"/>
                  </a:cubicBezTo>
                  <a:cubicBezTo>
                    <a:pt x="82" y="421"/>
                    <a:pt x="82" y="421"/>
                    <a:pt x="82" y="421"/>
                  </a:cubicBezTo>
                  <a:cubicBezTo>
                    <a:pt x="83" y="421"/>
                    <a:pt x="83" y="421"/>
                    <a:pt x="84" y="421"/>
                  </a:cubicBezTo>
                  <a:cubicBezTo>
                    <a:pt x="85" y="421"/>
                    <a:pt x="85" y="421"/>
                    <a:pt x="86" y="422"/>
                  </a:cubicBezTo>
                  <a:cubicBezTo>
                    <a:pt x="86" y="422"/>
                    <a:pt x="87" y="422"/>
                    <a:pt x="87" y="422"/>
                  </a:cubicBezTo>
                  <a:cubicBezTo>
                    <a:pt x="88" y="422"/>
                    <a:pt x="88" y="422"/>
                    <a:pt x="89" y="422"/>
                  </a:cubicBezTo>
                  <a:cubicBezTo>
                    <a:pt x="89" y="422"/>
                    <a:pt x="90" y="422"/>
                    <a:pt x="90" y="422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1" y="423"/>
                    <a:pt x="91" y="423"/>
                    <a:pt x="91" y="423"/>
                  </a:cubicBezTo>
                  <a:cubicBezTo>
                    <a:pt x="92" y="423"/>
                    <a:pt x="92" y="423"/>
                    <a:pt x="92" y="423"/>
                  </a:cubicBezTo>
                  <a:cubicBezTo>
                    <a:pt x="92" y="423"/>
                    <a:pt x="93" y="423"/>
                    <a:pt x="93" y="423"/>
                  </a:cubicBezTo>
                  <a:cubicBezTo>
                    <a:pt x="93" y="423"/>
                    <a:pt x="94" y="423"/>
                    <a:pt x="94" y="423"/>
                  </a:cubicBezTo>
                  <a:cubicBezTo>
                    <a:pt x="95" y="423"/>
                    <a:pt x="95" y="423"/>
                    <a:pt x="96" y="423"/>
                  </a:cubicBezTo>
                  <a:cubicBezTo>
                    <a:pt x="96" y="423"/>
                    <a:pt x="97" y="423"/>
                    <a:pt x="97" y="423"/>
                  </a:cubicBezTo>
                  <a:cubicBezTo>
                    <a:pt x="97" y="424"/>
                    <a:pt x="98" y="424"/>
                    <a:pt x="98" y="424"/>
                  </a:cubicBezTo>
                  <a:cubicBezTo>
                    <a:pt x="99" y="424"/>
                    <a:pt x="99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0" y="424"/>
                    <a:pt x="100" y="424"/>
                    <a:pt x="100" y="424"/>
                  </a:cubicBezTo>
                  <a:cubicBezTo>
                    <a:pt x="101" y="424"/>
                    <a:pt x="101" y="424"/>
                    <a:pt x="101" y="424"/>
                  </a:cubicBezTo>
                  <a:cubicBezTo>
                    <a:pt x="101" y="424"/>
                    <a:pt x="102" y="424"/>
                    <a:pt x="102" y="424"/>
                  </a:cubicBezTo>
                  <a:cubicBezTo>
                    <a:pt x="102" y="424"/>
                    <a:pt x="103" y="424"/>
                    <a:pt x="103" y="424"/>
                  </a:cubicBezTo>
                  <a:cubicBezTo>
                    <a:pt x="104" y="424"/>
                    <a:pt x="104" y="424"/>
                    <a:pt x="104" y="424"/>
                  </a:cubicBezTo>
                  <a:cubicBezTo>
                    <a:pt x="105" y="424"/>
                    <a:pt x="105" y="424"/>
                    <a:pt x="106" y="424"/>
                  </a:cubicBezTo>
                  <a:cubicBezTo>
                    <a:pt x="106" y="424"/>
                    <a:pt x="107" y="424"/>
                    <a:pt x="107" y="424"/>
                  </a:cubicBezTo>
                  <a:cubicBezTo>
                    <a:pt x="107" y="425"/>
                    <a:pt x="108" y="425"/>
                    <a:pt x="108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09" y="425"/>
                    <a:pt x="109" y="425"/>
                    <a:pt x="109" y="425"/>
                  </a:cubicBezTo>
                  <a:cubicBezTo>
                    <a:pt x="110" y="425"/>
                    <a:pt x="110" y="425"/>
                    <a:pt x="111" y="425"/>
                  </a:cubicBezTo>
                  <a:cubicBezTo>
                    <a:pt x="111" y="425"/>
                    <a:pt x="111" y="425"/>
                    <a:pt x="112" y="425"/>
                  </a:cubicBezTo>
                  <a:cubicBezTo>
                    <a:pt x="112" y="425"/>
                    <a:pt x="113" y="425"/>
                    <a:pt x="113" y="425"/>
                  </a:cubicBezTo>
                  <a:cubicBezTo>
                    <a:pt x="113" y="425"/>
                    <a:pt x="114" y="425"/>
                    <a:pt x="114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6" y="425"/>
                    <a:pt x="116" y="425"/>
                    <a:pt x="116" y="425"/>
                  </a:cubicBezTo>
                  <a:cubicBezTo>
                    <a:pt x="117" y="425"/>
                    <a:pt x="117" y="425"/>
                    <a:pt x="117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8" y="425"/>
                    <a:pt x="118" y="425"/>
                    <a:pt x="118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120" y="425"/>
                    <a:pt x="120" y="425"/>
                    <a:pt x="121" y="425"/>
                  </a:cubicBezTo>
                  <a:cubicBezTo>
                    <a:pt x="121" y="425"/>
                    <a:pt x="122" y="425"/>
                    <a:pt x="122" y="425"/>
                  </a:cubicBezTo>
                  <a:cubicBezTo>
                    <a:pt x="123" y="425"/>
                    <a:pt x="123" y="425"/>
                    <a:pt x="124" y="425"/>
                  </a:cubicBezTo>
                  <a:cubicBezTo>
                    <a:pt x="124" y="425"/>
                    <a:pt x="125" y="425"/>
                    <a:pt x="125" y="425"/>
                  </a:cubicBezTo>
                  <a:cubicBezTo>
                    <a:pt x="126" y="424"/>
                    <a:pt x="126" y="424"/>
                    <a:pt x="127" y="424"/>
                  </a:cubicBezTo>
                  <a:cubicBezTo>
                    <a:pt x="127" y="424"/>
                    <a:pt x="128" y="424"/>
                    <a:pt x="129" y="424"/>
                  </a:cubicBezTo>
                  <a:cubicBezTo>
                    <a:pt x="129" y="424"/>
                    <a:pt x="130" y="424"/>
                    <a:pt x="130" y="424"/>
                  </a:cubicBezTo>
                  <a:cubicBezTo>
                    <a:pt x="131" y="424"/>
                    <a:pt x="132" y="424"/>
                    <a:pt x="132" y="424"/>
                  </a:cubicBezTo>
                  <a:cubicBezTo>
                    <a:pt x="134" y="424"/>
                    <a:pt x="135" y="424"/>
                    <a:pt x="136" y="424"/>
                  </a:cubicBezTo>
                  <a:cubicBezTo>
                    <a:pt x="137" y="423"/>
                    <a:pt x="137" y="423"/>
                    <a:pt x="137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38" y="423"/>
                    <a:pt x="138" y="423"/>
                    <a:pt x="138" y="423"/>
                  </a:cubicBezTo>
                  <a:cubicBezTo>
                    <a:pt x="140" y="423"/>
                    <a:pt x="142" y="423"/>
                    <a:pt x="144" y="423"/>
                  </a:cubicBezTo>
                  <a:cubicBezTo>
                    <a:pt x="145" y="422"/>
                    <a:pt x="145" y="422"/>
                    <a:pt x="146" y="422"/>
                  </a:cubicBezTo>
                  <a:cubicBezTo>
                    <a:pt x="146" y="422"/>
                    <a:pt x="146" y="422"/>
                    <a:pt x="146" y="422"/>
                  </a:cubicBezTo>
                  <a:cubicBezTo>
                    <a:pt x="149" y="422"/>
                    <a:pt x="153" y="421"/>
                    <a:pt x="156" y="421"/>
                  </a:cubicBezTo>
                  <a:cubicBezTo>
                    <a:pt x="157" y="421"/>
                    <a:pt x="159" y="420"/>
                    <a:pt x="160" y="420"/>
                  </a:cubicBezTo>
                  <a:cubicBezTo>
                    <a:pt x="160" y="420"/>
                    <a:pt x="160" y="420"/>
                    <a:pt x="160" y="420"/>
                  </a:cubicBezTo>
                  <a:cubicBezTo>
                    <a:pt x="162" y="420"/>
                    <a:pt x="163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5" y="420"/>
                    <a:pt x="165" y="420"/>
                    <a:pt x="165" y="420"/>
                  </a:cubicBezTo>
                  <a:cubicBezTo>
                    <a:pt x="166" y="420"/>
                    <a:pt x="168" y="420"/>
                    <a:pt x="170" y="420"/>
                  </a:cubicBezTo>
                  <a:cubicBezTo>
                    <a:pt x="170" y="420"/>
                    <a:pt x="170" y="420"/>
                    <a:pt x="170" y="420"/>
                  </a:cubicBezTo>
                  <a:cubicBezTo>
                    <a:pt x="171" y="419"/>
                    <a:pt x="173" y="419"/>
                    <a:pt x="174" y="419"/>
                  </a:cubicBezTo>
                  <a:cubicBezTo>
                    <a:pt x="177" y="419"/>
                    <a:pt x="180" y="420"/>
                    <a:pt x="183" y="420"/>
                  </a:cubicBezTo>
                  <a:cubicBezTo>
                    <a:pt x="184" y="420"/>
                    <a:pt x="184" y="420"/>
                    <a:pt x="184" y="420"/>
                  </a:cubicBezTo>
                  <a:cubicBezTo>
                    <a:pt x="186" y="420"/>
                    <a:pt x="188" y="420"/>
                    <a:pt x="191" y="421"/>
                  </a:cubicBezTo>
                  <a:cubicBezTo>
                    <a:pt x="190" y="478"/>
                    <a:pt x="189" y="536"/>
                    <a:pt x="189" y="593"/>
                  </a:cubicBezTo>
                  <a:cubicBezTo>
                    <a:pt x="189" y="595"/>
                    <a:pt x="189" y="596"/>
                    <a:pt x="189" y="597"/>
                  </a:cubicBezTo>
                  <a:cubicBezTo>
                    <a:pt x="189" y="598"/>
                    <a:pt x="189" y="599"/>
                    <a:pt x="189" y="600"/>
                  </a:cubicBezTo>
                  <a:cubicBezTo>
                    <a:pt x="190" y="601"/>
                    <a:pt x="190" y="602"/>
                    <a:pt x="190" y="602"/>
                  </a:cubicBezTo>
                  <a:cubicBezTo>
                    <a:pt x="191" y="603"/>
                    <a:pt x="191" y="603"/>
                    <a:pt x="192" y="604"/>
                  </a:cubicBezTo>
                  <a:cubicBezTo>
                    <a:pt x="193" y="604"/>
                    <a:pt x="194" y="605"/>
                    <a:pt x="195" y="606"/>
                  </a:cubicBezTo>
                  <a:cubicBezTo>
                    <a:pt x="196" y="607"/>
                    <a:pt x="196" y="607"/>
                    <a:pt x="196" y="607"/>
                  </a:cubicBezTo>
                  <a:cubicBezTo>
                    <a:pt x="196" y="607"/>
                    <a:pt x="197" y="608"/>
                    <a:pt x="198" y="608"/>
                  </a:cubicBezTo>
                  <a:cubicBezTo>
                    <a:pt x="199" y="609"/>
                    <a:pt x="199" y="609"/>
                    <a:pt x="200" y="610"/>
                  </a:cubicBezTo>
                  <a:cubicBezTo>
                    <a:pt x="201" y="610"/>
                    <a:pt x="201" y="610"/>
                    <a:pt x="201" y="610"/>
                  </a:cubicBezTo>
                  <a:cubicBezTo>
                    <a:pt x="201" y="611"/>
                    <a:pt x="201" y="611"/>
                    <a:pt x="201" y="611"/>
                  </a:cubicBezTo>
                  <a:cubicBezTo>
                    <a:pt x="202" y="611"/>
                    <a:pt x="202" y="611"/>
                    <a:pt x="202" y="611"/>
                  </a:cubicBezTo>
                  <a:cubicBezTo>
                    <a:pt x="203" y="612"/>
                    <a:pt x="203" y="612"/>
                    <a:pt x="203" y="612"/>
                  </a:cubicBezTo>
                  <a:cubicBezTo>
                    <a:pt x="204" y="612"/>
                    <a:pt x="204" y="613"/>
                    <a:pt x="205" y="613"/>
                  </a:cubicBezTo>
                  <a:cubicBezTo>
                    <a:pt x="205" y="613"/>
                    <a:pt x="205" y="613"/>
                    <a:pt x="205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6" y="613"/>
                    <a:pt x="206" y="613"/>
                    <a:pt x="206" y="613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7" y="614"/>
                    <a:pt x="207" y="614"/>
                    <a:pt x="207" y="614"/>
                  </a:cubicBezTo>
                  <a:cubicBezTo>
                    <a:pt x="208" y="615"/>
                    <a:pt x="208" y="615"/>
                    <a:pt x="208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09" y="615"/>
                    <a:pt x="209" y="615"/>
                    <a:pt x="209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0" y="615"/>
                    <a:pt x="210" y="615"/>
                    <a:pt x="210" y="615"/>
                  </a:cubicBezTo>
                  <a:cubicBezTo>
                    <a:pt x="211" y="616"/>
                    <a:pt x="211" y="616"/>
                    <a:pt x="211" y="616"/>
                  </a:cubicBezTo>
                  <a:cubicBezTo>
                    <a:pt x="212" y="616"/>
                    <a:pt x="212" y="616"/>
                    <a:pt x="212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3" y="616"/>
                    <a:pt x="213" y="616"/>
                    <a:pt x="213" y="616"/>
                  </a:cubicBezTo>
                  <a:cubicBezTo>
                    <a:pt x="214" y="617"/>
                    <a:pt x="214" y="617"/>
                    <a:pt x="214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5" y="617"/>
                    <a:pt x="215" y="617"/>
                    <a:pt x="215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6" y="617"/>
                    <a:pt x="216" y="617"/>
                    <a:pt x="216" y="617"/>
                  </a:cubicBezTo>
                  <a:cubicBezTo>
                    <a:pt x="217" y="617"/>
                    <a:pt x="217" y="617"/>
                    <a:pt x="217" y="617"/>
                  </a:cubicBezTo>
                  <a:cubicBezTo>
                    <a:pt x="218" y="617"/>
                    <a:pt x="218" y="617"/>
                    <a:pt x="218" y="617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8" y="618"/>
                    <a:pt x="218" y="618"/>
                    <a:pt x="218" y="618"/>
                  </a:cubicBezTo>
                  <a:cubicBezTo>
                    <a:pt x="219" y="618"/>
                    <a:pt x="219" y="618"/>
                    <a:pt x="219" y="618"/>
                  </a:cubicBezTo>
                  <a:cubicBezTo>
                    <a:pt x="220" y="618"/>
                    <a:pt x="220" y="618"/>
                    <a:pt x="220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1" y="618"/>
                    <a:pt x="221" y="618"/>
                    <a:pt x="221" y="618"/>
                  </a:cubicBezTo>
                  <a:cubicBezTo>
                    <a:pt x="222" y="618"/>
                    <a:pt x="222" y="619"/>
                    <a:pt x="223" y="619"/>
                  </a:cubicBezTo>
                  <a:cubicBezTo>
                    <a:pt x="223" y="619"/>
                    <a:pt x="223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4" y="619"/>
                    <a:pt x="224" y="619"/>
                    <a:pt x="224" y="619"/>
                  </a:cubicBezTo>
                  <a:cubicBezTo>
                    <a:pt x="225" y="619"/>
                    <a:pt x="225" y="619"/>
                    <a:pt x="225" y="619"/>
                  </a:cubicBezTo>
                  <a:cubicBezTo>
                    <a:pt x="225" y="619"/>
                    <a:pt x="226" y="619"/>
                    <a:pt x="226" y="619"/>
                  </a:cubicBezTo>
                  <a:cubicBezTo>
                    <a:pt x="227" y="619"/>
                    <a:pt x="227" y="619"/>
                    <a:pt x="228" y="619"/>
                  </a:cubicBezTo>
                  <a:cubicBezTo>
                    <a:pt x="228" y="619"/>
                    <a:pt x="228" y="619"/>
                    <a:pt x="228" y="619"/>
                  </a:cubicBezTo>
                  <a:cubicBezTo>
                    <a:pt x="228" y="620"/>
                    <a:pt x="228" y="620"/>
                    <a:pt x="228" y="620"/>
                  </a:cubicBezTo>
                  <a:cubicBezTo>
                    <a:pt x="228" y="620"/>
                    <a:pt x="229" y="620"/>
                    <a:pt x="229" y="620"/>
                  </a:cubicBezTo>
                  <a:cubicBezTo>
                    <a:pt x="230" y="620"/>
                    <a:pt x="230" y="620"/>
                    <a:pt x="231" y="620"/>
                  </a:cubicBezTo>
                  <a:cubicBezTo>
                    <a:pt x="231" y="620"/>
                    <a:pt x="231" y="620"/>
                    <a:pt x="231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2" y="620"/>
                    <a:pt x="232" y="620"/>
                    <a:pt x="232" y="620"/>
                  </a:cubicBezTo>
                  <a:cubicBezTo>
                    <a:pt x="233" y="620"/>
                    <a:pt x="234" y="620"/>
                    <a:pt x="234" y="620"/>
                  </a:cubicBezTo>
                  <a:cubicBezTo>
                    <a:pt x="235" y="620"/>
                    <a:pt x="235" y="620"/>
                    <a:pt x="235" y="620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6" y="621"/>
                    <a:pt x="236" y="621"/>
                    <a:pt x="236" y="621"/>
                  </a:cubicBezTo>
                  <a:cubicBezTo>
                    <a:pt x="237" y="621"/>
                    <a:pt x="238" y="621"/>
                    <a:pt x="239" y="621"/>
                  </a:cubicBezTo>
                  <a:cubicBezTo>
                    <a:pt x="239" y="621"/>
                    <a:pt x="239" y="621"/>
                    <a:pt x="240" y="621"/>
                  </a:cubicBezTo>
                  <a:cubicBezTo>
                    <a:pt x="240" y="621"/>
                    <a:pt x="240" y="621"/>
                    <a:pt x="240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1" y="621"/>
                    <a:pt x="241" y="621"/>
                    <a:pt x="241" y="621"/>
                  </a:cubicBezTo>
                  <a:cubicBezTo>
                    <a:pt x="242" y="621"/>
                    <a:pt x="243" y="621"/>
                    <a:pt x="244" y="621"/>
                  </a:cubicBezTo>
                  <a:cubicBezTo>
                    <a:pt x="245" y="621"/>
                    <a:pt x="245" y="621"/>
                    <a:pt x="245" y="621"/>
                  </a:cubicBezTo>
                  <a:cubicBezTo>
                    <a:pt x="246" y="621"/>
                    <a:pt x="246" y="621"/>
                    <a:pt x="246" y="621"/>
                  </a:cubicBezTo>
                  <a:cubicBezTo>
                    <a:pt x="246" y="621"/>
                    <a:pt x="246" y="621"/>
                    <a:pt x="247" y="622"/>
                  </a:cubicBezTo>
                  <a:cubicBezTo>
                    <a:pt x="248" y="622"/>
                    <a:pt x="249" y="622"/>
                    <a:pt x="250" y="622"/>
                  </a:cubicBezTo>
                  <a:cubicBezTo>
                    <a:pt x="250" y="622"/>
                    <a:pt x="250" y="622"/>
                    <a:pt x="250" y="622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52" y="622"/>
                    <a:pt x="253" y="622"/>
                    <a:pt x="253" y="622"/>
                  </a:cubicBezTo>
                  <a:cubicBezTo>
                    <a:pt x="254" y="622"/>
                    <a:pt x="255" y="622"/>
                    <a:pt x="255" y="622"/>
                  </a:cubicBezTo>
                  <a:cubicBezTo>
                    <a:pt x="256" y="622"/>
                    <a:pt x="256" y="622"/>
                    <a:pt x="257" y="622"/>
                  </a:cubicBezTo>
                  <a:cubicBezTo>
                    <a:pt x="258" y="622"/>
                    <a:pt x="258" y="622"/>
                    <a:pt x="258" y="622"/>
                  </a:cubicBezTo>
                  <a:cubicBezTo>
                    <a:pt x="259" y="622"/>
                    <a:pt x="260" y="622"/>
                    <a:pt x="261" y="622"/>
                  </a:cubicBezTo>
                  <a:cubicBezTo>
                    <a:pt x="262" y="622"/>
                    <a:pt x="262" y="622"/>
                    <a:pt x="263" y="622"/>
                  </a:cubicBezTo>
                  <a:cubicBezTo>
                    <a:pt x="263" y="622"/>
                    <a:pt x="263" y="622"/>
                    <a:pt x="263" y="622"/>
                  </a:cubicBezTo>
                  <a:cubicBezTo>
                    <a:pt x="265" y="622"/>
                    <a:pt x="266" y="622"/>
                    <a:pt x="268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9" y="623"/>
                    <a:pt x="270" y="623"/>
                    <a:pt x="271" y="623"/>
                  </a:cubicBezTo>
                  <a:cubicBezTo>
                    <a:pt x="272" y="623"/>
                    <a:pt x="273" y="623"/>
                    <a:pt x="273" y="623"/>
                  </a:cubicBezTo>
                  <a:cubicBezTo>
                    <a:pt x="274" y="623"/>
                    <a:pt x="274" y="623"/>
                    <a:pt x="275" y="623"/>
                  </a:cubicBezTo>
                  <a:cubicBezTo>
                    <a:pt x="276" y="623"/>
                    <a:pt x="276" y="623"/>
                    <a:pt x="277" y="623"/>
                  </a:cubicBezTo>
                  <a:cubicBezTo>
                    <a:pt x="278" y="623"/>
                    <a:pt x="278" y="623"/>
                    <a:pt x="278" y="623"/>
                  </a:cubicBezTo>
                  <a:cubicBezTo>
                    <a:pt x="279" y="623"/>
                    <a:pt x="281" y="623"/>
                    <a:pt x="282" y="623"/>
                  </a:cubicBezTo>
                  <a:cubicBezTo>
                    <a:pt x="283" y="623"/>
                    <a:pt x="283" y="623"/>
                    <a:pt x="283" y="623"/>
                  </a:cubicBezTo>
                  <a:cubicBezTo>
                    <a:pt x="284" y="623"/>
                    <a:pt x="284" y="623"/>
                    <a:pt x="284" y="623"/>
                  </a:cubicBezTo>
                  <a:cubicBezTo>
                    <a:pt x="285" y="623"/>
                    <a:pt x="286" y="623"/>
                    <a:pt x="287" y="623"/>
                  </a:cubicBezTo>
                  <a:cubicBezTo>
                    <a:pt x="288" y="623"/>
                    <a:pt x="290" y="623"/>
                    <a:pt x="292" y="623"/>
                  </a:cubicBezTo>
                  <a:cubicBezTo>
                    <a:pt x="293" y="623"/>
                    <a:pt x="294" y="623"/>
                    <a:pt x="295" y="623"/>
                  </a:cubicBezTo>
                  <a:cubicBezTo>
                    <a:pt x="296" y="623"/>
                    <a:pt x="297" y="623"/>
                    <a:pt x="298" y="623"/>
                  </a:cubicBezTo>
                  <a:cubicBezTo>
                    <a:pt x="299" y="623"/>
                    <a:pt x="301" y="623"/>
                    <a:pt x="302" y="623"/>
                  </a:cubicBezTo>
                  <a:cubicBezTo>
                    <a:pt x="303" y="623"/>
                    <a:pt x="304" y="623"/>
                    <a:pt x="305" y="623"/>
                  </a:cubicBezTo>
                  <a:cubicBezTo>
                    <a:pt x="331" y="622"/>
                    <a:pt x="368" y="622"/>
                    <a:pt x="410" y="621"/>
                  </a:cubicBezTo>
                  <a:cubicBezTo>
                    <a:pt x="452" y="621"/>
                    <a:pt x="498" y="621"/>
                    <a:pt x="542" y="621"/>
                  </a:cubicBezTo>
                  <a:cubicBezTo>
                    <a:pt x="585" y="620"/>
                    <a:pt x="626" y="620"/>
                    <a:pt x="657" y="620"/>
                  </a:cubicBezTo>
                  <a:cubicBezTo>
                    <a:pt x="688" y="620"/>
                    <a:pt x="709" y="620"/>
                    <a:pt x="713" y="620"/>
                  </a:cubicBezTo>
                  <a:cubicBezTo>
                    <a:pt x="1004" y="613"/>
                    <a:pt x="1004" y="613"/>
                    <a:pt x="1004" y="613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2" y="422"/>
                    <a:pt x="1022" y="422"/>
                    <a:pt x="1022" y="422"/>
                  </a:cubicBezTo>
                  <a:cubicBezTo>
                    <a:pt x="1023" y="422"/>
                    <a:pt x="1024" y="422"/>
                    <a:pt x="1025" y="422"/>
                  </a:cubicBezTo>
                  <a:cubicBezTo>
                    <a:pt x="1025" y="422"/>
                    <a:pt x="1025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6" y="422"/>
                    <a:pt x="1026" y="422"/>
                    <a:pt x="1026" y="422"/>
                  </a:cubicBezTo>
                  <a:cubicBezTo>
                    <a:pt x="1027" y="423"/>
                    <a:pt x="1027" y="423"/>
                    <a:pt x="1027" y="423"/>
                  </a:cubicBezTo>
                  <a:cubicBezTo>
                    <a:pt x="1028" y="423"/>
                    <a:pt x="1028" y="423"/>
                    <a:pt x="1029" y="423"/>
                  </a:cubicBezTo>
                  <a:cubicBezTo>
                    <a:pt x="1030" y="423"/>
                    <a:pt x="1031" y="423"/>
                    <a:pt x="1031" y="423"/>
                  </a:cubicBezTo>
                  <a:cubicBezTo>
                    <a:pt x="1032" y="423"/>
                    <a:pt x="1033" y="423"/>
                    <a:pt x="1033" y="423"/>
                  </a:cubicBezTo>
                  <a:cubicBezTo>
                    <a:pt x="1034" y="424"/>
                    <a:pt x="1035" y="424"/>
                    <a:pt x="1036" y="424"/>
                  </a:cubicBezTo>
                  <a:cubicBezTo>
                    <a:pt x="1036" y="424"/>
                    <a:pt x="1037" y="424"/>
                    <a:pt x="1038" y="424"/>
                  </a:cubicBezTo>
                  <a:cubicBezTo>
                    <a:pt x="1038" y="424"/>
                    <a:pt x="1039" y="424"/>
                    <a:pt x="1040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1" y="424"/>
                    <a:pt x="1041" y="424"/>
                    <a:pt x="1041" y="424"/>
                  </a:cubicBezTo>
                  <a:cubicBezTo>
                    <a:pt x="1042" y="424"/>
                    <a:pt x="1042" y="424"/>
                    <a:pt x="1042" y="424"/>
                  </a:cubicBezTo>
                  <a:cubicBezTo>
                    <a:pt x="1042" y="425"/>
                    <a:pt x="1043" y="425"/>
                    <a:pt x="1044" y="425"/>
                  </a:cubicBezTo>
                  <a:cubicBezTo>
                    <a:pt x="1045" y="425"/>
                    <a:pt x="1045" y="425"/>
                    <a:pt x="1046" y="425"/>
                  </a:cubicBezTo>
                  <a:cubicBezTo>
                    <a:pt x="1047" y="425"/>
                    <a:pt x="1047" y="425"/>
                    <a:pt x="1048" y="425"/>
                  </a:cubicBezTo>
                  <a:cubicBezTo>
                    <a:pt x="1049" y="425"/>
                    <a:pt x="1049" y="425"/>
                    <a:pt x="1050" y="425"/>
                  </a:cubicBezTo>
                  <a:cubicBezTo>
                    <a:pt x="1051" y="425"/>
                    <a:pt x="1051" y="425"/>
                    <a:pt x="1052" y="425"/>
                  </a:cubicBezTo>
                  <a:cubicBezTo>
                    <a:pt x="1053" y="425"/>
                    <a:pt x="1053" y="425"/>
                    <a:pt x="1054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5" y="425"/>
                    <a:pt x="1055" y="425"/>
                    <a:pt x="1055" y="425"/>
                  </a:cubicBezTo>
                  <a:cubicBezTo>
                    <a:pt x="1056" y="426"/>
                    <a:pt x="1056" y="426"/>
                    <a:pt x="1056" y="426"/>
                  </a:cubicBezTo>
                  <a:cubicBezTo>
                    <a:pt x="1057" y="426"/>
                    <a:pt x="1057" y="426"/>
                    <a:pt x="1058" y="426"/>
                  </a:cubicBezTo>
                  <a:cubicBezTo>
                    <a:pt x="1059" y="426"/>
                    <a:pt x="1059" y="426"/>
                    <a:pt x="1060" y="426"/>
                  </a:cubicBezTo>
                  <a:cubicBezTo>
                    <a:pt x="1060" y="426"/>
                    <a:pt x="1061" y="426"/>
                    <a:pt x="1062" y="426"/>
                  </a:cubicBezTo>
                  <a:cubicBezTo>
                    <a:pt x="1062" y="426"/>
                    <a:pt x="1063" y="426"/>
                    <a:pt x="1064" y="426"/>
                  </a:cubicBezTo>
                  <a:cubicBezTo>
                    <a:pt x="1064" y="426"/>
                    <a:pt x="1064" y="426"/>
                    <a:pt x="1065" y="426"/>
                  </a:cubicBezTo>
                  <a:cubicBezTo>
                    <a:pt x="1065" y="426"/>
                    <a:pt x="1066" y="426"/>
                    <a:pt x="1066" y="426"/>
                  </a:cubicBezTo>
                  <a:cubicBezTo>
                    <a:pt x="1066" y="426"/>
                    <a:pt x="1067" y="426"/>
                    <a:pt x="1067" y="426"/>
                  </a:cubicBezTo>
                  <a:cubicBezTo>
                    <a:pt x="1068" y="426"/>
                    <a:pt x="1068" y="426"/>
                    <a:pt x="1068" y="426"/>
                  </a:cubicBezTo>
                  <a:cubicBezTo>
                    <a:pt x="1069" y="426"/>
                    <a:pt x="1069" y="426"/>
                    <a:pt x="1069" y="426"/>
                  </a:cubicBezTo>
                  <a:cubicBezTo>
                    <a:pt x="1070" y="426"/>
                    <a:pt x="1070" y="426"/>
                    <a:pt x="1070" y="426"/>
                  </a:cubicBezTo>
                  <a:cubicBezTo>
                    <a:pt x="1071" y="426"/>
                    <a:pt x="1071" y="426"/>
                    <a:pt x="1071" y="426"/>
                  </a:cubicBezTo>
                  <a:cubicBezTo>
                    <a:pt x="1072" y="426"/>
                    <a:pt x="1072" y="426"/>
                    <a:pt x="1072" y="426"/>
                  </a:cubicBezTo>
                  <a:cubicBezTo>
                    <a:pt x="1072" y="426"/>
                    <a:pt x="1073" y="426"/>
                    <a:pt x="1074" y="426"/>
                  </a:cubicBezTo>
                  <a:cubicBezTo>
                    <a:pt x="1074" y="426"/>
                    <a:pt x="1075" y="426"/>
                    <a:pt x="1076" y="426"/>
                  </a:cubicBezTo>
                  <a:cubicBezTo>
                    <a:pt x="1076" y="426"/>
                    <a:pt x="1076" y="426"/>
                    <a:pt x="1077" y="426"/>
                  </a:cubicBezTo>
                  <a:cubicBezTo>
                    <a:pt x="1077" y="426"/>
                    <a:pt x="1077" y="426"/>
                    <a:pt x="1077" y="426"/>
                  </a:cubicBezTo>
                  <a:cubicBezTo>
                    <a:pt x="1078" y="426"/>
                    <a:pt x="1078" y="426"/>
                    <a:pt x="1078" y="426"/>
                  </a:cubicBezTo>
                  <a:cubicBezTo>
                    <a:pt x="1078" y="425"/>
                    <a:pt x="1079" y="425"/>
                    <a:pt x="1080" y="425"/>
                  </a:cubicBezTo>
                  <a:cubicBezTo>
                    <a:pt x="1080" y="425"/>
                    <a:pt x="1081" y="425"/>
                    <a:pt x="1082" y="425"/>
                  </a:cubicBezTo>
                  <a:cubicBezTo>
                    <a:pt x="1082" y="425"/>
                    <a:pt x="1083" y="425"/>
                    <a:pt x="1084" y="425"/>
                  </a:cubicBezTo>
                  <a:cubicBezTo>
                    <a:pt x="1084" y="425"/>
                    <a:pt x="1085" y="425"/>
                    <a:pt x="1085" y="425"/>
                  </a:cubicBezTo>
                  <a:cubicBezTo>
                    <a:pt x="1085" y="425"/>
                    <a:pt x="1085" y="425"/>
                    <a:pt x="1085" y="425"/>
                  </a:cubicBezTo>
                  <a:cubicBezTo>
                    <a:pt x="1086" y="425"/>
                    <a:pt x="1086" y="425"/>
                    <a:pt x="1086" y="425"/>
                  </a:cubicBezTo>
                  <a:cubicBezTo>
                    <a:pt x="1087" y="425"/>
                    <a:pt x="1087" y="425"/>
                    <a:pt x="1088" y="425"/>
                  </a:cubicBezTo>
                  <a:cubicBezTo>
                    <a:pt x="1089" y="425"/>
                    <a:pt x="1089" y="425"/>
                    <a:pt x="1090" y="425"/>
                  </a:cubicBezTo>
                  <a:cubicBezTo>
                    <a:pt x="1091" y="424"/>
                    <a:pt x="1092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3" y="424"/>
                    <a:pt x="1093" y="424"/>
                    <a:pt x="1093" y="424"/>
                  </a:cubicBezTo>
                  <a:cubicBezTo>
                    <a:pt x="1094" y="424"/>
                    <a:pt x="1094" y="424"/>
                    <a:pt x="1095" y="424"/>
                  </a:cubicBezTo>
                  <a:cubicBezTo>
                    <a:pt x="1096" y="424"/>
                    <a:pt x="1097" y="424"/>
                    <a:pt x="1097" y="424"/>
                  </a:cubicBezTo>
                  <a:cubicBezTo>
                    <a:pt x="1098" y="423"/>
                    <a:pt x="1100" y="423"/>
                    <a:pt x="1101" y="423"/>
                  </a:cubicBezTo>
                  <a:cubicBezTo>
                    <a:pt x="1102" y="423"/>
                    <a:pt x="1103" y="423"/>
                    <a:pt x="1104" y="422"/>
                  </a:cubicBezTo>
                  <a:cubicBezTo>
                    <a:pt x="1105" y="422"/>
                    <a:pt x="1106" y="422"/>
                    <a:pt x="1107" y="422"/>
                  </a:cubicBezTo>
                  <a:cubicBezTo>
                    <a:pt x="1107" y="422"/>
                    <a:pt x="1107" y="422"/>
                    <a:pt x="1107" y="422"/>
                  </a:cubicBezTo>
                  <a:cubicBezTo>
                    <a:pt x="1108" y="422"/>
                    <a:pt x="1108" y="422"/>
                    <a:pt x="1108" y="422"/>
                  </a:cubicBezTo>
                  <a:cubicBezTo>
                    <a:pt x="1109" y="421"/>
                    <a:pt x="1109" y="421"/>
                    <a:pt x="1110" y="421"/>
                  </a:cubicBezTo>
                  <a:cubicBezTo>
                    <a:pt x="1111" y="421"/>
                    <a:pt x="1111" y="421"/>
                    <a:pt x="1112" y="421"/>
                  </a:cubicBezTo>
                  <a:cubicBezTo>
                    <a:pt x="1113" y="420"/>
                    <a:pt x="1115" y="420"/>
                    <a:pt x="1117" y="419"/>
                  </a:cubicBezTo>
                  <a:cubicBezTo>
                    <a:pt x="1117" y="419"/>
                    <a:pt x="1118" y="419"/>
                    <a:pt x="1118" y="419"/>
                  </a:cubicBezTo>
                  <a:cubicBezTo>
                    <a:pt x="1119" y="419"/>
                    <a:pt x="1119" y="419"/>
                    <a:pt x="1119" y="419"/>
                  </a:cubicBezTo>
                  <a:cubicBezTo>
                    <a:pt x="1121" y="418"/>
                    <a:pt x="1122" y="417"/>
                    <a:pt x="1124" y="417"/>
                  </a:cubicBezTo>
                  <a:cubicBezTo>
                    <a:pt x="1125" y="417"/>
                    <a:pt x="1125" y="417"/>
                    <a:pt x="1125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6" y="416"/>
                    <a:pt x="1126" y="416"/>
                    <a:pt x="1126" y="416"/>
                  </a:cubicBezTo>
                  <a:cubicBezTo>
                    <a:pt x="1128" y="415"/>
                    <a:pt x="1130" y="414"/>
                    <a:pt x="1132" y="414"/>
                  </a:cubicBezTo>
                  <a:cubicBezTo>
                    <a:pt x="1132" y="414"/>
                    <a:pt x="1132" y="414"/>
                    <a:pt x="1132" y="414"/>
                  </a:cubicBezTo>
                  <a:cubicBezTo>
                    <a:pt x="1132" y="413"/>
                    <a:pt x="1133" y="413"/>
                    <a:pt x="1133" y="413"/>
                  </a:cubicBezTo>
                  <a:cubicBezTo>
                    <a:pt x="1134" y="412"/>
                    <a:pt x="1136" y="412"/>
                    <a:pt x="1137" y="411"/>
                  </a:cubicBezTo>
                  <a:cubicBezTo>
                    <a:pt x="1138" y="410"/>
                    <a:pt x="1138" y="410"/>
                    <a:pt x="1138" y="410"/>
                  </a:cubicBezTo>
                  <a:cubicBezTo>
                    <a:pt x="1138" y="410"/>
                    <a:pt x="1139" y="410"/>
                    <a:pt x="1140" y="409"/>
                  </a:cubicBezTo>
                  <a:cubicBezTo>
                    <a:pt x="1140" y="409"/>
                    <a:pt x="1140" y="409"/>
                    <a:pt x="1140" y="409"/>
                  </a:cubicBezTo>
                  <a:cubicBezTo>
                    <a:pt x="1141" y="409"/>
                    <a:pt x="1141" y="409"/>
                    <a:pt x="1141" y="409"/>
                  </a:cubicBezTo>
                  <a:cubicBezTo>
                    <a:pt x="1141" y="408"/>
                    <a:pt x="1142" y="408"/>
                    <a:pt x="1142" y="408"/>
                  </a:cubicBezTo>
                  <a:cubicBezTo>
                    <a:pt x="1143" y="407"/>
                    <a:pt x="1143" y="407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4" y="406"/>
                    <a:pt x="1144" y="406"/>
                    <a:pt x="1144" y="406"/>
                  </a:cubicBezTo>
                  <a:cubicBezTo>
                    <a:pt x="1145" y="406"/>
                    <a:pt x="1145" y="405"/>
                    <a:pt x="1146" y="405"/>
                  </a:cubicBezTo>
                  <a:cubicBezTo>
                    <a:pt x="1146" y="405"/>
                    <a:pt x="1146" y="405"/>
                    <a:pt x="1146" y="405"/>
                  </a:cubicBezTo>
                  <a:cubicBezTo>
                    <a:pt x="1146" y="404"/>
                    <a:pt x="1147" y="404"/>
                    <a:pt x="1147" y="404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7" y="403"/>
                    <a:pt x="1147" y="403"/>
                    <a:pt x="1147" y="403"/>
                  </a:cubicBezTo>
                  <a:cubicBezTo>
                    <a:pt x="1148" y="403"/>
                    <a:pt x="1148" y="403"/>
                    <a:pt x="1148" y="403"/>
                  </a:cubicBezTo>
                  <a:cubicBezTo>
                    <a:pt x="1149" y="402"/>
                    <a:pt x="1149" y="402"/>
                    <a:pt x="1149" y="402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0" y="400"/>
                    <a:pt x="1150" y="400"/>
                    <a:pt x="1150" y="400"/>
                  </a:cubicBezTo>
                  <a:cubicBezTo>
                    <a:pt x="1151" y="399"/>
                    <a:pt x="1151" y="399"/>
                    <a:pt x="1151" y="399"/>
                  </a:cubicBezTo>
                  <a:cubicBezTo>
                    <a:pt x="1151" y="398"/>
                    <a:pt x="1151" y="398"/>
                    <a:pt x="1151" y="398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2" y="397"/>
                    <a:pt x="1152" y="397"/>
                    <a:pt x="1152" y="397"/>
                  </a:cubicBezTo>
                  <a:cubicBezTo>
                    <a:pt x="1153" y="396"/>
                    <a:pt x="1153" y="396"/>
                    <a:pt x="1153" y="396"/>
                  </a:cubicBezTo>
                  <a:cubicBezTo>
                    <a:pt x="1153" y="395"/>
                    <a:pt x="1153" y="395"/>
                    <a:pt x="1153" y="395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3" y="394"/>
                    <a:pt x="1153" y="394"/>
                    <a:pt x="1153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4"/>
                    <a:pt x="1154" y="394"/>
                  </a:cubicBezTo>
                  <a:cubicBezTo>
                    <a:pt x="1154" y="394"/>
                    <a:pt x="1154" y="393"/>
                    <a:pt x="1154" y="393"/>
                  </a:cubicBezTo>
                  <a:cubicBezTo>
                    <a:pt x="1154" y="393"/>
                    <a:pt x="1154" y="392"/>
                    <a:pt x="1154" y="392"/>
                  </a:cubicBezTo>
                  <a:cubicBezTo>
                    <a:pt x="1154" y="391"/>
                    <a:pt x="1155" y="391"/>
                    <a:pt x="1155" y="391"/>
                  </a:cubicBezTo>
                  <a:cubicBezTo>
                    <a:pt x="1155" y="390"/>
                    <a:pt x="1155" y="390"/>
                    <a:pt x="1155" y="390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9"/>
                    <a:pt x="1155" y="389"/>
                    <a:pt x="1155" y="389"/>
                  </a:cubicBezTo>
                  <a:cubicBezTo>
                    <a:pt x="1155" y="388"/>
                    <a:pt x="1155" y="388"/>
                    <a:pt x="1155" y="388"/>
                  </a:cubicBezTo>
                  <a:cubicBezTo>
                    <a:pt x="1155" y="388"/>
                    <a:pt x="1156" y="387"/>
                    <a:pt x="1156" y="387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6"/>
                    <a:pt x="1156" y="386"/>
                    <a:pt x="1156" y="386"/>
                  </a:cubicBezTo>
                  <a:cubicBezTo>
                    <a:pt x="1156" y="385"/>
                    <a:pt x="1156" y="385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56" y="384"/>
                    <a:pt x="1156" y="384"/>
                    <a:pt x="1156" y="384"/>
                  </a:cubicBezTo>
                  <a:cubicBezTo>
                    <a:pt x="1177" y="190"/>
                    <a:pt x="1177" y="190"/>
                    <a:pt x="1177" y="190"/>
                  </a:cubicBezTo>
                  <a:cubicBezTo>
                    <a:pt x="1177" y="191"/>
                    <a:pt x="1177" y="192"/>
                    <a:pt x="1177" y="192"/>
                  </a:cubicBezTo>
                  <a:close/>
                </a:path>
              </a:pathLst>
            </a:custGeom>
            <a:gradFill>
              <a:gsLst>
                <a:gs pos="53000">
                  <a:schemeClr val="bg1">
                    <a:lumMod val="85000"/>
                  </a:schemeClr>
                </a:gs>
                <a:gs pos="98000">
                  <a:schemeClr val="bg1">
                    <a:lumMod val="65000"/>
                  </a:schemeClr>
                </a:gs>
              </a:gsLst>
              <a:lin ang="18600000" scaled="0"/>
            </a:gra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 flipH="1">
              <a:off x="3292673" y="3890987"/>
              <a:ext cx="1743075" cy="658812"/>
            </a:xfrm>
            <a:custGeom>
              <a:avLst/>
              <a:gdLst>
                <a:gd name="T0" fmla="*/ 1124 w 1179"/>
                <a:gd name="T1" fmla="*/ 160 h 445"/>
                <a:gd name="T2" fmla="*/ 1059 w 1179"/>
                <a:gd name="T3" fmla="*/ 148 h 445"/>
                <a:gd name="T4" fmla="*/ 1004 w 1179"/>
                <a:gd name="T5" fmla="*/ 149 h 445"/>
                <a:gd name="T6" fmla="*/ 976 w 1179"/>
                <a:gd name="T7" fmla="*/ 157 h 445"/>
                <a:gd name="T8" fmla="*/ 957 w 1179"/>
                <a:gd name="T9" fmla="*/ 159 h 445"/>
                <a:gd name="T10" fmla="*/ 901 w 1179"/>
                <a:gd name="T11" fmla="*/ 143 h 445"/>
                <a:gd name="T12" fmla="*/ 902 w 1179"/>
                <a:gd name="T13" fmla="*/ 72 h 445"/>
                <a:gd name="T14" fmla="*/ 902 w 1179"/>
                <a:gd name="T15" fmla="*/ 24 h 445"/>
                <a:gd name="T16" fmla="*/ 856 w 1179"/>
                <a:gd name="T17" fmla="*/ 0 h 445"/>
                <a:gd name="T18" fmla="*/ 701 w 1179"/>
                <a:gd name="T19" fmla="*/ 5 h 445"/>
                <a:gd name="T20" fmla="*/ 638 w 1179"/>
                <a:gd name="T21" fmla="*/ 11 h 445"/>
                <a:gd name="T22" fmla="*/ 636 w 1179"/>
                <a:gd name="T23" fmla="*/ 49 h 445"/>
                <a:gd name="T24" fmla="*/ 648 w 1179"/>
                <a:gd name="T25" fmla="*/ 111 h 445"/>
                <a:gd name="T26" fmla="*/ 585 w 1179"/>
                <a:gd name="T27" fmla="*/ 120 h 445"/>
                <a:gd name="T28" fmla="*/ 512 w 1179"/>
                <a:gd name="T29" fmla="*/ 116 h 445"/>
                <a:gd name="T30" fmla="*/ 487 w 1179"/>
                <a:gd name="T31" fmla="*/ 78 h 445"/>
                <a:gd name="T32" fmla="*/ 450 w 1179"/>
                <a:gd name="T33" fmla="*/ 19 h 445"/>
                <a:gd name="T34" fmla="*/ 434 w 1179"/>
                <a:gd name="T35" fmla="*/ 19 h 445"/>
                <a:gd name="T36" fmla="*/ 284 w 1179"/>
                <a:gd name="T37" fmla="*/ 24 h 445"/>
                <a:gd name="T38" fmla="*/ 221 w 1179"/>
                <a:gd name="T39" fmla="*/ 137 h 445"/>
                <a:gd name="T40" fmla="*/ 206 w 1179"/>
                <a:gd name="T41" fmla="*/ 159 h 445"/>
                <a:gd name="T42" fmla="*/ 188 w 1179"/>
                <a:gd name="T43" fmla="*/ 162 h 445"/>
                <a:gd name="T44" fmla="*/ 163 w 1179"/>
                <a:gd name="T45" fmla="*/ 156 h 445"/>
                <a:gd name="T46" fmla="*/ 86 w 1179"/>
                <a:gd name="T47" fmla="*/ 143 h 445"/>
                <a:gd name="T48" fmla="*/ 56 w 1179"/>
                <a:gd name="T49" fmla="*/ 147 h 445"/>
                <a:gd name="T50" fmla="*/ 4 w 1179"/>
                <a:gd name="T51" fmla="*/ 193 h 445"/>
                <a:gd name="T52" fmla="*/ 60 w 1179"/>
                <a:gd name="T53" fmla="*/ 250 h 445"/>
                <a:gd name="T54" fmla="*/ 119 w 1179"/>
                <a:gd name="T55" fmla="*/ 260 h 445"/>
                <a:gd name="T56" fmla="*/ 149 w 1179"/>
                <a:gd name="T57" fmla="*/ 257 h 445"/>
                <a:gd name="T58" fmla="*/ 168 w 1179"/>
                <a:gd name="T59" fmla="*/ 255 h 445"/>
                <a:gd name="T60" fmla="*/ 197 w 1179"/>
                <a:gd name="T61" fmla="*/ 256 h 445"/>
                <a:gd name="T62" fmla="*/ 225 w 1179"/>
                <a:gd name="T63" fmla="*/ 288 h 445"/>
                <a:gd name="T64" fmla="*/ 193 w 1179"/>
                <a:gd name="T65" fmla="*/ 406 h 445"/>
                <a:gd name="T66" fmla="*/ 217 w 1179"/>
                <a:gd name="T67" fmla="*/ 439 h 445"/>
                <a:gd name="T68" fmla="*/ 301 w 1179"/>
                <a:gd name="T69" fmla="*/ 445 h 445"/>
                <a:gd name="T70" fmla="*/ 311 w 1179"/>
                <a:gd name="T71" fmla="*/ 445 h 445"/>
                <a:gd name="T72" fmla="*/ 670 w 1179"/>
                <a:gd name="T73" fmla="*/ 442 h 445"/>
                <a:gd name="T74" fmla="*/ 1005 w 1179"/>
                <a:gd name="T75" fmla="*/ 405 h 445"/>
                <a:gd name="T76" fmla="*/ 934 w 1179"/>
                <a:gd name="T77" fmla="*/ 267 h 445"/>
                <a:gd name="T78" fmla="*/ 961 w 1179"/>
                <a:gd name="T79" fmla="*/ 249 h 445"/>
                <a:gd name="T80" fmla="*/ 1000 w 1179"/>
                <a:gd name="T81" fmla="*/ 248 h 445"/>
                <a:gd name="T82" fmla="*/ 1046 w 1179"/>
                <a:gd name="T83" fmla="*/ 255 h 445"/>
                <a:gd name="T84" fmla="*/ 1089 w 1179"/>
                <a:gd name="T85" fmla="*/ 259 h 445"/>
                <a:gd name="T86" fmla="*/ 1166 w 1179"/>
                <a:gd name="T87" fmla="*/ 240 h 445"/>
                <a:gd name="T88" fmla="*/ 1171 w 1179"/>
                <a:gd name="T89" fmla="*/ 192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9" h="445">
                  <a:moveTo>
                    <a:pt x="1171" y="192"/>
                  </a:moveTo>
                  <a:cubicBezTo>
                    <a:pt x="1167" y="186"/>
                    <a:pt x="1161" y="180"/>
                    <a:pt x="1154" y="175"/>
                  </a:cubicBezTo>
                  <a:cubicBezTo>
                    <a:pt x="1146" y="169"/>
                    <a:pt x="1136" y="164"/>
                    <a:pt x="1124" y="160"/>
                  </a:cubicBezTo>
                  <a:cubicBezTo>
                    <a:pt x="1118" y="157"/>
                    <a:pt x="1111" y="155"/>
                    <a:pt x="1104" y="154"/>
                  </a:cubicBezTo>
                  <a:cubicBezTo>
                    <a:pt x="1097" y="152"/>
                    <a:pt x="1089" y="151"/>
                    <a:pt x="1082" y="150"/>
                  </a:cubicBezTo>
                  <a:cubicBezTo>
                    <a:pt x="1074" y="149"/>
                    <a:pt x="1067" y="148"/>
                    <a:pt x="1059" y="148"/>
                  </a:cubicBezTo>
                  <a:cubicBezTo>
                    <a:pt x="1051" y="147"/>
                    <a:pt x="1044" y="147"/>
                    <a:pt x="1037" y="147"/>
                  </a:cubicBezTo>
                  <a:cubicBezTo>
                    <a:pt x="1031" y="147"/>
                    <a:pt x="1025" y="147"/>
                    <a:pt x="1019" y="148"/>
                  </a:cubicBezTo>
                  <a:cubicBezTo>
                    <a:pt x="1014" y="148"/>
                    <a:pt x="1008" y="149"/>
                    <a:pt x="1004" y="149"/>
                  </a:cubicBezTo>
                  <a:cubicBezTo>
                    <a:pt x="999" y="150"/>
                    <a:pt x="995" y="151"/>
                    <a:pt x="991" y="152"/>
                  </a:cubicBezTo>
                  <a:cubicBezTo>
                    <a:pt x="987" y="153"/>
                    <a:pt x="984" y="154"/>
                    <a:pt x="981" y="155"/>
                  </a:cubicBezTo>
                  <a:cubicBezTo>
                    <a:pt x="980" y="156"/>
                    <a:pt x="978" y="156"/>
                    <a:pt x="976" y="157"/>
                  </a:cubicBezTo>
                  <a:cubicBezTo>
                    <a:pt x="975" y="157"/>
                    <a:pt x="973" y="158"/>
                    <a:pt x="971" y="158"/>
                  </a:cubicBezTo>
                  <a:cubicBezTo>
                    <a:pt x="968" y="158"/>
                    <a:pt x="966" y="159"/>
                    <a:pt x="964" y="159"/>
                  </a:cubicBezTo>
                  <a:cubicBezTo>
                    <a:pt x="962" y="159"/>
                    <a:pt x="959" y="159"/>
                    <a:pt x="957" y="159"/>
                  </a:cubicBezTo>
                  <a:cubicBezTo>
                    <a:pt x="950" y="159"/>
                    <a:pt x="942" y="159"/>
                    <a:pt x="935" y="157"/>
                  </a:cubicBezTo>
                  <a:cubicBezTo>
                    <a:pt x="928" y="156"/>
                    <a:pt x="921" y="155"/>
                    <a:pt x="915" y="152"/>
                  </a:cubicBezTo>
                  <a:cubicBezTo>
                    <a:pt x="910" y="150"/>
                    <a:pt x="905" y="147"/>
                    <a:pt x="901" y="143"/>
                  </a:cubicBezTo>
                  <a:cubicBezTo>
                    <a:pt x="898" y="140"/>
                    <a:pt x="896" y="136"/>
                    <a:pt x="897" y="132"/>
                  </a:cubicBezTo>
                  <a:cubicBezTo>
                    <a:pt x="898" y="126"/>
                    <a:pt x="899" y="116"/>
                    <a:pt x="900" y="105"/>
                  </a:cubicBezTo>
                  <a:cubicBezTo>
                    <a:pt x="901" y="95"/>
                    <a:pt x="901" y="83"/>
                    <a:pt x="902" y="72"/>
                  </a:cubicBezTo>
                  <a:cubicBezTo>
                    <a:pt x="902" y="61"/>
                    <a:pt x="903" y="51"/>
                    <a:pt x="903" y="43"/>
                  </a:cubicBezTo>
                  <a:cubicBezTo>
                    <a:pt x="903" y="35"/>
                    <a:pt x="903" y="30"/>
                    <a:pt x="903" y="29"/>
                  </a:cubicBezTo>
                  <a:cubicBezTo>
                    <a:pt x="903" y="29"/>
                    <a:pt x="903" y="27"/>
                    <a:pt x="902" y="24"/>
                  </a:cubicBezTo>
                  <a:cubicBezTo>
                    <a:pt x="901" y="21"/>
                    <a:pt x="900" y="17"/>
                    <a:pt x="897" y="14"/>
                  </a:cubicBezTo>
                  <a:cubicBezTo>
                    <a:pt x="894" y="10"/>
                    <a:pt x="889" y="7"/>
                    <a:pt x="883" y="4"/>
                  </a:cubicBezTo>
                  <a:cubicBezTo>
                    <a:pt x="876" y="2"/>
                    <a:pt x="867" y="0"/>
                    <a:pt x="856" y="0"/>
                  </a:cubicBezTo>
                  <a:cubicBezTo>
                    <a:pt x="844" y="0"/>
                    <a:pt x="828" y="1"/>
                    <a:pt x="809" y="1"/>
                  </a:cubicBezTo>
                  <a:cubicBezTo>
                    <a:pt x="791" y="2"/>
                    <a:pt x="771" y="3"/>
                    <a:pt x="751" y="3"/>
                  </a:cubicBezTo>
                  <a:cubicBezTo>
                    <a:pt x="732" y="4"/>
                    <a:pt x="714" y="4"/>
                    <a:pt x="701" y="5"/>
                  </a:cubicBezTo>
                  <a:cubicBezTo>
                    <a:pt x="687" y="5"/>
                    <a:pt x="678" y="5"/>
                    <a:pt x="677" y="5"/>
                  </a:cubicBezTo>
                  <a:cubicBezTo>
                    <a:pt x="676" y="5"/>
                    <a:pt x="670" y="6"/>
                    <a:pt x="663" y="7"/>
                  </a:cubicBezTo>
                  <a:cubicBezTo>
                    <a:pt x="656" y="8"/>
                    <a:pt x="646" y="9"/>
                    <a:pt x="638" y="11"/>
                  </a:cubicBezTo>
                  <a:cubicBezTo>
                    <a:pt x="629" y="13"/>
                    <a:pt x="621" y="16"/>
                    <a:pt x="617" y="19"/>
                  </a:cubicBezTo>
                  <a:cubicBezTo>
                    <a:pt x="612" y="22"/>
                    <a:pt x="610" y="26"/>
                    <a:pt x="615" y="31"/>
                  </a:cubicBezTo>
                  <a:cubicBezTo>
                    <a:pt x="619" y="36"/>
                    <a:pt x="627" y="42"/>
                    <a:pt x="636" y="49"/>
                  </a:cubicBezTo>
                  <a:cubicBezTo>
                    <a:pt x="645" y="56"/>
                    <a:pt x="655" y="64"/>
                    <a:pt x="662" y="72"/>
                  </a:cubicBezTo>
                  <a:cubicBezTo>
                    <a:pt x="669" y="80"/>
                    <a:pt x="674" y="87"/>
                    <a:pt x="672" y="94"/>
                  </a:cubicBezTo>
                  <a:cubicBezTo>
                    <a:pt x="671" y="101"/>
                    <a:pt x="664" y="107"/>
                    <a:pt x="648" y="111"/>
                  </a:cubicBezTo>
                  <a:cubicBezTo>
                    <a:pt x="641" y="112"/>
                    <a:pt x="634" y="114"/>
                    <a:pt x="627" y="115"/>
                  </a:cubicBezTo>
                  <a:cubicBezTo>
                    <a:pt x="621" y="116"/>
                    <a:pt x="613" y="117"/>
                    <a:pt x="606" y="118"/>
                  </a:cubicBezTo>
                  <a:cubicBezTo>
                    <a:pt x="599" y="119"/>
                    <a:pt x="592" y="120"/>
                    <a:pt x="585" y="120"/>
                  </a:cubicBezTo>
                  <a:cubicBezTo>
                    <a:pt x="578" y="120"/>
                    <a:pt x="571" y="121"/>
                    <a:pt x="564" y="121"/>
                  </a:cubicBezTo>
                  <a:cubicBezTo>
                    <a:pt x="554" y="121"/>
                    <a:pt x="544" y="120"/>
                    <a:pt x="536" y="120"/>
                  </a:cubicBezTo>
                  <a:cubicBezTo>
                    <a:pt x="527" y="119"/>
                    <a:pt x="519" y="118"/>
                    <a:pt x="512" y="116"/>
                  </a:cubicBezTo>
                  <a:cubicBezTo>
                    <a:pt x="505" y="114"/>
                    <a:pt x="499" y="112"/>
                    <a:pt x="495" y="109"/>
                  </a:cubicBezTo>
                  <a:cubicBezTo>
                    <a:pt x="491" y="107"/>
                    <a:pt x="488" y="104"/>
                    <a:pt x="487" y="100"/>
                  </a:cubicBezTo>
                  <a:cubicBezTo>
                    <a:pt x="486" y="94"/>
                    <a:pt x="486" y="86"/>
                    <a:pt x="487" y="78"/>
                  </a:cubicBezTo>
                  <a:cubicBezTo>
                    <a:pt x="488" y="69"/>
                    <a:pt x="489" y="60"/>
                    <a:pt x="488" y="51"/>
                  </a:cubicBezTo>
                  <a:cubicBezTo>
                    <a:pt x="488" y="42"/>
                    <a:pt x="485" y="35"/>
                    <a:pt x="480" y="29"/>
                  </a:cubicBezTo>
                  <a:cubicBezTo>
                    <a:pt x="474" y="23"/>
                    <a:pt x="465" y="19"/>
                    <a:pt x="450" y="19"/>
                  </a:cubicBezTo>
                  <a:cubicBezTo>
                    <a:pt x="449" y="19"/>
                    <a:pt x="447" y="19"/>
                    <a:pt x="445" y="19"/>
                  </a:cubicBezTo>
                  <a:cubicBezTo>
                    <a:pt x="444" y="19"/>
                    <a:pt x="442" y="19"/>
                    <a:pt x="440" y="19"/>
                  </a:cubicBezTo>
                  <a:cubicBezTo>
                    <a:pt x="438" y="19"/>
                    <a:pt x="436" y="19"/>
                    <a:pt x="434" y="19"/>
                  </a:cubicBezTo>
                  <a:cubicBezTo>
                    <a:pt x="432" y="19"/>
                    <a:pt x="430" y="19"/>
                    <a:pt x="427" y="19"/>
                  </a:cubicBezTo>
                  <a:cubicBezTo>
                    <a:pt x="408" y="19"/>
                    <a:pt x="385" y="20"/>
                    <a:pt x="360" y="21"/>
                  </a:cubicBezTo>
                  <a:cubicBezTo>
                    <a:pt x="335" y="22"/>
                    <a:pt x="308" y="23"/>
                    <a:pt x="284" y="24"/>
                  </a:cubicBezTo>
                  <a:cubicBezTo>
                    <a:pt x="259" y="25"/>
                    <a:pt x="237" y="27"/>
                    <a:pt x="220" y="28"/>
                  </a:cubicBezTo>
                  <a:cubicBezTo>
                    <a:pt x="204" y="28"/>
                    <a:pt x="192" y="29"/>
                    <a:pt x="190" y="29"/>
                  </a:cubicBezTo>
                  <a:cubicBezTo>
                    <a:pt x="221" y="137"/>
                    <a:pt x="221" y="137"/>
                    <a:pt x="221" y="137"/>
                  </a:cubicBezTo>
                  <a:cubicBezTo>
                    <a:pt x="221" y="137"/>
                    <a:pt x="221" y="139"/>
                    <a:pt x="220" y="142"/>
                  </a:cubicBezTo>
                  <a:cubicBezTo>
                    <a:pt x="219" y="144"/>
                    <a:pt x="217" y="147"/>
                    <a:pt x="215" y="150"/>
                  </a:cubicBezTo>
                  <a:cubicBezTo>
                    <a:pt x="213" y="153"/>
                    <a:pt x="210" y="156"/>
                    <a:pt x="206" y="159"/>
                  </a:cubicBezTo>
                  <a:cubicBezTo>
                    <a:pt x="203" y="161"/>
                    <a:pt x="198" y="163"/>
                    <a:pt x="192" y="163"/>
                  </a:cubicBezTo>
                  <a:cubicBezTo>
                    <a:pt x="192" y="163"/>
                    <a:pt x="191" y="163"/>
                    <a:pt x="190" y="163"/>
                  </a:cubicBezTo>
                  <a:cubicBezTo>
                    <a:pt x="189" y="163"/>
                    <a:pt x="188" y="163"/>
                    <a:pt x="188" y="162"/>
                  </a:cubicBezTo>
                  <a:cubicBezTo>
                    <a:pt x="187" y="162"/>
                    <a:pt x="186" y="162"/>
                    <a:pt x="185" y="162"/>
                  </a:cubicBezTo>
                  <a:cubicBezTo>
                    <a:pt x="184" y="162"/>
                    <a:pt x="183" y="162"/>
                    <a:pt x="182" y="161"/>
                  </a:cubicBezTo>
                  <a:cubicBezTo>
                    <a:pt x="177" y="160"/>
                    <a:pt x="170" y="158"/>
                    <a:pt x="163" y="156"/>
                  </a:cubicBezTo>
                  <a:cubicBezTo>
                    <a:pt x="155" y="154"/>
                    <a:pt x="147" y="152"/>
                    <a:pt x="138" y="150"/>
                  </a:cubicBezTo>
                  <a:cubicBezTo>
                    <a:pt x="130" y="148"/>
                    <a:pt x="121" y="146"/>
                    <a:pt x="112" y="145"/>
                  </a:cubicBezTo>
                  <a:cubicBezTo>
                    <a:pt x="103" y="144"/>
                    <a:pt x="94" y="143"/>
                    <a:pt x="86" y="143"/>
                  </a:cubicBezTo>
                  <a:cubicBezTo>
                    <a:pt x="82" y="143"/>
                    <a:pt x="78" y="143"/>
                    <a:pt x="75" y="143"/>
                  </a:cubicBezTo>
                  <a:cubicBezTo>
                    <a:pt x="72" y="144"/>
                    <a:pt x="68" y="144"/>
                    <a:pt x="65" y="145"/>
                  </a:cubicBezTo>
                  <a:cubicBezTo>
                    <a:pt x="62" y="146"/>
                    <a:pt x="59" y="146"/>
                    <a:pt x="56" y="147"/>
                  </a:cubicBezTo>
                  <a:cubicBezTo>
                    <a:pt x="53" y="148"/>
                    <a:pt x="50" y="150"/>
                    <a:pt x="47" y="151"/>
                  </a:cubicBezTo>
                  <a:cubicBezTo>
                    <a:pt x="37" y="156"/>
                    <a:pt x="28" y="163"/>
                    <a:pt x="20" y="170"/>
                  </a:cubicBezTo>
                  <a:cubicBezTo>
                    <a:pt x="13" y="177"/>
                    <a:pt x="7" y="185"/>
                    <a:pt x="4" y="193"/>
                  </a:cubicBezTo>
                  <a:cubicBezTo>
                    <a:pt x="0" y="202"/>
                    <a:pt x="0" y="210"/>
                    <a:pt x="5" y="218"/>
                  </a:cubicBezTo>
                  <a:cubicBezTo>
                    <a:pt x="10" y="226"/>
                    <a:pt x="19" y="234"/>
                    <a:pt x="34" y="240"/>
                  </a:cubicBezTo>
                  <a:cubicBezTo>
                    <a:pt x="43" y="244"/>
                    <a:pt x="52" y="247"/>
                    <a:pt x="60" y="250"/>
                  </a:cubicBezTo>
                  <a:cubicBezTo>
                    <a:pt x="68" y="252"/>
                    <a:pt x="75" y="254"/>
                    <a:pt x="82" y="256"/>
                  </a:cubicBezTo>
                  <a:cubicBezTo>
                    <a:pt x="89" y="257"/>
                    <a:pt x="95" y="258"/>
                    <a:pt x="102" y="259"/>
                  </a:cubicBezTo>
                  <a:cubicBezTo>
                    <a:pt x="108" y="259"/>
                    <a:pt x="113" y="260"/>
                    <a:pt x="119" y="260"/>
                  </a:cubicBezTo>
                  <a:cubicBezTo>
                    <a:pt x="122" y="260"/>
                    <a:pt x="126" y="259"/>
                    <a:pt x="129" y="259"/>
                  </a:cubicBezTo>
                  <a:cubicBezTo>
                    <a:pt x="132" y="259"/>
                    <a:pt x="136" y="259"/>
                    <a:pt x="139" y="258"/>
                  </a:cubicBezTo>
                  <a:cubicBezTo>
                    <a:pt x="142" y="258"/>
                    <a:pt x="145" y="258"/>
                    <a:pt x="149" y="257"/>
                  </a:cubicBezTo>
                  <a:cubicBezTo>
                    <a:pt x="152" y="257"/>
                    <a:pt x="155" y="256"/>
                    <a:pt x="158" y="256"/>
                  </a:cubicBezTo>
                  <a:cubicBezTo>
                    <a:pt x="160" y="256"/>
                    <a:pt x="161" y="255"/>
                    <a:pt x="163" y="255"/>
                  </a:cubicBezTo>
                  <a:cubicBezTo>
                    <a:pt x="164" y="255"/>
                    <a:pt x="166" y="255"/>
                    <a:pt x="168" y="255"/>
                  </a:cubicBezTo>
                  <a:cubicBezTo>
                    <a:pt x="169" y="255"/>
                    <a:pt x="171" y="255"/>
                    <a:pt x="172" y="255"/>
                  </a:cubicBezTo>
                  <a:cubicBezTo>
                    <a:pt x="174" y="255"/>
                    <a:pt x="176" y="254"/>
                    <a:pt x="177" y="254"/>
                  </a:cubicBezTo>
                  <a:cubicBezTo>
                    <a:pt x="184" y="254"/>
                    <a:pt x="191" y="255"/>
                    <a:pt x="197" y="256"/>
                  </a:cubicBezTo>
                  <a:cubicBezTo>
                    <a:pt x="203" y="257"/>
                    <a:pt x="209" y="259"/>
                    <a:pt x="213" y="261"/>
                  </a:cubicBezTo>
                  <a:cubicBezTo>
                    <a:pt x="218" y="264"/>
                    <a:pt x="222" y="267"/>
                    <a:pt x="224" y="272"/>
                  </a:cubicBezTo>
                  <a:cubicBezTo>
                    <a:pt x="226" y="276"/>
                    <a:pt x="227" y="281"/>
                    <a:pt x="225" y="288"/>
                  </a:cubicBezTo>
                  <a:cubicBezTo>
                    <a:pt x="224" y="296"/>
                    <a:pt x="220" y="308"/>
                    <a:pt x="216" y="322"/>
                  </a:cubicBezTo>
                  <a:cubicBezTo>
                    <a:pt x="212" y="335"/>
                    <a:pt x="207" y="351"/>
                    <a:pt x="203" y="366"/>
                  </a:cubicBezTo>
                  <a:cubicBezTo>
                    <a:pt x="199" y="381"/>
                    <a:pt x="195" y="395"/>
                    <a:pt x="193" y="406"/>
                  </a:cubicBezTo>
                  <a:cubicBezTo>
                    <a:pt x="191" y="418"/>
                    <a:pt x="191" y="425"/>
                    <a:pt x="195" y="427"/>
                  </a:cubicBezTo>
                  <a:cubicBezTo>
                    <a:pt x="198" y="429"/>
                    <a:pt x="201" y="431"/>
                    <a:pt x="204" y="433"/>
                  </a:cubicBezTo>
                  <a:cubicBezTo>
                    <a:pt x="207" y="435"/>
                    <a:pt x="211" y="437"/>
                    <a:pt x="217" y="439"/>
                  </a:cubicBezTo>
                  <a:cubicBezTo>
                    <a:pt x="223" y="441"/>
                    <a:pt x="232" y="442"/>
                    <a:pt x="245" y="443"/>
                  </a:cubicBezTo>
                  <a:cubicBezTo>
                    <a:pt x="257" y="444"/>
                    <a:pt x="274" y="445"/>
                    <a:pt x="297" y="445"/>
                  </a:cubicBezTo>
                  <a:cubicBezTo>
                    <a:pt x="298" y="445"/>
                    <a:pt x="299" y="445"/>
                    <a:pt x="301" y="445"/>
                  </a:cubicBezTo>
                  <a:cubicBezTo>
                    <a:pt x="302" y="445"/>
                    <a:pt x="303" y="445"/>
                    <a:pt x="304" y="445"/>
                  </a:cubicBezTo>
                  <a:cubicBezTo>
                    <a:pt x="305" y="445"/>
                    <a:pt x="306" y="445"/>
                    <a:pt x="307" y="445"/>
                  </a:cubicBezTo>
                  <a:cubicBezTo>
                    <a:pt x="309" y="445"/>
                    <a:pt x="310" y="445"/>
                    <a:pt x="311" y="445"/>
                  </a:cubicBezTo>
                  <a:cubicBezTo>
                    <a:pt x="337" y="444"/>
                    <a:pt x="375" y="444"/>
                    <a:pt x="418" y="443"/>
                  </a:cubicBezTo>
                  <a:cubicBezTo>
                    <a:pt x="461" y="443"/>
                    <a:pt x="508" y="443"/>
                    <a:pt x="553" y="442"/>
                  </a:cubicBezTo>
                  <a:cubicBezTo>
                    <a:pt x="597" y="442"/>
                    <a:pt x="639" y="442"/>
                    <a:pt x="670" y="442"/>
                  </a:cubicBezTo>
                  <a:cubicBezTo>
                    <a:pt x="702" y="441"/>
                    <a:pt x="723" y="441"/>
                    <a:pt x="727" y="441"/>
                  </a:cubicBezTo>
                  <a:cubicBezTo>
                    <a:pt x="1025" y="434"/>
                    <a:pt x="1025" y="434"/>
                    <a:pt x="1025" y="434"/>
                  </a:cubicBezTo>
                  <a:cubicBezTo>
                    <a:pt x="1023" y="432"/>
                    <a:pt x="1016" y="421"/>
                    <a:pt x="1005" y="405"/>
                  </a:cubicBezTo>
                  <a:cubicBezTo>
                    <a:pt x="994" y="390"/>
                    <a:pt x="981" y="370"/>
                    <a:pt x="969" y="350"/>
                  </a:cubicBezTo>
                  <a:cubicBezTo>
                    <a:pt x="957" y="331"/>
                    <a:pt x="946" y="312"/>
                    <a:pt x="939" y="296"/>
                  </a:cubicBezTo>
                  <a:cubicBezTo>
                    <a:pt x="932" y="281"/>
                    <a:pt x="929" y="270"/>
                    <a:pt x="934" y="267"/>
                  </a:cubicBezTo>
                  <a:cubicBezTo>
                    <a:pt x="936" y="265"/>
                    <a:pt x="939" y="262"/>
                    <a:pt x="941" y="260"/>
                  </a:cubicBezTo>
                  <a:cubicBezTo>
                    <a:pt x="944" y="258"/>
                    <a:pt x="946" y="255"/>
                    <a:pt x="950" y="253"/>
                  </a:cubicBezTo>
                  <a:cubicBezTo>
                    <a:pt x="953" y="252"/>
                    <a:pt x="956" y="250"/>
                    <a:pt x="961" y="249"/>
                  </a:cubicBezTo>
                  <a:cubicBezTo>
                    <a:pt x="966" y="247"/>
                    <a:pt x="971" y="247"/>
                    <a:pt x="979" y="247"/>
                  </a:cubicBezTo>
                  <a:cubicBezTo>
                    <a:pt x="982" y="247"/>
                    <a:pt x="985" y="247"/>
                    <a:pt x="989" y="247"/>
                  </a:cubicBezTo>
                  <a:cubicBezTo>
                    <a:pt x="992" y="247"/>
                    <a:pt x="996" y="248"/>
                    <a:pt x="1000" y="248"/>
                  </a:cubicBezTo>
                  <a:cubicBezTo>
                    <a:pt x="1004" y="249"/>
                    <a:pt x="1009" y="249"/>
                    <a:pt x="1014" y="250"/>
                  </a:cubicBezTo>
                  <a:cubicBezTo>
                    <a:pt x="1019" y="251"/>
                    <a:pt x="1024" y="252"/>
                    <a:pt x="1030" y="253"/>
                  </a:cubicBezTo>
                  <a:cubicBezTo>
                    <a:pt x="1035" y="254"/>
                    <a:pt x="1040" y="255"/>
                    <a:pt x="1046" y="255"/>
                  </a:cubicBezTo>
                  <a:cubicBezTo>
                    <a:pt x="1051" y="256"/>
                    <a:pt x="1056" y="257"/>
                    <a:pt x="1061" y="257"/>
                  </a:cubicBezTo>
                  <a:cubicBezTo>
                    <a:pt x="1065" y="258"/>
                    <a:pt x="1070" y="258"/>
                    <a:pt x="1075" y="258"/>
                  </a:cubicBezTo>
                  <a:cubicBezTo>
                    <a:pt x="1080" y="258"/>
                    <a:pt x="1084" y="259"/>
                    <a:pt x="1089" y="259"/>
                  </a:cubicBezTo>
                  <a:cubicBezTo>
                    <a:pt x="1101" y="258"/>
                    <a:pt x="1112" y="258"/>
                    <a:pt x="1122" y="256"/>
                  </a:cubicBezTo>
                  <a:cubicBezTo>
                    <a:pt x="1131" y="254"/>
                    <a:pt x="1140" y="252"/>
                    <a:pt x="1148" y="249"/>
                  </a:cubicBezTo>
                  <a:cubicBezTo>
                    <a:pt x="1155" y="247"/>
                    <a:pt x="1161" y="243"/>
                    <a:pt x="1166" y="240"/>
                  </a:cubicBezTo>
                  <a:cubicBezTo>
                    <a:pt x="1171" y="236"/>
                    <a:pt x="1174" y="233"/>
                    <a:pt x="1175" y="229"/>
                  </a:cubicBezTo>
                  <a:cubicBezTo>
                    <a:pt x="1178" y="223"/>
                    <a:pt x="1179" y="217"/>
                    <a:pt x="1178" y="211"/>
                  </a:cubicBezTo>
                  <a:cubicBezTo>
                    <a:pt x="1177" y="205"/>
                    <a:pt x="1175" y="199"/>
                    <a:pt x="117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22" name="任意多边形 21"/>
          <p:cNvSpPr/>
          <p:nvPr/>
        </p:nvSpPr>
        <p:spPr>
          <a:xfrm>
            <a:off x="3998946" y="4159024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2086247" y="3222953"/>
            <a:ext cx="1157438" cy="28583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512022" y="2892655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任意多边形 24"/>
          <p:cNvSpPr/>
          <p:nvPr/>
        </p:nvSpPr>
        <p:spPr>
          <a:xfrm>
            <a:off x="5986540" y="2399589"/>
            <a:ext cx="1171728" cy="300130"/>
          </a:xfrm>
          <a:custGeom>
            <a:avLst/>
            <a:gdLst>
              <a:gd name="connsiteX0" fmla="*/ 0 w 1562100"/>
              <a:gd name="connsiteY0" fmla="*/ 0 h 400050"/>
              <a:gd name="connsiteX1" fmla="*/ 304800 w 1562100"/>
              <a:gd name="connsiteY1" fmla="*/ 400050 h 400050"/>
              <a:gd name="connsiteX2" fmla="*/ 1562100 w 1562100"/>
              <a:gd name="connsiteY2" fmla="*/ 4000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2100" h="400050">
                <a:moveTo>
                  <a:pt x="0" y="0"/>
                </a:moveTo>
                <a:lnTo>
                  <a:pt x="304800" y="400050"/>
                </a:lnTo>
                <a:lnTo>
                  <a:pt x="1562100" y="40005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任意多边形 25"/>
          <p:cNvSpPr/>
          <p:nvPr/>
        </p:nvSpPr>
        <p:spPr>
          <a:xfrm flipV="1">
            <a:off x="3583700" y="1746237"/>
            <a:ext cx="1157438" cy="247528"/>
          </a:xfrm>
          <a:custGeom>
            <a:avLst/>
            <a:gdLst>
              <a:gd name="connsiteX0" fmla="*/ 1543050 w 1543050"/>
              <a:gd name="connsiteY0" fmla="*/ 0 h 381000"/>
              <a:gd name="connsiteX1" fmla="*/ 1238250 w 1543050"/>
              <a:gd name="connsiteY1" fmla="*/ 381000 h 381000"/>
              <a:gd name="connsiteX2" fmla="*/ 0 w 1543050"/>
              <a:gd name="connsiteY2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3050" h="381000">
                <a:moveTo>
                  <a:pt x="1543050" y="0"/>
                </a:moveTo>
                <a:lnTo>
                  <a:pt x="1238250" y="381000"/>
                </a:lnTo>
                <a:lnTo>
                  <a:pt x="0" y="381000"/>
                </a:lnTo>
              </a:path>
            </a:pathLst>
          </a:cu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文本框 63"/>
          <p:cNvSpPr txBox="1"/>
          <p:nvPr/>
        </p:nvSpPr>
        <p:spPr>
          <a:xfrm>
            <a:off x="-508" y="2415768"/>
            <a:ext cx="2270814" cy="228525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由取得我國簽署國際實驗室認證聯盟（</a:t>
            </a:r>
            <a:r>
              <a:rPr lang="en-US" altLang="zh-TW" sz="15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ILAC</a:t>
            </a:r>
            <a:r>
              <a:rPr lang="zh-TW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）相互承認協議（</a:t>
            </a:r>
            <a:r>
              <a:rPr lang="en-US" altLang="zh-TW" sz="15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MRA</a:t>
            </a:r>
            <a:r>
              <a:rPr lang="zh-TW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）認證機構核發</a:t>
            </a:r>
            <a:r>
              <a:rPr lang="en-US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CNS 17020</a:t>
            </a:r>
            <a:r>
              <a:rPr lang="zh-TW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ISO/</a:t>
            </a:r>
            <a:r>
              <a:rPr lang="en-US" altLang="zh-TW" sz="1500" b="1" dirty="0" err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IEC</a:t>
            </a:r>
            <a:r>
              <a:rPr lang="en-US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17020</a:t>
            </a:r>
            <a:r>
              <a:rPr lang="zh-TW" altLang="zh-TW" sz="1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認證證書之檢驗機構，所開立具有認證標誌之合格檢驗</a:t>
            </a:r>
            <a:r>
              <a:rPr lang="zh-TW" altLang="zh-TW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CN" altLang="en-US" sz="1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8" name="文本框 64"/>
          <p:cNvSpPr txBox="1"/>
          <p:nvPr/>
        </p:nvSpPr>
        <p:spPr>
          <a:xfrm>
            <a:off x="1242483" y="907305"/>
            <a:ext cx="2341215" cy="1454254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altLang="zh-TW" sz="1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兒童遊戲場</a:t>
            </a:r>
            <a:r>
              <a:rPr lang="zh-TW" altLang="zh-TW" sz="1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基本資料（</a:t>
            </a:r>
            <a:r>
              <a:rPr lang="zh-TW" altLang="zh-TW" sz="1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包含設置位置、範圍、遊戲設施種類及數量、設置平面圖、使用者年齡、管理人等資料）</a:t>
            </a:r>
            <a:endParaRPr lang="zh-CN" altLang="en-US" sz="15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29" name="文本框 65"/>
          <p:cNvSpPr txBox="1"/>
          <p:nvPr/>
        </p:nvSpPr>
        <p:spPr>
          <a:xfrm>
            <a:off x="5223100" y="4309089"/>
            <a:ext cx="2337232" cy="598123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zh-TW" sz="1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兒童遊戲設施自主檢查</a:t>
            </a:r>
            <a:r>
              <a:rPr lang="zh-TW" altLang="zh-TW" sz="1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r>
              <a:rPr lang="en-US" altLang="zh-TW" sz="1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最近一期</a:t>
            </a:r>
            <a:r>
              <a:rPr lang="en-US" altLang="zh-TW" sz="1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CN" altLang="en-US" sz="15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0" name="文本框 66"/>
          <p:cNvSpPr txBox="1"/>
          <p:nvPr/>
        </p:nvSpPr>
        <p:spPr>
          <a:xfrm>
            <a:off x="5723374" y="3040596"/>
            <a:ext cx="2341014" cy="117725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zh-TW" sz="1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投保含附設兒童遊戲場之公共意外責任險證明文件（政府部門附設兒童遊戲場無收費者得免附</a:t>
            </a:r>
            <a:r>
              <a:rPr lang="zh-TW" altLang="zh-TW" sz="1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CN" altLang="en-US" sz="15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1" name="文本框 67"/>
          <p:cNvSpPr txBox="1"/>
          <p:nvPr/>
        </p:nvSpPr>
        <p:spPr>
          <a:xfrm>
            <a:off x="6984268" y="1600437"/>
            <a:ext cx="2164598" cy="117725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zh-TW" sz="1500" b="1" dirty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廠商出具符合國家標準及相關法規規定之試驗報告與合格</a:t>
            </a:r>
            <a:r>
              <a:rPr lang="zh-TW" altLang="zh-TW" sz="15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保證書</a:t>
            </a:r>
            <a:endParaRPr lang="en-US" altLang="zh-TW" sz="1500" b="1" dirty="0" smtClean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※106</a:t>
            </a:r>
            <a:r>
              <a:rPr lang="zh-TW" altLang="en-US" sz="1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年以前設置者免附</a:t>
            </a:r>
            <a:endParaRPr lang="zh-CN" altLang="en-US" sz="1500" b="1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6" name="標題 35"/>
          <p:cNvSpPr>
            <a:spLocks noGrp="1"/>
          </p:cNvSpPr>
          <p:nvPr>
            <p:ph type="title"/>
          </p:nvPr>
        </p:nvSpPr>
        <p:spPr>
          <a:xfrm>
            <a:off x="467543" y="160276"/>
            <a:ext cx="3569708" cy="576064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2800" b="1" dirty="0" smtClean="0">
                <a:solidFill>
                  <a:schemeClr val="tx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◎報本府備查需檢附文件</a:t>
            </a:r>
            <a:endParaRPr lang="zh-TW" altLang="en-US" sz="2800" b="1" dirty="0">
              <a:solidFill>
                <a:schemeClr val="tx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870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1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accel="1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accel="18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18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1" y="882615"/>
            <a:ext cx="2475254" cy="247568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04" y="845685"/>
            <a:ext cx="2610793" cy="2611246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4"/>
          <p:cNvSpPr txBox="1">
            <a:spLocks noChangeArrowheads="1"/>
          </p:cNvSpPr>
          <p:nvPr/>
        </p:nvSpPr>
        <p:spPr bwMode="auto">
          <a:xfrm>
            <a:off x="887251" y="1759291"/>
            <a:ext cx="2597625" cy="85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1" tIns="34285" rIns="68571" bIns="34285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TW" altLang="en-US" sz="26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合格檢驗機構</a:t>
            </a:r>
            <a:endParaRPr lang="zh-CN" altLang="en-US" sz="26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" name="组合 124"/>
          <p:cNvGrpSpPr/>
          <p:nvPr/>
        </p:nvGrpSpPr>
        <p:grpSpPr>
          <a:xfrm>
            <a:off x="6284904" y="4264732"/>
            <a:ext cx="1026023" cy="102620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6" name="同心圆 1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椭圆 12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" name="组合 127"/>
          <p:cNvGrpSpPr/>
          <p:nvPr/>
        </p:nvGrpSpPr>
        <p:grpSpPr>
          <a:xfrm>
            <a:off x="4758016" y="4606644"/>
            <a:ext cx="538351" cy="53844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9" name="同心圆 1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130"/>
          <p:cNvGrpSpPr/>
          <p:nvPr/>
        </p:nvGrpSpPr>
        <p:grpSpPr>
          <a:xfrm>
            <a:off x="5436689" y="4921761"/>
            <a:ext cx="746998" cy="7471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133"/>
          <p:cNvGrpSpPr/>
          <p:nvPr/>
        </p:nvGrpSpPr>
        <p:grpSpPr>
          <a:xfrm>
            <a:off x="7758789" y="4731882"/>
            <a:ext cx="540868" cy="54096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136"/>
          <p:cNvGrpSpPr/>
          <p:nvPr/>
        </p:nvGrpSpPr>
        <p:grpSpPr>
          <a:xfrm>
            <a:off x="766439" y="5040489"/>
            <a:ext cx="588755" cy="588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139"/>
          <p:cNvGrpSpPr/>
          <p:nvPr/>
        </p:nvGrpSpPr>
        <p:grpSpPr>
          <a:xfrm>
            <a:off x="3962506" y="4529853"/>
            <a:ext cx="252447" cy="252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142"/>
          <p:cNvGrpSpPr/>
          <p:nvPr/>
        </p:nvGrpSpPr>
        <p:grpSpPr>
          <a:xfrm>
            <a:off x="3181252" y="4327052"/>
            <a:ext cx="528983" cy="52907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145"/>
          <p:cNvGrpSpPr/>
          <p:nvPr/>
        </p:nvGrpSpPr>
        <p:grpSpPr>
          <a:xfrm>
            <a:off x="8463984" y="3831665"/>
            <a:ext cx="1044954" cy="104513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148"/>
          <p:cNvGrpSpPr/>
          <p:nvPr/>
        </p:nvGrpSpPr>
        <p:grpSpPr>
          <a:xfrm>
            <a:off x="4419627" y="4325144"/>
            <a:ext cx="223041" cy="2230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51"/>
          <p:cNvGrpSpPr/>
          <p:nvPr/>
        </p:nvGrpSpPr>
        <p:grpSpPr>
          <a:xfrm>
            <a:off x="1943138" y="4706145"/>
            <a:ext cx="962576" cy="96274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54"/>
          <p:cNvGrpSpPr/>
          <p:nvPr/>
        </p:nvGrpSpPr>
        <p:grpSpPr>
          <a:xfrm>
            <a:off x="1275194" y="4606645"/>
            <a:ext cx="520102" cy="52019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123E6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57"/>
          <p:cNvGrpSpPr/>
          <p:nvPr/>
        </p:nvGrpSpPr>
        <p:grpSpPr>
          <a:xfrm>
            <a:off x="291078" y="4921760"/>
            <a:ext cx="316822" cy="31687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60"/>
          <p:cNvGrpSpPr/>
          <p:nvPr/>
        </p:nvGrpSpPr>
        <p:grpSpPr>
          <a:xfrm>
            <a:off x="117144" y="4738452"/>
            <a:ext cx="158410" cy="15843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2" name="同心圆 1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3" name="椭圆 162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64" name="直接连接符 163"/>
          <p:cNvCxnSpPr/>
          <p:nvPr/>
        </p:nvCxnSpPr>
        <p:spPr>
          <a:xfrm>
            <a:off x="4261432" y="1204392"/>
            <a:ext cx="1" cy="2021322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64"/>
          <p:cNvGrpSpPr/>
          <p:nvPr/>
        </p:nvGrpSpPr>
        <p:grpSpPr>
          <a:xfrm>
            <a:off x="4189437" y="1126841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6" name="椭圆 16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67"/>
          <p:cNvGrpSpPr/>
          <p:nvPr/>
        </p:nvGrpSpPr>
        <p:grpSpPr>
          <a:xfrm>
            <a:off x="4189437" y="1536820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69" name="椭圆 16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7" name="组合 171"/>
          <p:cNvGrpSpPr/>
          <p:nvPr/>
        </p:nvGrpSpPr>
        <p:grpSpPr>
          <a:xfrm>
            <a:off x="4189437" y="1922419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3" name="椭圆 172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椭圆 173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8" name="组合 174"/>
          <p:cNvGrpSpPr/>
          <p:nvPr/>
        </p:nvGrpSpPr>
        <p:grpSpPr>
          <a:xfrm>
            <a:off x="4189437" y="2320208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6" name="椭圆 175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椭圆 176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77"/>
          <p:cNvGrpSpPr/>
          <p:nvPr/>
        </p:nvGrpSpPr>
        <p:grpSpPr>
          <a:xfrm>
            <a:off x="4189437" y="2717997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79" name="椭圆 178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0" name="椭圆 179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0" name="组合 180"/>
          <p:cNvGrpSpPr/>
          <p:nvPr/>
        </p:nvGrpSpPr>
        <p:grpSpPr>
          <a:xfrm>
            <a:off x="4189437" y="3115786"/>
            <a:ext cx="143991" cy="144016"/>
            <a:chOff x="4971660" y="1569718"/>
            <a:chExt cx="144016" cy="144016"/>
          </a:xfrm>
          <a:solidFill>
            <a:schemeClr val="accent1"/>
          </a:solidFill>
        </p:grpSpPr>
        <p:sp>
          <p:nvSpPr>
            <p:cNvPr id="182" name="椭圆 181"/>
            <p:cNvSpPr/>
            <p:nvPr/>
          </p:nvSpPr>
          <p:spPr>
            <a:xfrm>
              <a:off x="4971660" y="1569718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椭圆 182"/>
            <p:cNvSpPr/>
            <p:nvPr/>
          </p:nvSpPr>
          <p:spPr>
            <a:xfrm>
              <a:off x="5005748" y="1603806"/>
              <a:ext cx="75840" cy="758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4448601" y="801313"/>
            <a:ext cx="4592616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zh-TW" b="1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台灣檢驗科技股份有限公司</a:t>
            </a:r>
            <a:endParaRPr lang="en-US" altLang="zh-CN" b="1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TW" altLang="zh-TW" b="1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台灣德國萊因技術監護顧問</a:t>
            </a:r>
            <a:r>
              <a:rPr lang="zh-TW" altLang="zh-TW" b="1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en-US" altLang="zh-CN" b="1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TW" altLang="zh-TW" b="1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財團法人台灣玩具暨兒童用品研發</a:t>
            </a:r>
            <a:r>
              <a:rPr lang="zh-TW" altLang="zh-TW" b="1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endParaRPr lang="en-US" altLang="zh-CN" b="1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TW" altLang="zh-TW" b="1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奇</a:t>
            </a:r>
            <a:r>
              <a:rPr lang="zh-TW" altLang="zh-TW" b="1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泰檢驗科技</a:t>
            </a:r>
            <a:r>
              <a:rPr lang="zh-TW" altLang="zh-TW" b="1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股份有限公司</a:t>
            </a:r>
            <a:endParaRPr lang="en-US" altLang="zh-TW" b="1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zh-TW" b="1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美商通用檢驗科技股份有限公司台灣分公司</a:t>
            </a:r>
            <a:endParaRPr lang="en-US" altLang="zh-CN" b="1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4559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nodeType="withEffect">
                                  <p:stCondLst>
                                    <p:cond delay="7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nodeType="withEffect">
                                  <p:stCondLst>
                                    <p:cond delay="4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repeatCount="3000" fill="hold" nodeType="withEffect">
                                  <p:stCondLst>
                                    <p:cond delay="81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10"/>
                            </p:stCondLst>
                            <p:childTnLst>
                              <p:par>
                                <p:cTn id="11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910"/>
                            </p:stCondLst>
                            <p:childTnLst>
                              <p:par>
                                <p:cTn id="11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61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 rot="2700000">
            <a:off x="3891511" y="1612634"/>
            <a:ext cx="1487873" cy="1487872"/>
          </a:xfrm>
          <a:prstGeom prst="roundRect">
            <a:avLst>
              <a:gd name="adj" fmla="val 12083"/>
            </a:avLst>
          </a:prstGeom>
          <a:solidFill>
            <a:schemeClr val="bg1">
              <a:lumMod val="95000"/>
            </a:schemeClr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9712" y="296974"/>
            <a:ext cx="5112568" cy="602306"/>
          </a:xfrm>
        </p:spPr>
        <p:txBody>
          <a:bodyPr>
            <a:normAutofit fontScale="90000"/>
          </a:bodyPr>
          <a:lstStyle/>
          <a:p>
            <a:r>
              <a:rPr lang="zh-TW" altLang="en-US" sz="3000" dirty="0" smtClean="0">
                <a:solidFill>
                  <a:srgbClr val="0B253B"/>
                </a:solidFill>
              </a:rPr>
              <a:t> 學</a:t>
            </a:r>
            <a:r>
              <a:rPr lang="zh-TW" altLang="en-US" sz="3000" dirty="0">
                <a:solidFill>
                  <a:srgbClr val="0B253B"/>
                </a:solidFill>
              </a:rPr>
              <a:t>校</a:t>
            </a:r>
            <a:r>
              <a:rPr lang="zh-TW" altLang="en-US" sz="3000" dirty="0" smtClean="0">
                <a:solidFill>
                  <a:srgbClr val="0B253B"/>
                </a:solidFill>
              </a:rPr>
              <a:t>申請改善或新建經費管道  </a:t>
            </a:r>
            <a:endParaRPr lang="zh-TW" altLang="en-US" sz="3000" dirty="0">
              <a:solidFill>
                <a:srgbClr val="0B253B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1096380"/>
            <a:ext cx="7704856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ㄧ、偏遠</a:t>
            </a:r>
            <a:r>
              <a:rPr lang="zh-TW" altLang="en-US" sz="25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地區及非山非市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學校：</a:t>
            </a:r>
            <a:endParaRPr lang="en-US" altLang="zh-TW" sz="25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若需新建經費，請善用</a:t>
            </a:r>
            <a:r>
              <a:rPr lang="zh-TW" altLang="en-US" sz="25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國教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署「</a:t>
            </a:r>
            <a:r>
              <a:rPr lang="zh-TW" altLang="en-US" sz="2500" b="1" spc="3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教育部補助偏遠地區學校及非山非市學校設施設備計畫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偏遠地區：最高補助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非山非市地區：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最高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ts val="3000"/>
              </a:lnSpc>
            </a:pP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二、ㄧ般學校：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教育部國教署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5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充實設施</a:t>
            </a:r>
            <a:r>
              <a:rPr lang="zh-TW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endParaRPr lang="en-US" altLang="zh-TW" sz="25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申請期程：每年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-10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本府</a:t>
            </a:r>
            <a:r>
              <a:rPr lang="en-US" altLang="zh-TW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5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遊具改善或拆除計畫 </a:t>
            </a:r>
            <a:endParaRPr lang="zh-TW" altLang="en-US" sz="2500" dirty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128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43764" y="2788568"/>
            <a:ext cx="1740089" cy="1514608"/>
            <a:chOff x="1874153" y="1810432"/>
            <a:chExt cx="2682001" cy="2334465"/>
          </a:xfrm>
          <a:effectLst>
            <a:outerShdw blurRad="139700" dist="63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圆角矩形 8"/>
            <p:cNvSpPr/>
            <p:nvPr/>
          </p:nvSpPr>
          <p:spPr>
            <a:xfrm rot="2700000">
              <a:off x="2262896" y="1810432"/>
              <a:ext cx="2293258" cy="2293258"/>
            </a:xfrm>
            <a:prstGeom prst="roundRect">
              <a:avLst>
                <a:gd name="adj" fmla="val 12083"/>
              </a:avLst>
            </a:prstGeom>
            <a:solidFill>
              <a:srgbClr val="14436A"/>
            </a:solidFill>
            <a:ln w="222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 rot="2700000">
              <a:off x="1874153" y="1851639"/>
              <a:ext cx="2293258" cy="2293257"/>
            </a:xfrm>
            <a:prstGeom prst="roundRect">
              <a:avLst>
                <a:gd name="adj" fmla="val 12083"/>
              </a:avLst>
            </a:prstGeom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0"/>
            </a:gradFill>
            <a:ln w="22225" cap="flat" cmpd="sng" algn="ctr">
              <a:gradFill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0" scaled="0"/>
              </a:gradFill>
              <a:prstDash val="solid"/>
              <a:miter lim="800000"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srgbClr val="1443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2" name="圆角矩形 11"/>
          <p:cNvSpPr/>
          <p:nvPr/>
        </p:nvSpPr>
        <p:spPr>
          <a:xfrm rot="2700000">
            <a:off x="3891511" y="1612634"/>
            <a:ext cx="1487873" cy="1487872"/>
          </a:xfrm>
          <a:prstGeom prst="roundRect">
            <a:avLst>
              <a:gd name="adj" fmla="val 12083"/>
            </a:avLst>
          </a:prstGeom>
          <a:solidFill>
            <a:schemeClr val="bg1">
              <a:lumMod val="95000"/>
            </a:schemeClr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9852" y="277566"/>
            <a:ext cx="4753119" cy="602306"/>
          </a:xfrm>
        </p:spPr>
        <p:txBody>
          <a:bodyPr>
            <a:normAutofit fontScale="90000"/>
          </a:bodyPr>
          <a:lstStyle/>
          <a:p>
            <a:r>
              <a:rPr lang="zh-TW" altLang="en-US" sz="3000" dirty="0" smtClean="0">
                <a:solidFill>
                  <a:srgbClr val="0B253B"/>
                </a:solidFill>
              </a:rPr>
              <a:t>本府改善與拆除計畫提報原則</a:t>
            </a:r>
            <a:endParaRPr lang="zh-TW" altLang="en-US" sz="3000" dirty="0">
              <a:solidFill>
                <a:srgbClr val="0B253B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771800" y="1053649"/>
            <a:ext cx="608445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▲檢視與評估</a:t>
            </a:r>
            <a:endParaRPr lang="en-US" altLang="zh-TW" sz="22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200" dirty="0" smtClean="0">
                <a:solidFill>
                  <a:srgbClr val="0B253B"/>
                </a:solidFill>
              </a:rPr>
              <a:t>       </a:t>
            </a:r>
            <a:r>
              <a:rPr lang="en-US" altLang="zh-TW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遊具有安全疑慮者或</a:t>
            </a:r>
            <a:r>
              <a:rPr lang="zh-TW" altLang="en-US" sz="22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</a:t>
            </a:r>
            <a:r>
              <a:rPr lang="zh-TW" altLang="en-US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使修繕也無法達到合格標準者，提報「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遊具拆除計畫</a:t>
            </a:r>
            <a:r>
              <a:rPr lang="zh-TW" altLang="en-US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」至本府。</a:t>
            </a:r>
            <a:endParaRPr lang="en-US" altLang="zh-TW" sz="22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2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遊具欲改善者，請與遊具施作廠商一同會勘與評估，以利施作後遊具能通過檢驗，並提報「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遊具改善計畫</a:t>
            </a:r>
            <a:r>
              <a:rPr lang="zh-TW" altLang="en-US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」至本府。</a:t>
            </a:r>
            <a:endParaRPr lang="en-US" altLang="zh-TW" sz="22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sz="22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3.</a:t>
            </a:r>
            <a:r>
              <a:rPr lang="zh-TW" altLang="en-US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若遊具地墊鋪設面積過大者，請評估是否以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沙坑或木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屑</a:t>
            </a:r>
            <a:r>
              <a:rPr lang="zh-TW" altLang="en-US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替代。</a:t>
            </a:r>
            <a:endParaRPr lang="en-US" altLang="zh-TW" sz="2200" dirty="0" smtClean="0">
              <a:solidFill>
                <a:srgbClr val="0B253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200" dirty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規劃時可加入</a:t>
            </a:r>
            <a:r>
              <a:rPr lang="zh-TW" altLang="en-US" sz="2200" b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共融</a:t>
            </a:r>
            <a:r>
              <a:rPr lang="zh-TW" altLang="en-US" sz="2200" smtClean="0">
                <a:solidFill>
                  <a:srgbClr val="0B253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</a:t>
            </a:r>
            <a:r>
              <a:rPr lang="zh-TW" altLang="en-US" sz="2200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pSp>
        <p:nvGrpSpPr>
          <p:cNvPr id="38" name="组合 38"/>
          <p:cNvGrpSpPr/>
          <p:nvPr/>
        </p:nvGrpSpPr>
        <p:grpSpPr>
          <a:xfrm>
            <a:off x="971600" y="3292624"/>
            <a:ext cx="646396" cy="641602"/>
            <a:chOff x="1004888" y="993775"/>
            <a:chExt cx="2438400" cy="2332038"/>
          </a:xfrm>
          <a:solidFill>
            <a:srgbClr val="123E61"/>
          </a:solidFill>
        </p:grpSpPr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1898651" y="2670175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任意多边形 40"/>
            <p:cNvSpPr>
              <a:spLocks noChangeArrowheads="1"/>
            </p:cNvSpPr>
            <p:nvPr/>
          </p:nvSpPr>
          <p:spPr bwMode="auto">
            <a:xfrm>
              <a:off x="1004888" y="993775"/>
              <a:ext cx="2438400" cy="1774825"/>
            </a:xfrm>
            <a:custGeom>
              <a:avLst/>
              <a:gdLst>
                <a:gd name="connsiteX0" fmla="*/ 290196 w 2438400"/>
                <a:gd name="connsiteY0" fmla="*/ 0 h 1774825"/>
                <a:gd name="connsiteX1" fmla="*/ 2151973 w 2438400"/>
                <a:gd name="connsiteY1" fmla="*/ 0 h 1774825"/>
                <a:gd name="connsiteX2" fmla="*/ 2438400 w 2438400"/>
                <a:gd name="connsiteY2" fmla="*/ 286384 h 1774825"/>
                <a:gd name="connsiteX3" fmla="*/ 2438400 w 2438400"/>
                <a:gd name="connsiteY3" fmla="*/ 1484673 h 1774825"/>
                <a:gd name="connsiteX4" fmla="*/ 2151973 w 2438400"/>
                <a:gd name="connsiteY4" fmla="*/ 1774825 h 1774825"/>
                <a:gd name="connsiteX5" fmla="*/ 290196 w 2438400"/>
                <a:gd name="connsiteY5" fmla="*/ 1774825 h 1774825"/>
                <a:gd name="connsiteX6" fmla="*/ 0 w 2438400"/>
                <a:gd name="connsiteY6" fmla="*/ 1484673 h 1774825"/>
                <a:gd name="connsiteX7" fmla="*/ 0 w 2438400"/>
                <a:gd name="connsiteY7" fmla="*/ 286384 h 1774825"/>
                <a:gd name="connsiteX8" fmla="*/ 290196 w 2438400"/>
                <a:gd name="connsiteY8" fmla="*/ 0 h 1774825"/>
                <a:gd name="connsiteX9" fmla="*/ 471488 w 2438400"/>
                <a:gd name="connsiteY9" fmla="*/ 425450 h 1774825"/>
                <a:gd name="connsiteX10" fmla="*/ 471488 w 2438400"/>
                <a:gd name="connsiteY10" fmla="*/ 598488 h 1774825"/>
                <a:gd name="connsiteX11" fmla="*/ 1971676 w 2438400"/>
                <a:gd name="connsiteY11" fmla="*/ 598488 h 1774825"/>
                <a:gd name="connsiteX12" fmla="*/ 1971676 w 2438400"/>
                <a:gd name="connsiteY12" fmla="*/ 425450 h 1774825"/>
                <a:gd name="connsiteX13" fmla="*/ 471488 w 2438400"/>
                <a:gd name="connsiteY13" fmla="*/ 425450 h 1774825"/>
                <a:gd name="connsiteX14" fmla="*/ 471488 w 2438400"/>
                <a:gd name="connsiteY14" fmla="*/ 801688 h 1774825"/>
                <a:gd name="connsiteX15" fmla="*/ 471488 w 2438400"/>
                <a:gd name="connsiteY15" fmla="*/ 971551 h 1774825"/>
                <a:gd name="connsiteX16" fmla="*/ 1971676 w 2438400"/>
                <a:gd name="connsiteY16" fmla="*/ 971551 h 1774825"/>
                <a:gd name="connsiteX17" fmla="*/ 1971676 w 2438400"/>
                <a:gd name="connsiteY17" fmla="*/ 801688 h 1774825"/>
                <a:gd name="connsiteX18" fmla="*/ 471488 w 2438400"/>
                <a:gd name="connsiteY18" fmla="*/ 801688 h 1774825"/>
                <a:gd name="connsiteX19" fmla="*/ 471488 w 2438400"/>
                <a:gd name="connsiteY19" fmla="*/ 1174750 h 1774825"/>
                <a:gd name="connsiteX20" fmla="*/ 471488 w 2438400"/>
                <a:gd name="connsiteY20" fmla="*/ 1347788 h 1774825"/>
                <a:gd name="connsiteX21" fmla="*/ 1971676 w 2438400"/>
                <a:gd name="connsiteY21" fmla="*/ 1347788 h 1774825"/>
                <a:gd name="connsiteX22" fmla="*/ 1971676 w 2438400"/>
                <a:gd name="connsiteY22" fmla="*/ 1174750 h 1774825"/>
                <a:gd name="connsiteX23" fmla="*/ 471488 w 2438400"/>
                <a:gd name="connsiteY23" fmla="*/ 1174750 h 177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sz="15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 rot="2700000">
            <a:off x="3891511" y="1612634"/>
            <a:ext cx="1487873" cy="1487872"/>
          </a:xfrm>
          <a:prstGeom prst="roundRect">
            <a:avLst>
              <a:gd name="adj" fmla="val 12083"/>
            </a:avLst>
          </a:prstGeom>
          <a:solidFill>
            <a:schemeClr val="bg1">
              <a:lumMod val="95000"/>
            </a:schemeClr>
          </a:solidFill>
          <a:ln w="222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282010"/>
            <a:ext cx="4320480" cy="602306"/>
          </a:xfrm>
        </p:spPr>
        <p:txBody>
          <a:bodyPr>
            <a:normAutofit/>
          </a:bodyPr>
          <a:lstStyle/>
          <a:p>
            <a:r>
              <a:rPr lang="zh-TW" altLang="en-US" sz="3000" dirty="0" smtClean="0">
                <a:solidFill>
                  <a:srgbClr val="0B253B"/>
                </a:solidFill>
              </a:rPr>
              <a:t>   鋪面</a:t>
            </a:r>
            <a:r>
              <a:rPr lang="en-US" altLang="zh-TW" sz="3000" dirty="0" smtClean="0">
                <a:solidFill>
                  <a:srgbClr val="0B253B"/>
                </a:solidFill>
              </a:rPr>
              <a:t>-</a:t>
            </a:r>
            <a:r>
              <a:rPr lang="zh-TW" altLang="en-US" sz="3000" dirty="0" smtClean="0">
                <a:solidFill>
                  <a:srgbClr val="0B253B"/>
                </a:solidFill>
              </a:rPr>
              <a:t>地墊</a:t>
            </a:r>
            <a:endParaRPr lang="zh-TW" altLang="en-US" sz="3000" dirty="0">
              <a:solidFill>
                <a:srgbClr val="0B253B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5091" y="1007998"/>
            <a:ext cx="8171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sz="2200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▲ㄧ般橡膠地墊</a:t>
            </a:r>
            <a:endParaRPr lang="en-US" altLang="zh-TW" sz="2200" dirty="0" smtClean="0">
              <a:solidFill>
                <a:srgbClr val="123E6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200" dirty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200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      </a:t>
            </a:r>
            <a:r>
              <a:rPr lang="en-US" altLang="zh-TW" sz="2200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2200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依據</a:t>
            </a:r>
            <a:r>
              <a:rPr lang="en-US" altLang="zh-TW" sz="2200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CNS12643</a:t>
            </a:r>
            <a:r>
              <a:rPr lang="zh-TW" altLang="en-US" sz="2200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遊戲場鋪面材料衝擊吸收性能試驗法</a:t>
            </a:r>
            <a:r>
              <a:rPr lang="en-US" altLang="zh-TW" sz="2200" dirty="0" smtClean="0">
                <a:solidFill>
                  <a:srgbClr val="123E6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altLang="zh-TW" sz="2200" dirty="0" smtClean="0">
              <a:solidFill>
                <a:srgbClr val="123E6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15042"/>
              </p:ext>
            </p:extLst>
          </p:nvPr>
        </p:nvGraphicFramePr>
        <p:xfrm>
          <a:off x="1151620" y="1996480"/>
          <a:ext cx="6917640" cy="262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455"/>
                <a:gridCol w="1823904"/>
                <a:gridCol w="1560977"/>
                <a:gridCol w="2736304"/>
              </a:tblGrid>
              <a:tr h="39236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項次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材料名稱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材料厚度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常溫下</a:t>
                      </a:r>
                      <a:r>
                        <a:rPr lang="en-US" altLang="zh-TW" dirty="0" smtClean="0"/>
                        <a:t>(23</a:t>
                      </a:r>
                      <a:r>
                        <a:rPr lang="zh-TW" altLang="en-US" dirty="0" smtClean="0"/>
                        <a:t>度</a:t>
                      </a:r>
                      <a:r>
                        <a:rPr lang="en-US" altLang="zh-TW" dirty="0" smtClean="0"/>
                        <a:t>)</a:t>
                      </a:r>
                      <a:r>
                        <a:rPr lang="zh-TW" altLang="en-US" dirty="0" smtClean="0"/>
                        <a:t>符合標準之最大落下高度</a:t>
                      </a:r>
                      <a:endParaRPr lang="zh-TW" altLang="en-US" dirty="0"/>
                    </a:p>
                  </a:txBody>
                  <a:tcPr/>
                </a:tc>
              </a:tr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橡膠地墊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2.5cm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60-90cm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橡膠地墊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4.5cm</a:t>
                      </a:r>
                      <a:endParaRPr lang="zh-TW" altLang="en-US" b="0" dirty="0" smtClean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120-150cm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橡膠地墊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5cm</a:t>
                      </a:r>
                      <a:endParaRPr lang="zh-TW" altLang="en-US" b="0" dirty="0" smtClean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150-180cm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橡膠地墊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6cm</a:t>
                      </a:r>
                      <a:endParaRPr lang="zh-TW" altLang="en-US" b="0" dirty="0" smtClean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180cm</a:t>
                      </a:r>
                    </a:p>
                  </a:txBody>
                  <a:tcPr/>
                </a:tc>
              </a:tr>
              <a:tr h="397818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b="0" dirty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橡膠地墊</a:t>
                      </a:r>
                      <a:endParaRPr lang="zh-TW" altLang="en-US" b="0" dirty="0" smtClean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7.5cm</a:t>
                      </a:r>
                      <a:endParaRPr lang="zh-TW" altLang="en-US" b="0" dirty="0" smtClean="0">
                        <a:solidFill>
                          <a:srgbClr val="0B253B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0B253B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180-210cm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5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1C2D433-F107-4188-B4C6-D46D663B08E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微粒体总结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主题">
  <a:themeElements>
    <a:clrScheme name="自定义 39">
      <a:dk1>
        <a:sysClr val="windowText" lastClr="000000"/>
      </a:dk1>
      <a:lt1>
        <a:sysClr val="window" lastClr="FFFFFF"/>
      </a:lt1>
      <a:dk2>
        <a:srgbClr val="123E61"/>
      </a:dk2>
      <a:lt2>
        <a:srgbClr val="D4D4D6"/>
      </a:lt2>
      <a:accent1>
        <a:srgbClr val="123E61"/>
      </a:accent1>
      <a:accent2>
        <a:srgbClr val="123E61"/>
      </a:accent2>
      <a:accent3>
        <a:srgbClr val="123E61"/>
      </a:accent3>
      <a:accent4>
        <a:srgbClr val="123E61"/>
      </a:accent4>
      <a:accent5>
        <a:srgbClr val="123E61"/>
      </a:accent5>
      <a:accent6>
        <a:srgbClr val="000000"/>
      </a:accent6>
      <a:hlink>
        <a:srgbClr val="168BBA"/>
      </a:hlink>
      <a:folHlink>
        <a:srgbClr val="680000"/>
      </a:folHlink>
    </a:clrScheme>
    <a:fontScheme name="ljrzjgmu">
      <a:majorFont>
        <a:latin typeface="FZZhengHeiS-R-GB"/>
        <a:ea typeface="FZHei-B01S"/>
        <a:cs typeface=""/>
      </a:majorFont>
      <a:minorFont>
        <a:latin typeface="FZZhengHeiS-R-GB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1073</Words>
  <Application>Microsoft Office PowerPoint</Application>
  <PresentationFormat>自訂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FZHei-B01S</vt:lpstr>
      <vt:lpstr>FZZhengHeiS-R-GB</vt:lpstr>
      <vt:lpstr>微软雅黑</vt:lpstr>
      <vt:lpstr>宋体</vt:lpstr>
      <vt:lpstr>方正兰亭黑简体</vt:lpstr>
      <vt:lpstr>微軟正黑體</vt:lpstr>
      <vt:lpstr>新細明體</vt:lpstr>
      <vt:lpstr>Arial</vt:lpstr>
      <vt:lpstr>Calibri</vt:lpstr>
      <vt:lpstr>Wingdings</vt:lpstr>
      <vt:lpstr>Office 主题</vt:lpstr>
      <vt:lpstr>PowerPoint 簡報</vt:lpstr>
      <vt:lpstr>PowerPoint 簡報</vt:lpstr>
      <vt:lpstr>PowerPoint 簡報</vt:lpstr>
      <vt:lpstr>法源依據</vt:lpstr>
      <vt:lpstr>◎報本府備查需檢附文件</vt:lpstr>
      <vt:lpstr>PowerPoint 簡報</vt:lpstr>
      <vt:lpstr> 學校申請改善或新建經費管道  </vt:lpstr>
      <vt:lpstr>本府改善與拆除計畫提報原則</vt:lpstr>
      <vt:lpstr>   鋪面-地墊</vt:lpstr>
      <vt:lpstr>   鋪面-鬆填材料</vt:lpstr>
      <vt:lpstr>   鋪面-鬆填材料</vt:lpstr>
      <vt:lpstr>   鋪面-鬆填材料</vt:lpstr>
      <vt:lpstr>改善與拆除計畫提報原則</vt:lpstr>
      <vt:lpstr>遊具改善圖示範例</vt:lpstr>
      <vt:lpstr>遊具拆除圖示範例</vt:lpstr>
      <vt:lpstr>本府審核補助原則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微粒体总结</dc:title>
  <dc:creator>Administrator</dc:creator>
  <cp:lastModifiedBy>鐘瀞文</cp:lastModifiedBy>
  <cp:revision>313</cp:revision>
  <cp:lastPrinted>2019-05-23T10:05:05Z</cp:lastPrinted>
  <dcterms:created xsi:type="dcterms:W3CDTF">2017-04-06T01:11:23Z</dcterms:created>
  <dcterms:modified xsi:type="dcterms:W3CDTF">2019-05-27T04:53:18Z</dcterms:modified>
</cp:coreProperties>
</file>