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98" r:id="rId2"/>
    <p:sldMasterId id="2147483718" r:id="rId3"/>
    <p:sldMasterId id="2147483737" r:id="rId4"/>
  </p:sldMasterIdLst>
  <p:notesMasterIdLst>
    <p:notesMasterId r:id="rId9"/>
  </p:notesMasterIdLst>
  <p:handoutMasterIdLst>
    <p:handoutMasterId r:id="rId10"/>
  </p:handoutMasterIdLst>
  <p:sldIdLst>
    <p:sldId id="267" r:id="rId5"/>
    <p:sldId id="301" r:id="rId6"/>
    <p:sldId id="300" r:id="rId7"/>
    <p:sldId id="287" r:id="rId8"/>
  </p:sldIdLst>
  <p:sldSz cx="12192000" cy="6858000"/>
  <p:notesSz cx="6797675" cy="9926638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881" userDrawn="1">
          <p15:clr>
            <a:srgbClr val="A4A3A4"/>
          </p15:clr>
        </p15:guide>
        <p15:guide id="2" orient="horz" pos="40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FF"/>
    <a:srgbClr val="FFCCFF"/>
    <a:srgbClr val="FAE7CD"/>
    <a:srgbClr val="ADCA02"/>
    <a:srgbClr val="DFDA00"/>
    <a:srgbClr val="CCCC00"/>
    <a:srgbClr val="CDD4E4"/>
    <a:srgbClr val="CDE1DE"/>
    <a:srgbClr val="CDDECE"/>
    <a:srgbClr val="C4EE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92" d="100"/>
          <a:sy n="92" d="100"/>
        </p:scale>
        <p:origin x="498" y="84"/>
      </p:cViewPr>
      <p:guideLst>
        <p:guide pos="5881"/>
        <p:guide orient="horz" pos="404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98"/>
    </p:cViewPr>
  </p:sorterViewPr>
  <p:notesViewPr>
    <p:cSldViewPr snapToGrid="0">
      <p:cViewPr varScale="1">
        <p:scale>
          <a:sx n="60" d="100"/>
          <a:sy n="60" d="100"/>
        </p:scale>
        <p:origin x="3197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A1828-23F6-4A80-9301-CAFC58D64C38}" type="doc">
      <dgm:prSet loTypeId="urn:microsoft.com/office/officeart/2005/8/layout/radial2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8B526A95-C0B5-400A-956C-F5BB2872F1F2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900" b="1" dirty="0" smtClean="0">
              <a:solidFill>
                <a:srgbClr val="FFFF00"/>
              </a:solidFill>
            </a:rPr>
            <a:t>1925</a:t>
          </a:r>
          <a:r>
            <a:rPr lang="zh-TW" altLang="en-US" sz="2900" b="1" dirty="0" smtClean="0">
              <a:solidFill>
                <a:srgbClr val="FFFF00"/>
              </a:solidFill>
            </a:rPr>
            <a:t>   </a:t>
          </a:r>
          <a:endParaRPr lang="en-US" altLang="zh-TW" sz="2900" b="1" dirty="0" smtClean="0">
            <a:solidFill>
              <a:srgbClr val="FFFF00"/>
            </a:solidFill>
          </a:endParaRPr>
        </a:p>
        <a:p>
          <a:pPr>
            <a:spcAft>
              <a:spcPts val="0"/>
            </a:spcAft>
          </a:pPr>
          <a:r>
            <a:rPr lang="zh-TW" altLang="en-US" sz="2900" b="1" dirty="0" smtClean="0">
              <a:solidFill>
                <a:srgbClr val="FFFF00"/>
              </a:solidFill>
            </a:rPr>
            <a:t>安心專線</a:t>
          </a:r>
          <a:endParaRPr lang="en-US" altLang="zh-TW" sz="2900" b="1" dirty="0" smtClean="0">
            <a:solidFill>
              <a:srgbClr val="FFFF00"/>
            </a:solidFill>
          </a:endParaRPr>
        </a:p>
      </dgm:t>
    </dgm:pt>
    <dgm:pt modelId="{9C95195D-52DC-44F1-9A5E-3EB26FE8191A}" type="parTrans" cxnId="{C942A125-2C68-4268-A653-A327C161F2CE}">
      <dgm:prSet/>
      <dgm:spPr>
        <a:ln w="57150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zh-TW" altLang="en-US"/>
        </a:p>
      </dgm:t>
    </dgm:pt>
    <dgm:pt modelId="{B06999A3-4D00-4EF3-95DB-B467E7C0B72A}" type="sibTrans" cxnId="{C942A125-2C68-4268-A653-A327C161F2CE}">
      <dgm:prSet/>
      <dgm:spPr/>
      <dgm:t>
        <a:bodyPr/>
        <a:lstStyle/>
        <a:p>
          <a:endParaRPr lang="zh-TW" altLang="en-US"/>
        </a:p>
      </dgm:t>
    </dgm:pt>
    <dgm:pt modelId="{4E58E9F4-C78E-4A2A-B346-7CDDECE6B426}" type="pres">
      <dgm:prSet presAssocID="{818A1828-23F6-4A80-9301-CAFC58D64C3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695F8F2-A352-4724-8E5F-A4893F45794A}" type="pres">
      <dgm:prSet presAssocID="{818A1828-23F6-4A80-9301-CAFC58D64C38}" presName="cycle" presStyleCnt="0"/>
      <dgm:spPr/>
    </dgm:pt>
    <dgm:pt modelId="{BD11BFBC-7506-45EF-B762-D64518BDB00A}" type="pres">
      <dgm:prSet presAssocID="{818A1828-23F6-4A80-9301-CAFC58D64C38}" presName="centerShape" presStyleCnt="0"/>
      <dgm:spPr/>
    </dgm:pt>
    <dgm:pt modelId="{EB941570-25B9-44FB-A4D8-666C1341408C}" type="pres">
      <dgm:prSet presAssocID="{818A1828-23F6-4A80-9301-CAFC58D64C38}" presName="connSite" presStyleLbl="node1" presStyleIdx="0" presStyleCnt="2"/>
      <dgm:spPr/>
    </dgm:pt>
    <dgm:pt modelId="{C7A19107-BC18-4D39-BAD6-D99F1282E789}" type="pres">
      <dgm:prSet presAssocID="{818A1828-23F6-4A80-9301-CAFC58D64C38}" presName="visible" presStyleLbl="node1" presStyleIdx="0" presStyleCnt="2" custLinFactNeighborX="-30" custLinFactNeighborY="-5191"/>
      <dgm:spPr>
        <a:blipFill rotWithShape="1">
          <a:blip xmlns:r="http://schemas.openxmlformats.org/officeDocument/2006/relationships" r:embed="rId1"/>
          <a:stretch>
            <a:fillRect/>
          </a:stretch>
        </a:blipFill>
        <a:ln w="28575"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endParaRPr lang="zh-TW" altLang="en-US"/>
        </a:p>
      </dgm:t>
    </dgm:pt>
    <dgm:pt modelId="{C9C26999-807E-4C5B-8A0F-D7F9396D9E85}" type="pres">
      <dgm:prSet presAssocID="{9C95195D-52DC-44F1-9A5E-3EB26FE8191A}" presName="Name25" presStyleLbl="parChTrans1D1" presStyleIdx="0" presStyleCnt="1"/>
      <dgm:spPr/>
      <dgm:t>
        <a:bodyPr/>
        <a:lstStyle/>
        <a:p>
          <a:endParaRPr lang="zh-TW" altLang="en-US"/>
        </a:p>
      </dgm:t>
    </dgm:pt>
    <dgm:pt modelId="{8616A7CD-5DA7-4807-AE47-D9ACB332E4D1}" type="pres">
      <dgm:prSet presAssocID="{8B526A95-C0B5-400A-956C-F5BB2872F1F2}" presName="node" presStyleCnt="0"/>
      <dgm:spPr/>
    </dgm:pt>
    <dgm:pt modelId="{9A62E806-39B4-4765-A70B-21C687A26793}" type="pres">
      <dgm:prSet presAssocID="{8B526A95-C0B5-400A-956C-F5BB2872F1F2}" presName="parentNode" presStyleLbl="node1" presStyleIdx="1" presStyleCnt="2" custLinFactNeighborX="4264" custLinFactNeighborY="-248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AF276DA-5198-4C7C-B3F5-B70915A10FEE}" type="pres">
      <dgm:prSet presAssocID="{8B526A95-C0B5-400A-956C-F5BB2872F1F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8ED8713-A4E4-48B4-B9B3-BB691BB560A4}" type="presOf" srcId="{818A1828-23F6-4A80-9301-CAFC58D64C38}" destId="{4E58E9F4-C78E-4A2A-B346-7CDDECE6B426}" srcOrd="0" destOrd="0" presId="urn:microsoft.com/office/officeart/2005/8/layout/radial2"/>
    <dgm:cxn modelId="{DDC2DA22-2102-47F9-A5F0-22A0ACEE4F46}" type="presOf" srcId="{8B526A95-C0B5-400A-956C-F5BB2872F1F2}" destId="{9A62E806-39B4-4765-A70B-21C687A26793}" srcOrd="0" destOrd="0" presId="urn:microsoft.com/office/officeart/2005/8/layout/radial2"/>
    <dgm:cxn modelId="{EA14FCF0-5B48-4CA6-B3CA-F3E45A5C46F4}" type="presOf" srcId="{9C95195D-52DC-44F1-9A5E-3EB26FE8191A}" destId="{C9C26999-807E-4C5B-8A0F-D7F9396D9E85}" srcOrd="0" destOrd="0" presId="urn:microsoft.com/office/officeart/2005/8/layout/radial2"/>
    <dgm:cxn modelId="{C942A125-2C68-4268-A653-A327C161F2CE}" srcId="{818A1828-23F6-4A80-9301-CAFC58D64C38}" destId="{8B526A95-C0B5-400A-956C-F5BB2872F1F2}" srcOrd="0" destOrd="0" parTransId="{9C95195D-52DC-44F1-9A5E-3EB26FE8191A}" sibTransId="{B06999A3-4D00-4EF3-95DB-B467E7C0B72A}"/>
    <dgm:cxn modelId="{B73985E7-945B-4EE8-92BF-6F4ACCDF7519}" type="presParOf" srcId="{4E58E9F4-C78E-4A2A-B346-7CDDECE6B426}" destId="{4695F8F2-A352-4724-8E5F-A4893F45794A}" srcOrd="0" destOrd="0" presId="urn:microsoft.com/office/officeart/2005/8/layout/radial2"/>
    <dgm:cxn modelId="{E8127028-5D2C-45AF-ABA1-CAA0CC64CB68}" type="presParOf" srcId="{4695F8F2-A352-4724-8E5F-A4893F45794A}" destId="{BD11BFBC-7506-45EF-B762-D64518BDB00A}" srcOrd="0" destOrd="0" presId="urn:microsoft.com/office/officeart/2005/8/layout/radial2"/>
    <dgm:cxn modelId="{2446E750-E0AA-4DBD-97D5-74DF02E8532C}" type="presParOf" srcId="{BD11BFBC-7506-45EF-B762-D64518BDB00A}" destId="{EB941570-25B9-44FB-A4D8-666C1341408C}" srcOrd="0" destOrd="0" presId="urn:microsoft.com/office/officeart/2005/8/layout/radial2"/>
    <dgm:cxn modelId="{5CDBAF55-31B0-4FF4-BD2D-8FA5B4F741B1}" type="presParOf" srcId="{BD11BFBC-7506-45EF-B762-D64518BDB00A}" destId="{C7A19107-BC18-4D39-BAD6-D99F1282E789}" srcOrd="1" destOrd="0" presId="urn:microsoft.com/office/officeart/2005/8/layout/radial2"/>
    <dgm:cxn modelId="{6EBC308E-2571-4F72-B691-7F1A71D1A224}" type="presParOf" srcId="{4695F8F2-A352-4724-8E5F-A4893F45794A}" destId="{C9C26999-807E-4C5B-8A0F-D7F9396D9E85}" srcOrd="1" destOrd="0" presId="urn:microsoft.com/office/officeart/2005/8/layout/radial2"/>
    <dgm:cxn modelId="{BF6DA17D-C5E7-472E-8B79-7966CF472C6D}" type="presParOf" srcId="{4695F8F2-A352-4724-8E5F-A4893F45794A}" destId="{8616A7CD-5DA7-4807-AE47-D9ACB332E4D1}" srcOrd="2" destOrd="0" presId="urn:microsoft.com/office/officeart/2005/8/layout/radial2"/>
    <dgm:cxn modelId="{2BB81A40-90A9-4E11-99D6-A88339B9C584}" type="presParOf" srcId="{8616A7CD-5DA7-4807-AE47-D9ACB332E4D1}" destId="{9A62E806-39B4-4765-A70B-21C687A26793}" srcOrd="0" destOrd="0" presId="urn:microsoft.com/office/officeart/2005/8/layout/radial2"/>
    <dgm:cxn modelId="{9318E41F-E741-40A1-BA7B-16A95474B094}" type="presParOf" srcId="{8616A7CD-5DA7-4807-AE47-D9ACB332E4D1}" destId="{BAF276DA-5198-4C7C-B3F5-B70915A10FEE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056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/>
            </a:lvl1pPr>
          </a:lstStyle>
          <a:p>
            <a:pPr rtl="0"/>
            <a:fld id="{4B6AB8C4-9235-4D72-BC02-D38112086C26}" type="datetime2">
              <a:rPr lang="zh-TW" altLang="en-US" smtClean="0">
                <a:solidFill>
                  <a:schemeClr val="tx2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2019年8月28日</a:t>
            </a:fld>
            <a:endParaRPr lang="zh-TW" altLang="en-US" dirty="0">
              <a:solidFill>
                <a:schemeClr val="tx2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+mj-ea"/>
              <a:ea typeface="+mj-ea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en-US" altLang="zh-TW" smtClean="0">
                <a:latin typeface="+mj-ea"/>
                <a:ea typeface="+mj-ea"/>
              </a:rPr>
              <a:t>‹#›</a:t>
            </a:fld>
            <a:endParaRPr lang="zh-TW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8056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321" tIns="45661" rIns="91321" bIns="45661" rtlCol="0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3CA0F22E-1C21-4835-AE23-B748857DC159}" type="datetime2">
              <a:rPr lang="zh-TW" altLang="en-US" smtClean="0"/>
              <a:pPr/>
              <a:t>2019年8月28日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1" tIns="45661" rIns="91321" bIns="45661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350241"/>
          </a:xfrm>
          <a:prstGeom prst="rect">
            <a:avLst/>
          </a:prstGeom>
        </p:spPr>
        <p:txBody>
          <a:bodyPr vert="horz" lIns="91321" tIns="45661" rIns="91321" bIns="45661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l">
              <a:defRPr sz="1200">
                <a:latin typeface="+mj-ea"/>
                <a:ea typeface="+mj-ea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321" tIns="45661" rIns="91321" bIns="45661" rtlCol="0" anchor="b"/>
          <a:lstStyle>
            <a:lvl1pPr algn="r">
              <a:defRPr sz="1200">
                <a:latin typeface="+mj-ea"/>
                <a:ea typeface="+mj-ea"/>
              </a:defRPr>
            </a:lvl1pPr>
          </a:lstStyle>
          <a:p>
            <a:fld id="{7FB667E1-E601-4AAF-B95C-B25720D70A60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j-ea"/>
        <a:ea typeface="+mj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j-ea"/>
        <a:ea typeface="+mj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j-ea"/>
        <a:ea typeface="+mj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j-ea"/>
        <a:ea typeface="+mj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j-ea"/>
        <a:ea typeface="+mj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en-US" altLang="zh-TW" smtClean="0"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56294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>
                <a:solidFill>
                  <a:prstClr val="black"/>
                </a:solidFill>
                <a:latin typeface="Calibri"/>
                <a:ea typeface="新細明體"/>
              </a:rPr>
              <a:pPr/>
              <a:t>2</a:t>
            </a:fld>
            <a:endParaRPr lang="zh-TW" altLang="en-US" dirty="0">
              <a:solidFill>
                <a:prstClr val="black"/>
              </a:solidFill>
              <a:latin typeface="Calibri"/>
              <a:ea typeface="新細明體"/>
            </a:endParaRPr>
          </a:p>
        </p:txBody>
      </p:sp>
    </p:spTree>
    <p:extLst>
      <p:ext uri="{BB962C8B-B14F-4D97-AF65-F5344CB8AC3E}">
        <p14:creationId xmlns:p14="http://schemas.microsoft.com/office/powerpoint/2010/main" val="1019321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67E1-E601-4AAF-B95C-B25720D70A60}" type="slidenum">
              <a:rPr lang="en-US" altLang="zh-TW" smtClean="0"/>
              <a:pPr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77664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JP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11.JPG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28801" y="0"/>
            <a:ext cx="4769296" cy="5938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75504" y="3019706"/>
            <a:ext cx="4279576" cy="2306674"/>
          </a:xfrm>
        </p:spPr>
        <p:txBody>
          <a:bodyPr anchor="t">
            <a:normAutofit/>
          </a:bodyPr>
          <a:lstStyle>
            <a:lvl1pPr algn="ctr" latinLnBrk="0">
              <a:lnSpc>
                <a:spcPct val="90000"/>
              </a:lnSpc>
              <a:defRPr lang="zh-TW" sz="48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75503" y="5381894"/>
            <a:ext cx="4279577" cy="448056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 altLang="en-US" dirty="0"/>
              <a:t>按一下以編輯母片副標題樣式</a:t>
            </a:r>
            <a:endParaRPr lang="zh-TW" dirty="0"/>
          </a:p>
        </p:txBody>
      </p:sp>
      <p:pic>
        <p:nvPicPr>
          <p:cNvPr id="14" name="圖片 13" descr="衛生局外觀 - Windows 相片檢視器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19444" r="19444" b="21355"/>
          <a:stretch/>
        </p:blipFill>
        <p:spPr>
          <a:xfrm>
            <a:off x="9000056" y="2199152"/>
            <a:ext cx="2918700" cy="1641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74" y="664961"/>
            <a:ext cx="1936092" cy="193609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63" b="1158"/>
          <a:stretch/>
        </p:blipFill>
        <p:spPr>
          <a:xfrm>
            <a:off x="6662105" y="2057400"/>
            <a:ext cx="2060767" cy="38862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2" t="3652" r="34908" b="4922"/>
          <a:stretch/>
        </p:blipFill>
        <p:spPr>
          <a:xfrm>
            <a:off x="-3702" y="2057400"/>
            <a:ext cx="1760220" cy="38814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4"/>
          <a:stretch/>
        </p:blipFill>
        <p:spPr>
          <a:xfrm>
            <a:off x="8955214" y="4236350"/>
            <a:ext cx="3008383" cy="159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838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17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568170"/>
            <a:ext cx="3932237" cy="148922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568171"/>
            <a:ext cx="6172200" cy="5292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445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36091" y="2059146"/>
            <a:ext cx="6863803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83907" y="2263913"/>
            <a:ext cx="6517310" cy="3143393"/>
          </a:xfrm>
        </p:spPr>
        <p:txBody>
          <a:bodyPr anchor="b">
            <a:normAutofit/>
          </a:bodyPr>
          <a:lstStyle>
            <a:lvl1pPr latinLnBrk="0">
              <a:defRPr lang="zh-TW" sz="4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83907" y="5381893"/>
            <a:ext cx="6517310" cy="449523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000"/>
            </a:lvl2pPr>
            <a:lvl3pPr marL="914400" indent="0" latinLnBrk="0">
              <a:buNone/>
              <a:defRPr lang="zh-TW" sz="1800"/>
            </a:lvl3pPr>
            <a:lvl4pPr marL="1371600" indent="0" latinLnBrk="0">
              <a:buNone/>
              <a:defRPr lang="zh-TW" sz="1600"/>
            </a:lvl4pPr>
            <a:lvl5pPr marL="1828800" indent="0" latinLnBrk="0">
              <a:buNone/>
              <a:defRPr lang="zh-TW" sz="1600"/>
            </a:lvl5pPr>
            <a:lvl6pPr marL="2286000" indent="0" latinLnBrk="0">
              <a:buNone/>
              <a:defRPr lang="zh-TW" sz="1600"/>
            </a:lvl6pPr>
            <a:lvl7pPr marL="2743200" indent="0" latinLnBrk="0">
              <a:buNone/>
              <a:defRPr lang="zh-TW" sz="1600"/>
            </a:lvl7pPr>
            <a:lvl8pPr marL="3200400" indent="0" latinLnBrk="0">
              <a:buNone/>
              <a:defRPr lang="zh-TW" sz="1600"/>
            </a:lvl8pPr>
            <a:lvl9pPr marL="3657600" indent="0" latinLnBrk="0">
              <a:buNone/>
              <a:defRPr lang="zh-TW" sz="16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6092" cy="1936092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7176" r="-269" b="14289"/>
          <a:stretch/>
        </p:blipFill>
        <p:spPr>
          <a:xfrm>
            <a:off x="8901267" y="2057401"/>
            <a:ext cx="3298935" cy="38862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2" r="29166"/>
          <a:stretch/>
        </p:blipFill>
        <p:spPr>
          <a:xfrm>
            <a:off x="0" y="2052962"/>
            <a:ext cx="1837414" cy="38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2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/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713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985838" y="1616075"/>
            <a:ext cx="5110162" cy="245903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240463" y="1616075"/>
            <a:ext cx="5060950" cy="245903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圖片版面配置區 9"/>
          <p:cNvSpPr>
            <a:spLocks noGrp="1"/>
          </p:cNvSpPr>
          <p:nvPr>
            <p:ph type="pic" sz="quarter" idx="14"/>
          </p:nvPr>
        </p:nvSpPr>
        <p:spPr>
          <a:xfrm>
            <a:off x="985838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1" name="圖片版面配置區 9"/>
          <p:cNvSpPr>
            <a:spLocks noGrp="1"/>
          </p:cNvSpPr>
          <p:nvPr>
            <p:ph type="pic" sz="quarter" idx="15"/>
          </p:nvPr>
        </p:nvSpPr>
        <p:spPr>
          <a:xfrm>
            <a:off x="4674510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2" name="圖片版面配置區 9"/>
          <p:cNvSpPr>
            <a:spLocks noGrp="1"/>
          </p:cNvSpPr>
          <p:nvPr>
            <p:ph type="pic" sz="quarter" idx="16"/>
          </p:nvPr>
        </p:nvSpPr>
        <p:spPr>
          <a:xfrm>
            <a:off x="8363183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189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807" y="1828800"/>
            <a:ext cx="10586977" cy="1144588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807" y="3054350"/>
            <a:ext cx="10586977" cy="3390900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7722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79600"/>
            <a:ext cx="10587038" cy="219075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300" y="4186238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44069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圖片版面配置區 7"/>
          <p:cNvSpPr>
            <a:spLocks noGrp="1"/>
          </p:cNvSpPr>
          <p:nvPr>
            <p:ph type="pic" sz="quarter" idx="15"/>
          </p:nvPr>
        </p:nvSpPr>
        <p:spPr>
          <a:xfrm>
            <a:off x="80645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99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9807" y="498031"/>
            <a:ext cx="5346193" cy="1183566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41500"/>
            <a:ext cx="5226050" cy="4572000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349999" y="523610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6349999" y="3575903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文字方塊 9"/>
          <p:cNvSpPr txBox="1"/>
          <p:nvPr userDrawn="1"/>
        </p:nvSpPr>
        <p:spPr>
          <a:xfrm>
            <a:off x="6349999" y="3065172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6349999" y="61561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3" name="文字方塊 12"/>
          <p:cNvSpPr txBox="1"/>
          <p:nvPr userDrawn="1"/>
        </p:nvSpPr>
        <p:spPr>
          <a:xfrm>
            <a:off x="6502399" y="63085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4" name="文字方塊 13"/>
          <p:cNvSpPr txBox="1"/>
          <p:nvPr userDrawn="1"/>
        </p:nvSpPr>
        <p:spPr>
          <a:xfrm>
            <a:off x="6347853" y="3063025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9424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72359" y="1828800"/>
            <a:ext cx="5169655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50769" y="1828800"/>
            <a:ext cx="5281327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+mj-ea"/>
                <a:ea typeface="+mj-ea"/>
              </a:defRPr>
            </a:lvl1pPr>
          </a:lstStyle>
          <a:p>
            <a:fld id="{0513F29E-967E-4B69-BEAA-E3504E43784D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8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642027" y="6523404"/>
            <a:ext cx="4416359" cy="334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baseline="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3750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89759" y="0"/>
            <a:ext cx="4708337" cy="5938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75504" y="3019706"/>
            <a:ext cx="4279576" cy="2306674"/>
          </a:xfrm>
        </p:spPr>
        <p:txBody>
          <a:bodyPr anchor="t">
            <a:normAutofit/>
          </a:bodyPr>
          <a:lstStyle>
            <a:lvl1pPr algn="ctr" latinLnBrk="0">
              <a:lnSpc>
                <a:spcPct val="90000"/>
              </a:lnSpc>
              <a:defRPr lang="zh-TW" sz="48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75503" y="5381894"/>
            <a:ext cx="4279577" cy="448056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 altLang="en-US" dirty="0"/>
              <a:t>按一下以編輯母片副標題樣式</a:t>
            </a:r>
            <a:endParaRPr lang="zh-TW" dirty="0"/>
          </a:p>
        </p:txBody>
      </p:sp>
      <p:pic>
        <p:nvPicPr>
          <p:cNvPr id="14" name="圖片 13" descr="衛生局外觀 - Windows 相片檢視器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19444" r="19444" b="21355"/>
          <a:stretch/>
        </p:blipFill>
        <p:spPr>
          <a:xfrm>
            <a:off x="9000056" y="2199152"/>
            <a:ext cx="2918700" cy="1641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74" y="664961"/>
            <a:ext cx="1936092" cy="193609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63" b="1158"/>
          <a:stretch/>
        </p:blipFill>
        <p:spPr>
          <a:xfrm>
            <a:off x="6662105" y="2057400"/>
            <a:ext cx="2060767" cy="38862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2" t="3652" r="34908" b="4922"/>
          <a:stretch/>
        </p:blipFill>
        <p:spPr>
          <a:xfrm>
            <a:off x="76200" y="2057400"/>
            <a:ext cx="1760220" cy="38814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4"/>
          <a:stretch/>
        </p:blipFill>
        <p:spPr>
          <a:xfrm>
            <a:off x="8955214" y="4236350"/>
            <a:ext cx="3008383" cy="159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1964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27792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>
            <a:normAutofit/>
          </a:bodyPr>
          <a:lstStyle>
            <a:lvl1pPr>
              <a:defRPr sz="4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2242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5825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161088" y="2033588"/>
            <a:ext cx="5602287" cy="4332287"/>
          </a:xfrm>
        </p:spPr>
        <p:txBody>
          <a:bodyPr/>
          <a:lstStyle>
            <a:lvl2pPr marL="541338" indent="-258763">
              <a:buFont typeface="Arial" panose="020B0604020202020204" pitchFamily="34" charset="0"/>
              <a:buChar char="•"/>
              <a:defRPr sz="28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834501" y="2033587"/>
            <a:ext cx="5131324" cy="4313237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23852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圖表版面配置區 5"/>
          <p:cNvSpPr>
            <a:spLocks noGrp="1"/>
          </p:cNvSpPr>
          <p:nvPr>
            <p:ph type="chart" sz="quarter" idx="12"/>
          </p:nvPr>
        </p:nvSpPr>
        <p:spPr>
          <a:xfrm>
            <a:off x="985419" y="1730375"/>
            <a:ext cx="10315855" cy="4724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6035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媒體版面配置區 5"/>
          <p:cNvSpPr>
            <a:spLocks noGrp="1"/>
          </p:cNvSpPr>
          <p:nvPr>
            <p:ph type="media" sz="quarter" idx="12"/>
          </p:nvPr>
        </p:nvSpPr>
        <p:spPr>
          <a:xfrm>
            <a:off x="985420" y="1722438"/>
            <a:ext cx="10315855" cy="4500809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10803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096000" y="2033588"/>
            <a:ext cx="5267417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1055688" y="2033588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657056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1047564" y="2051944"/>
            <a:ext cx="5028211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6287917" y="2051944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27729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07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602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568170"/>
            <a:ext cx="3932237" cy="148922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568171"/>
            <a:ext cx="6172200" cy="5292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9120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60543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6092" cy="1936092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7176" r="-269" b="14289"/>
          <a:stretch/>
        </p:blipFill>
        <p:spPr>
          <a:xfrm>
            <a:off x="8896187" y="2057401"/>
            <a:ext cx="3298935" cy="38862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2" r="29166"/>
          <a:stretch/>
        </p:blipFill>
        <p:spPr>
          <a:xfrm>
            <a:off x="0" y="2052962"/>
            <a:ext cx="1837414" cy="3890639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1936091" y="2059146"/>
            <a:ext cx="6863803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標題 1"/>
          <p:cNvSpPr>
            <a:spLocks noGrp="1"/>
          </p:cNvSpPr>
          <p:nvPr>
            <p:ph type="title"/>
          </p:nvPr>
        </p:nvSpPr>
        <p:spPr>
          <a:xfrm>
            <a:off x="2183907" y="2263913"/>
            <a:ext cx="6517310" cy="3143393"/>
          </a:xfrm>
        </p:spPr>
        <p:txBody>
          <a:bodyPr anchor="b">
            <a:normAutofit/>
          </a:bodyPr>
          <a:lstStyle>
            <a:lvl1pPr latinLnBrk="0">
              <a:defRPr lang="zh-TW" sz="4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17" name="文字版面配置區 2"/>
          <p:cNvSpPr>
            <a:spLocks noGrp="1"/>
          </p:cNvSpPr>
          <p:nvPr>
            <p:ph type="body" idx="1"/>
          </p:nvPr>
        </p:nvSpPr>
        <p:spPr>
          <a:xfrm>
            <a:off x="2183907" y="5381893"/>
            <a:ext cx="6517310" cy="449523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000"/>
            </a:lvl2pPr>
            <a:lvl3pPr marL="914400" indent="0" latinLnBrk="0">
              <a:buNone/>
              <a:defRPr lang="zh-TW" sz="1800"/>
            </a:lvl3pPr>
            <a:lvl4pPr marL="1371600" indent="0" latinLnBrk="0">
              <a:buNone/>
              <a:defRPr lang="zh-TW" sz="1600"/>
            </a:lvl4pPr>
            <a:lvl5pPr marL="1828800" indent="0" latinLnBrk="0">
              <a:buNone/>
              <a:defRPr lang="zh-TW" sz="1600"/>
            </a:lvl5pPr>
            <a:lvl6pPr marL="2286000" indent="0" latinLnBrk="0">
              <a:buNone/>
              <a:defRPr lang="zh-TW" sz="1600"/>
            </a:lvl6pPr>
            <a:lvl7pPr marL="2743200" indent="0" latinLnBrk="0">
              <a:buNone/>
              <a:defRPr lang="zh-TW" sz="1600"/>
            </a:lvl7pPr>
            <a:lvl8pPr marL="3200400" indent="0" latinLnBrk="0">
              <a:buNone/>
              <a:defRPr lang="zh-TW" sz="1600"/>
            </a:lvl8pPr>
            <a:lvl9pPr marL="3657600" indent="0" latinLnBrk="0">
              <a:buNone/>
              <a:defRPr lang="zh-TW" sz="16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3590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8710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985838" y="1616075"/>
            <a:ext cx="5110162" cy="245903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240463" y="1616075"/>
            <a:ext cx="5060950" cy="245903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圖片版面配置區 9"/>
          <p:cNvSpPr>
            <a:spLocks noGrp="1"/>
          </p:cNvSpPr>
          <p:nvPr>
            <p:ph type="pic" sz="quarter" idx="14"/>
          </p:nvPr>
        </p:nvSpPr>
        <p:spPr>
          <a:xfrm>
            <a:off x="985838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1" name="圖片版面配置區 9"/>
          <p:cNvSpPr>
            <a:spLocks noGrp="1"/>
          </p:cNvSpPr>
          <p:nvPr>
            <p:ph type="pic" sz="quarter" idx="15"/>
          </p:nvPr>
        </p:nvSpPr>
        <p:spPr>
          <a:xfrm>
            <a:off x="4674510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2" name="圖片版面配置區 9"/>
          <p:cNvSpPr>
            <a:spLocks noGrp="1"/>
          </p:cNvSpPr>
          <p:nvPr>
            <p:ph type="pic" sz="quarter" idx="16"/>
          </p:nvPr>
        </p:nvSpPr>
        <p:spPr>
          <a:xfrm>
            <a:off x="8363183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55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807" y="1828800"/>
            <a:ext cx="10586977" cy="1144588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807" y="3054350"/>
            <a:ext cx="10586977" cy="3390900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4458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79600"/>
            <a:ext cx="10587038" cy="219075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300" y="4186238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44069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圖片版面配置區 7"/>
          <p:cNvSpPr>
            <a:spLocks noGrp="1"/>
          </p:cNvSpPr>
          <p:nvPr>
            <p:ph type="pic" sz="quarter" idx="15"/>
          </p:nvPr>
        </p:nvSpPr>
        <p:spPr>
          <a:xfrm>
            <a:off x="80645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97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9807" y="498031"/>
            <a:ext cx="5346193" cy="1183566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41500"/>
            <a:ext cx="5226050" cy="4572000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349999" y="523610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6349999" y="3575903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文字方塊 9"/>
          <p:cNvSpPr txBox="1"/>
          <p:nvPr userDrawn="1"/>
        </p:nvSpPr>
        <p:spPr>
          <a:xfrm>
            <a:off x="6349999" y="3065172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6349999" y="61561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3" name="文字方塊 12"/>
          <p:cNvSpPr txBox="1"/>
          <p:nvPr userDrawn="1"/>
        </p:nvSpPr>
        <p:spPr>
          <a:xfrm>
            <a:off x="6502399" y="63085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14" name="文字方塊 13"/>
          <p:cNvSpPr txBox="1"/>
          <p:nvPr userDrawn="1"/>
        </p:nvSpPr>
        <p:spPr>
          <a:xfrm>
            <a:off x="6347853" y="3063025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7669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72359" y="1828800"/>
            <a:ext cx="5169655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50769" y="1828800"/>
            <a:ext cx="5281327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4pPr>
            <a:lvl5pPr>
              <a:defRPr sz="2000">
                <a:latin typeface="標楷體" panose="03000509000000000000" pitchFamily="65" charset="-120"/>
                <a:ea typeface="標楷體" panose="03000509000000000000" pitchFamily="65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+mj-ea"/>
                <a:ea typeface="+mj-ea"/>
              </a:defRPr>
            </a:lvl1pPr>
          </a:lstStyle>
          <a:p>
            <a:fld id="{0513F29E-967E-4B69-BEAA-E3504E43784D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8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642027" y="6523404"/>
            <a:ext cx="4416359" cy="334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baseline="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7716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>
          <a:xfrm>
            <a:off x="5484718" y="6508507"/>
            <a:ext cx="6067201" cy="259991"/>
          </a:xfrm>
          <a:prstGeom prst="rect">
            <a:avLst/>
          </a:prstGeom>
        </p:spPr>
        <p:txBody>
          <a:bodyPr rtlCol="0"/>
          <a:lstStyle/>
          <a:p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en-US" altLang="zh-TW" noProof="0" smtClean="0"/>
              <a:t>‹#›</a:t>
            </a:fld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1793916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28801" y="0"/>
            <a:ext cx="4769296" cy="5938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75504" y="3019706"/>
            <a:ext cx="4279576" cy="2306674"/>
          </a:xfrm>
        </p:spPr>
        <p:txBody>
          <a:bodyPr anchor="t">
            <a:normAutofit/>
          </a:bodyPr>
          <a:lstStyle>
            <a:lvl1pPr algn="ctr" latinLnBrk="0">
              <a:lnSpc>
                <a:spcPct val="90000"/>
              </a:lnSpc>
              <a:defRPr lang="zh-TW" sz="48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75503" y="5381894"/>
            <a:ext cx="4279577" cy="448056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dirty="0"/>
          </a:p>
        </p:txBody>
      </p:sp>
      <p:pic>
        <p:nvPicPr>
          <p:cNvPr id="14" name="圖片 13" descr="衛生局外觀 - Windows 相片檢視器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19444" r="19444" b="21355"/>
          <a:stretch/>
        </p:blipFill>
        <p:spPr>
          <a:xfrm>
            <a:off x="9000056" y="2199152"/>
            <a:ext cx="2918700" cy="1641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74" y="664961"/>
            <a:ext cx="1936092" cy="193609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63" b="1158"/>
          <a:stretch/>
        </p:blipFill>
        <p:spPr>
          <a:xfrm>
            <a:off x="6662105" y="2057400"/>
            <a:ext cx="2060767" cy="38862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2" t="3652" r="34908" b="4922"/>
          <a:stretch/>
        </p:blipFill>
        <p:spPr>
          <a:xfrm>
            <a:off x="-3702" y="2057400"/>
            <a:ext cx="1760220" cy="38814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4"/>
          <a:stretch/>
        </p:blipFill>
        <p:spPr>
          <a:xfrm>
            <a:off x="8955214" y="4236350"/>
            <a:ext cx="3008383" cy="159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9796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1</a:t>
            </a:r>
          </a:p>
          <a:p>
            <a:pPr lvl="1"/>
            <a:r>
              <a:rPr lang="zh-TW" altLang="en-US" dirty="0" smtClean="0"/>
              <a:t>這是內文文字</a:t>
            </a:r>
            <a:r>
              <a:rPr lang="en-US" altLang="zh-TW" dirty="0" smtClean="0"/>
              <a:t>1</a:t>
            </a:r>
          </a:p>
          <a:p>
            <a:pPr lvl="2"/>
            <a:r>
              <a:rPr lang="en-US" altLang="zh-TW" dirty="0" err="1" smtClean="0"/>
              <a:t>OO</a:t>
            </a:r>
            <a:endParaRPr lang="en-US" altLang="zh-TW" dirty="0" smtClean="0"/>
          </a:p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2</a:t>
            </a:r>
            <a:endParaRPr lang="zh-TW" altLang="en-US" dirty="0" smtClean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 smtClean="0"/>
              <a:t>這是內文文字</a:t>
            </a:r>
            <a:r>
              <a:rPr lang="en-US" altLang="zh-TW" dirty="0" smtClean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 smtClean="0"/>
              <a:t>OO</a:t>
            </a:r>
            <a:endParaRPr lang="zh-TW" altLang="en-US" dirty="0" smtClean="0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054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161088" y="2033588"/>
            <a:ext cx="5602287" cy="4332287"/>
          </a:xfrm>
        </p:spPr>
        <p:txBody>
          <a:bodyPr/>
          <a:lstStyle>
            <a:lvl2pPr marL="541338" indent="-258763">
              <a:buFont typeface="Arial" panose="020B0604020202020204" pitchFamily="34" charset="0"/>
              <a:buChar char="•"/>
              <a:defRPr sz="2800"/>
            </a:lvl2pPr>
            <a:lvl3pPr>
              <a:defRPr sz="2400">
                <a:solidFill>
                  <a:srgbClr val="800000"/>
                </a:solidFill>
              </a:defRPr>
            </a:lvl3pPr>
            <a:lvl4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834501" y="2033587"/>
            <a:ext cx="5131324" cy="4313237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96075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1</a:t>
            </a:r>
          </a:p>
          <a:p>
            <a:pPr lvl="1"/>
            <a:r>
              <a:rPr lang="zh-TW" altLang="en-US" dirty="0" smtClean="0"/>
              <a:t>這是內文文字</a:t>
            </a:r>
            <a:r>
              <a:rPr lang="en-US" altLang="zh-TW" dirty="0" smtClean="0"/>
              <a:t>1</a:t>
            </a:r>
          </a:p>
          <a:p>
            <a:pPr lvl="2"/>
            <a:r>
              <a:rPr lang="en-US" altLang="zh-TW" dirty="0" err="1" smtClean="0"/>
              <a:t>OO</a:t>
            </a:r>
            <a:endParaRPr lang="en-US" altLang="zh-TW" dirty="0" smtClean="0"/>
          </a:p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2</a:t>
            </a:r>
            <a:endParaRPr lang="zh-TW" altLang="en-US" dirty="0" smtClean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 smtClean="0"/>
              <a:t>這是內文文字</a:t>
            </a:r>
            <a:r>
              <a:rPr lang="en-US" altLang="zh-TW" dirty="0" smtClean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 smtClean="0"/>
              <a:t>OO</a:t>
            </a:r>
            <a:endParaRPr lang="zh-TW" altLang="en-US" dirty="0" smtClean="0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72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161088" y="2033588"/>
            <a:ext cx="5602287" cy="4332287"/>
          </a:xfrm>
        </p:spPr>
        <p:txBody>
          <a:bodyPr/>
          <a:lstStyle>
            <a:lvl2pPr marL="541338" indent="-258763">
              <a:buFont typeface="Arial" panose="020B0604020202020204" pitchFamily="34" charset="0"/>
              <a:buChar char="•"/>
              <a:defRPr sz="2800"/>
            </a:lvl2pPr>
            <a:lvl3pPr>
              <a:defRPr sz="2400">
                <a:solidFill>
                  <a:srgbClr val="800000"/>
                </a:solidFill>
              </a:defRPr>
            </a:lvl3pPr>
            <a:lvl4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834501" y="2033587"/>
            <a:ext cx="5131324" cy="4313237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altLang="en-US" dirty="0">
              <a:solidFill>
                <a:srgbClr val="8BAA00">
                  <a:lumMod val="75000"/>
                </a:srgbClr>
              </a:solidFill>
            </a:endParaRPr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67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6" name="圖表版面配置區 5"/>
          <p:cNvSpPr>
            <a:spLocks noGrp="1"/>
          </p:cNvSpPr>
          <p:nvPr>
            <p:ph type="chart" sz="quarter" idx="12"/>
          </p:nvPr>
        </p:nvSpPr>
        <p:spPr>
          <a:xfrm>
            <a:off x="985419" y="1730375"/>
            <a:ext cx="10315855" cy="4724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5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6" name="媒體版面配置區 5"/>
          <p:cNvSpPr>
            <a:spLocks noGrp="1"/>
          </p:cNvSpPr>
          <p:nvPr>
            <p:ph type="media" sz="quarter" idx="12"/>
          </p:nvPr>
        </p:nvSpPr>
        <p:spPr>
          <a:xfrm>
            <a:off x="985420" y="1722438"/>
            <a:ext cx="10315855" cy="4500809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altLang="en-US" dirty="0">
              <a:solidFill>
                <a:srgbClr val="8BAA00">
                  <a:lumMod val="75000"/>
                </a:srgbClr>
              </a:solidFill>
            </a:endParaRPr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3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096000" y="2033588"/>
            <a:ext cx="5267417" cy="4402137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1055688" y="2033588"/>
            <a:ext cx="4883150" cy="4402137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3704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1047564" y="2051944"/>
            <a:ext cx="5028211" cy="4402137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6287917" y="2051944"/>
            <a:ext cx="4883150" cy="4402137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225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3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568170"/>
            <a:ext cx="3932237" cy="148922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568171"/>
            <a:ext cx="6172200" cy="5292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8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36091" y="2059146"/>
            <a:ext cx="6863803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83907" y="2263913"/>
            <a:ext cx="6517310" cy="3143393"/>
          </a:xfrm>
        </p:spPr>
        <p:txBody>
          <a:bodyPr anchor="b">
            <a:normAutofit/>
          </a:bodyPr>
          <a:lstStyle>
            <a:lvl1pPr latinLnBrk="0">
              <a:defRPr lang="zh-TW" sz="4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83907" y="5381893"/>
            <a:ext cx="6517310" cy="449523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000"/>
            </a:lvl2pPr>
            <a:lvl3pPr marL="914400" indent="0" latinLnBrk="0">
              <a:buNone/>
              <a:defRPr lang="zh-TW" sz="1800"/>
            </a:lvl3pPr>
            <a:lvl4pPr marL="1371600" indent="0" latinLnBrk="0">
              <a:buNone/>
              <a:defRPr lang="zh-TW" sz="1600"/>
            </a:lvl4pPr>
            <a:lvl5pPr marL="1828800" indent="0" latinLnBrk="0">
              <a:buNone/>
              <a:defRPr lang="zh-TW" sz="1600"/>
            </a:lvl5pPr>
            <a:lvl6pPr marL="2286000" indent="0" latinLnBrk="0">
              <a:buNone/>
              <a:defRPr lang="zh-TW" sz="1600"/>
            </a:lvl6pPr>
            <a:lvl7pPr marL="2743200" indent="0" latinLnBrk="0">
              <a:buNone/>
              <a:defRPr lang="zh-TW" sz="1600"/>
            </a:lvl7pPr>
            <a:lvl8pPr marL="3200400" indent="0" latinLnBrk="0">
              <a:buNone/>
              <a:defRPr lang="zh-TW" sz="1600"/>
            </a:lvl8pPr>
            <a:lvl9pPr marL="3657600" indent="0" latinLnBrk="0">
              <a:buNone/>
              <a:defRPr lang="zh-TW" sz="16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6092" cy="1936092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7176" r="-269" b="14289"/>
          <a:stretch/>
        </p:blipFill>
        <p:spPr>
          <a:xfrm>
            <a:off x="8901267" y="2057401"/>
            <a:ext cx="3298935" cy="38862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2" r="29166"/>
          <a:stretch/>
        </p:blipFill>
        <p:spPr>
          <a:xfrm>
            <a:off x="0" y="2052962"/>
            <a:ext cx="1837414" cy="38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1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圖表版面配置區 5"/>
          <p:cNvSpPr>
            <a:spLocks noGrp="1"/>
          </p:cNvSpPr>
          <p:nvPr>
            <p:ph type="chart" sz="quarter" idx="12"/>
          </p:nvPr>
        </p:nvSpPr>
        <p:spPr>
          <a:xfrm>
            <a:off x="985419" y="1730375"/>
            <a:ext cx="10315855" cy="4724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455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8BAA00">
                    <a:lumMod val="75000"/>
                  </a:srgbClr>
                </a:solidFill>
              </a:rPr>
              <a:pPr/>
              <a:t>‹#›</a:t>
            </a:fld>
            <a:endParaRPr lang="en-US" altLang="zh-TW">
              <a:solidFill>
                <a:srgbClr val="8BAA0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5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985838" y="1616075"/>
            <a:ext cx="5110162" cy="245903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240463" y="1616075"/>
            <a:ext cx="5060950" cy="245903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圖片版面配置區 9"/>
          <p:cNvSpPr>
            <a:spLocks noGrp="1"/>
          </p:cNvSpPr>
          <p:nvPr>
            <p:ph type="pic" sz="quarter" idx="14"/>
          </p:nvPr>
        </p:nvSpPr>
        <p:spPr>
          <a:xfrm>
            <a:off x="985838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1" name="圖片版面配置區 9"/>
          <p:cNvSpPr>
            <a:spLocks noGrp="1"/>
          </p:cNvSpPr>
          <p:nvPr>
            <p:ph type="pic" sz="quarter" idx="15"/>
          </p:nvPr>
        </p:nvSpPr>
        <p:spPr>
          <a:xfrm>
            <a:off x="4674510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2" name="圖片版面配置區 9"/>
          <p:cNvSpPr>
            <a:spLocks noGrp="1"/>
          </p:cNvSpPr>
          <p:nvPr>
            <p:ph type="pic" sz="quarter" idx="16"/>
          </p:nvPr>
        </p:nvSpPr>
        <p:spPr>
          <a:xfrm>
            <a:off x="8363183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756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807" y="1828800"/>
            <a:ext cx="10586977" cy="1144588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807" y="3054350"/>
            <a:ext cx="10586977" cy="3390900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6687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79600"/>
            <a:ext cx="10587038" cy="219075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300" y="4186238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44069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圖片版面配置區 7"/>
          <p:cNvSpPr>
            <a:spLocks noGrp="1"/>
          </p:cNvSpPr>
          <p:nvPr>
            <p:ph type="pic" sz="quarter" idx="15"/>
          </p:nvPr>
        </p:nvSpPr>
        <p:spPr>
          <a:xfrm>
            <a:off x="80645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35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9807" y="498031"/>
            <a:ext cx="5346193" cy="1183566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41500"/>
            <a:ext cx="5226050" cy="4572000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349999" y="523610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6349999" y="3575903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文字方塊 9"/>
          <p:cNvSpPr txBox="1"/>
          <p:nvPr userDrawn="1"/>
        </p:nvSpPr>
        <p:spPr>
          <a:xfrm>
            <a:off x="6349999" y="3065172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6349999" y="61561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3" name="文字方塊 12"/>
          <p:cNvSpPr txBox="1"/>
          <p:nvPr userDrawn="1"/>
        </p:nvSpPr>
        <p:spPr>
          <a:xfrm>
            <a:off x="6502399" y="63085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4" name="文字方塊 13"/>
          <p:cNvSpPr txBox="1"/>
          <p:nvPr userDrawn="1"/>
        </p:nvSpPr>
        <p:spPr>
          <a:xfrm>
            <a:off x="6347853" y="3063025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89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72359" y="1828800"/>
            <a:ext cx="5169655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50769" y="1828800"/>
            <a:ext cx="5281327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+mj-ea"/>
                <a:ea typeface="+mj-ea"/>
              </a:defRPr>
            </a:lvl1pPr>
          </a:lstStyle>
          <a:p>
            <a:fld id="{0513F29E-967E-4B69-BEAA-E3504E43784D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altLang="en-US" dirty="0">
              <a:solidFill>
                <a:srgbClr val="000000"/>
              </a:solidFill>
            </a:endParaRPr>
          </a:p>
        </p:txBody>
      </p:sp>
      <p:sp>
        <p:nvSpPr>
          <p:cNvPr id="8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642027" y="6523404"/>
            <a:ext cx="4416359" cy="334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baseline="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endParaRPr lang="zh-TW" altLang="en-US" dirty="0">
              <a:solidFill>
                <a:srgbClr val="8BA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0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28801" y="0"/>
            <a:ext cx="4769296" cy="59388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75504" y="3019706"/>
            <a:ext cx="4279576" cy="2306674"/>
          </a:xfrm>
        </p:spPr>
        <p:txBody>
          <a:bodyPr anchor="t">
            <a:normAutofit/>
          </a:bodyPr>
          <a:lstStyle>
            <a:lvl1pPr algn="ctr" latinLnBrk="0">
              <a:lnSpc>
                <a:spcPct val="90000"/>
              </a:lnSpc>
              <a:defRPr lang="zh-TW" sz="48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75503" y="5381894"/>
            <a:ext cx="4279577" cy="448056"/>
          </a:xfrm>
        </p:spPr>
        <p:txBody>
          <a:bodyPr>
            <a:normAutofit/>
          </a:bodyPr>
          <a:lstStyle>
            <a:lvl1pPr marL="0" indent="0" algn="ctr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ctr" latinLnBrk="0">
              <a:buNone/>
              <a:defRPr lang="zh-TW" sz="2000"/>
            </a:lvl2pPr>
            <a:lvl3pPr marL="914400" indent="0" algn="ctr" latinLnBrk="0">
              <a:buNone/>
              <a:defRPr lang="zh-TW" sz="1800"/>
            </a:lvl3pPr>
            <a:lvl4pPr marL="1371600" indent="0" algn="ctr" latinLnBrk="0">
              <a:buNone/>
              <a:defRPr lang="zh-TW" sz="1600"/>
            </a:lvl4pPr>
            <a:lvl5pPr marL="1828800" indent="0" algn="ctr" latinLnBrk="0">
              <a:buNone/>
              <a:defRPr lang="zh-TW" sz="1600"/>
            </a:lvl5pPr>
            <a:lvl6pPr marL="2286000" indent="0" algn="ctr" latinLnBrk="0">
              <a:buNone/>
              <a:defRPr lang="zh-TW" sz="1600"/>
            </a:lvl6pPr>
            <a:lvl7pPr marL="2743200" indent="0" algn="ctr" latinLnBrk="0">
              <a:buNone/>
              <a:defRPr lang="zh-TW" sz="1600"/>
            </a:lvl7pPr>
            <a:lvl8pPr marL="3200400" indent="0" algn="ctr" latinLnBrk="0">
              <a:buNone/>
              <a:defRPr lang="zh-TW" sz="1600"/>
            </a:lvl8pPr>
            <a:lvl9pPr marL="3657600" indent="0" algn="ctr" latinLnBrk="0">
              <a:buNone/>
              <a:defRPr lang="zh-TW" sz="1600"/>
            </a:lvl9pPr>
          </a:lstStyle>
          <a:p>
            <a:r>
              <a:rPr lang="zh-TW" altLang="en-US" dirty="0"/>
              <a:t>按一下以編輯母片副標題樣式</a:t>
            </a:r>
            <a:endParaRPr lang="zh-TW" dirty="0"/>
          </a:p>
        </p:txBody>
      </p:sp>
      <p:pic>
        <p:nvPicPr>
          <p:cNvPr id="14" name="圖片 13" descr="衛生局外觀 - Windows 相片檢視器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5" t="19444" r="19444" b="21355"/>
          <a:stretch/>
        </p:blipFill>
        <p:spPr>
          <a:xfrm>
            <a:off x="9000056" y="2199152"/>
            <a:ext cx="2918700" cy="16411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74" y="664961"/>
            <a:ext cx="1936092" cy="1936092"/>
          </a:xfrm>
          <a:prstGeom prst="rect">
            <a:avLst/>
          </a:prstGeom>
        </p:spPr>
      </p:pic>
      <p:pic>
        <p:nvPicPr>
          <p:cNvPr id="11" name="圖片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63" b="1158"/>
          <a:stretch/>
        </p:blipFill>
        <p:spPr>
          <a:xfrm>
            <a:off x="6662105" y="2057400"/>
            <a:ext cx="2060767" cy="3886200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2" t="3652" r="34908" b="4922"/>
          <a:stretch/>
        </p:blipFill>
        <p:spPr>
          <a:xfrm>
            <a:off x="-3702" y="2057400"/>
            <a:ext cx="1760220" cy="388140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64"/>
          <a:stretch/>
        </p:blipFill>
        <p:spPr>
          <a:xfrm>
            <a:off x="8955214" y="4236350"/>
            <a:ext cx="3008383" cy="159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313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54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096" y="276087"/>
            <a:ext cx="10218199" cy="1183566"/>
          </a:xfrm>
        </p:spPr>
        <p:txBody>
          <a:bodyPr anchor="ctr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 hasCustomPrompt="1"/>
          </p:nvPr>
        </p:nvSpPr>
        <p:spPr>
          <a:xfrm>
            <a:off x="1154097" y="1566001"/>
            <a:ext cx="10218198" cy="4620682"/>
          </a:xfrm>
        </p:spPr>
        <p:txBody>
          <a:bodyPr/>
          <a:lstStyle>
            <a:lvl1pPr>
              <a:defRPr sz="36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283464" marR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362456" indent="-342900">
              <a:buFont typeface="Arial" panose="020B0604020202020204" pitchFamily="34" charset="0"/>
              <a:buChar char="•"/>
              <a:defRPr>
                <a:solidFill>
                  <a:srgbClr val="800000"/>
                </a:solidFill>
              </a:defRPr>
            </a:lvl3pPr>
          </a:lstStyle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10195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zh-TW" altLang="en-US" dirty="0"/>
          </a:p>
        </p:txBody>
      </p:sp>
      <p:pic>
        <p:nvPicPr>
          <p:cNvPr id="11" name="圖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46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161088" y="2033588"/>
            <a:ext cx="5602287" cy="4332287"/>
          </a:xfrm>
        </p:spPr>
        <p:txBody>
          <a:bodyPr/>
          <a:lstStyle>
            <a:lvl2pPr marL="541338" indent="-258763">
              <a:buFont typeface="Arial" panose="020B0604020202020204" pitchFamily="34" charset="0"/>
              <a:buChar char="•"/>
              <a:defRPr sz="2800"/>
            </a:lvl2pPr>
            <a:lvl3pPr>
              <a:defRPr sz="2400">
                <a:solidFill>
                  <a:srgbClr val="800000"/>
                </a:solidFill>
              </a:defRPr>
            </a:lvl3pPr>
            <a:lvl4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834501" y="2033587"/>
            <a:ext cx="5131324" cy="4313237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altLang="en-US" dirty="0">
              <a:solidFill>
                <a:srgbClr val="8BAA00">
                  <a:lumMod val="75000"/>
                </a:srgbClr>
              </a:solidFill>
            </a:endParaRPr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7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媒體版面配置區 5"/>
          <p:cNvSpPr>
            <a:spLocks noGrp="1"/>
          </p:cNvSpPr>
          <p:nvPr>
            <p:ph type="media" sz="quarter" idx="12"/>
          </p:nvPr>
        </p:nvSpPr>
        <p:spPr>
          <a:xfrm>
            <a:off x="985420" y="1722438"/>
            <a:ext cx="10315855" cy="4500809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84485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圖表版面配置區 5"/>
          <p:cNvSpPr>
            <a:spLocks noGrp="1"/>
          </p:cNvSpPr>
          <p:nvPr>
            <p:ph type="chart" sz="quarter" idx="12"/>
          </p:nvPr>
        </p:nvSpPr>
        <p:spPr>
          <a:xfrm>
            <a:off x="985419" y="1730375"/>
            <a:ext cx="10315855" cy="472440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83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6" name="媒體版面配置區 5"/>
          <p:cNvSpPr>
            <a:spLocks noGrp="1"/>
          </p:cNvSpPr>
          <p:nvPr>
            <p:ph type="media" sz="quarter" idx="12"/>
          </p:nvPr>
        </p:nvSpPr>
        <p:spPr>
          <a:xfrm>
            <a:off x="985420" y="1722438"/>
            <a:ext cx="10315855" cy="4500809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0" y="6629400"/>
            <a:ext cx="10781975" cy="207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endParaRPr altLang="en-US" dirty="0">
              <a:solidFill>
                <a:srgbClr val="8BAA00">
                  <a:lumMod val="75000"/>
                </a:srgbClr>
              </a:solidFill>
            </a:endParaRPr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34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096000" y="2033588"/>
            <a:ext cx="5267417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1055688" y="2033588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26297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1047564" y="2051944"/>
            <a:ext cx="5028211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6287917" y="2051944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81102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088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3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568170"/>
            <a:ext cx="3932237" cy="148922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568171"/>
            <a:ext cx="6172200" cy="52928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altLang="en-US" smtClean="0">
                <a:solidFill>
                  <a:srgbClr val="000000"/>
                </a:solidFill>
              </a:rPr>
              <a:pPr/>
              <a:t>‹#›</a:t>
            </a:fld>
            <a:endParaRPr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309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36091" y="2059146"/>
            <a:ext cx="6863803" cy="3886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83907" y="2263913"/>
            <a:ext cx="6517310" cy="3143393"/>
          </a:xfrm>
        </p:spPr>
        <p:txBody>
          <a:bodyPr anchor="b">
            <a:normAutofit/>
          </a:bodyPr>
          <a:lstStyle>
            <a:lvl1pPr latinLnBrk="0">
              <a:defRPr lang="zh-TW" sz="4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83907" y="5381893"/>
            <a:ext cx="6517310" cy="449523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zh-TW" sz="24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zh-TW" sz="2000"/>
            </a:lvl2pPr>
            <a:lvl3pPr marL="914400" indent="0" latinLnBrk="0">
              <a:buNone/>
              <a:defRPr lang="zh-TW" sz="1800"/>
            </a:lvl3pPr>
            <a:lvl4pPr marL="1371600" indent="0" latinLnBrk="0">
              <a:buNone/>
              <a:defRPr lang="zh-TW" sz="1600"/>
            </a:lvl4pPr>
            <a:lvl5pPr marL="1828800" indent="0" latinLnBrk="0">
              <a:buNone/>
              <a:defRPr lang="zh-TW" sz="1600"/>
            </a:lvl5pPr>
            <a:lvl6pPr marL="2286000" indent="0" latinLnBrk="0">
              <a:buNone/>
              <a:defRPr lang="zh-TW" sz="1600"/>
            </a:lvl6pPr>
            <a:lvl7pPr marL="2743200" indent="0" latinLnBrk="0">
              <a:buNone/>
              <a:defRPr lang="zh-TW" sz="1600"/>
            </a:lvl7pPr>
            <a:lvl8pPr marL="3200400" indent="0" latinLnBrk="0">
              <a:buNone/>
              <a:defRPr lang="zh-TW" sz="1600"/>
            </a:lvl8pPr>
            <a:lvl9pPr marL="3657600" indent="0" latinLnBrk="0">
              <a:buNone/>
              <a:defRPr lang="zh-TW" sz="1600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6092" cy="1936092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7176" r="-269" b="14289"/>
          <a:stretch/>
        </p:blipFill>
        <p:spPr>
          <a:xfrm>
            <a:off x="8901267" y="2057401"/>
            <a:ext cx="3298935" cy="3886200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2" r="29166"/>
          <a:stretch/>
        </p:blipFill>
        <p:spPr>
          <a:xfrm>
            <a:off x="0" y="2052962"/>
            <a:ext cx="1837414" cy="38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5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>
        <p15:guide id="1" orient="horz" pos="3768">
          <p15:clr>
            <a:srgbClr val="FDE53C"/>
          </p15:clr>
        </p15:guide>
        <p15:guide id="2" orient="horz" pos="1296">
          <p15:clr>
            <a:srgbClr val="FDE53C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000000"/>
              </a:solidFill>
            </a:endParaRPr>
          </a:p>
        </p:txBody>
      </p:sp>
      <p:pic>
        <p:nvPicPr>
          <p:cNvPr id="8" name="圖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35" y="59267"/>
            <a:ext cx="783398" cy="783398"/>
          </a:xfrm>
          <a:prstGeom prst="rect">
            <a:avLst/>
          </a:prstGeom>
        </p:spPr>
      </p:pic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0" y="6629400"/>
            <a:ext cx="4104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accent1">
                    <a:lumMod val="7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8BAA00">
                    <a:lumMod val="75000"/>
                  </a:srgbClr>
                </a:solidFill>
              </a:rPr>
              <a:pPr/>
              <a:t>‹#›</a:t>
            </a:fld>
            <a:endParaRPr lang="en-US" altLang="zh-TW">
              <a:solidFill>
                <a:srgbClr val="8BAA0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26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985838" y="1616075"/>
            <a:ext cx="5110162" cy="2459038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240463" y="1616075"/>
            <a:ext cx="5060950" cy="245903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圖片版面配置區 9"/>
          <p:cNvSpPr>
            <a:spLocks noGrp="1"/>
          </p:cNvSpPr>
          <p:nvPr>
            <p:ph type="pic" sz="quarter" idx="14"/>
          </p:nvPr>
        </p:nvSpPr>
        <p:spPr>
          <a:xfrm>
            <a:off x="985838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1" name="圖片版面配置區 9"/>
          <p:cNvSpPr>
            <a:spLocks noGrp="1"/>
          </p:cNvSpPr>
          <p:nvPr>
            <p:ph type="pic" sz="quarter" idx="15"/>
          </p:nvPr>
        </p:nvSpPr>
        <p:spPr>
          <a:xfrm>
            <a:off x="4674510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2" name="圖片版面配置區 9"/>
          <p:cNvSpPr>
            <a:spLocks noGrp="1"/>
          </p:cNvSpPr>
          <p:nvPr>
            <p:ph type="pic" sz="quarter" idx="16"/>
          </p:nvPr>
        </p:nvSpPr>
        <p:spPr>
          <a:xfrm>
            <a:off x="8363183" y="4231535"/>
            <a:ext cx="2938092" cy="1633275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595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6096000" y="2033588"/>
            <a:ext cx="5267417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1055688" y="2033588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766121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807" y="1828800"/>
            <a:ext cx="10586977" cy="1144588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807" y="3054350"/>
            <a:ext cx="10586977" cy="3390900"/>
          </a:xfr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609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79600"/>
            <a:ext cx="10587038" cy="2190750"/>
          </a:xfrm>
        </p:spPr>
        <p:txBody>
          <a:bodyPr>
            <a:norm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749300" y="4186238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44069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圖片版面配置區 7"/>
          <p:cNvSpPr>
            <a:spLocks noGrp="1"/>
          </p:cNvSpPr>
          <p:nvPr>
            <p:ph type="pic" sz="quarter" idx="15"/>
          </p:nvPr>
        </p:nvSpPr>
        <p:spPr>
          <a:xfrm>
            <a:off x="8064500" y="4199117"/>
            <a:ext cx="3281363" cy="200818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641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9807" y="498031"/>
            <a:ext cx="5346193" cy="1183566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749300" y="1841500"/>
            <a:ext cx="5226050" cy="4572000"/>
          </a:xfrm>
        </p:spPr>
        <p:txBody>
          <a:bodyPr/>
          <a:lstStyle>
            <a:lvl3pPr>
              <a:defRPr sz="2400"/>
            </a:lvl3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3"/>
          </p:nvPr>
        </p:nvSpPr>
        <p:spPr>
          <a:xfrm>
            <a:off x="6349999" y="523610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9" name="圖片版面配置區 7"/>
          <p:cNvSpPr>
            <a:spLocks noGrp="1"/>
          </p:cNvSpPr>
          <p:nvPr>
            <p:ph type="pic" sz="quarter" idx="14"/>
          </p:nvPr>
        </p:nvSpPr>
        <p:spPr>
          <a:xfrm>
            <a:off x="6349999" y="3575903"/>
            <a:ext cx="5202349" cy="254156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zh-TW" altLang="en-US"/>
          </a:p>
        </p:txBody>
      </p:sp>
      <p:sp>
        <p:nvSpPr>
          <p:cNvPr id="10" name="文字方塊 9"/>
          <p:cNvSpPr txBox="1"/>
          <p:nvPr userDrawn="1"/>
        </p:nvSpPr>
        <p:spPr>
          <a:xfrm>
            <a:off x="6349999" y="3065172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1" name="文字方塊 10"/>
          <p:cNvSpPr txBox="1"/>
          <p:nvPr userDrawn="1"/>
        </p:nvSpPr>
        <p:spPr>
          <a:xfrm>
            <a:off x="6349999" y="61561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3" name="文字方塊 12"/>
          <p:cNvSpPr txBox="1"/>
          <p:nvPr userDrawn="1"/>
        </p:nvSpPr>
        <p:spPr>
          <a:xfrm>
            <a:off x="6502399" y="6308501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  <p:sp>
        <p:nvSpPr>
          <p:cNvPr id="14" name="文字方塊 13"/>
          <p:cNvSpPr txBox="1"/>
          <p:nvPr userDrawn="1"/>
        </p:nvSpPr>
        <p:spPr>
          <a:xfrm>
            <a:off x="6347853" y="3063025"/>
            <a:ext cx="5202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543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dirty="0"/>
              <a:t>按一下以編輯母片標題樣式</a:t>
            </a:r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72359" y="1828800"/>
            <a:ext cx="5169655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50769" y="1828800"/>
            <a:ext cx="5281327" cy="3962400"/>
          </a:xfrm>
        </p:spPr>
        <p:txBody>
          <a:bodyPr rtlCol="0">
            <a:normAutofit/>
          </a:bodyPr>
          <a:lstStyle>
            <a:lvl1pPr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>
              <a:defRPr sz="2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>
              <a:defRPr sz="2000">
                <a:latin typeface="微軟正黑體" panose="020B0604030504040204" pitchFamily="34" charset="-120"/>
                <a:ea typeface="微軟正黑體" panose="020B0604030504040204" pitchFamily="34" charset="-12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+mj-ea"/>
                <a:ea typeface="+mj-ea"/>
              </a:defRPr>
            </a:lvl1pPr>
          </a:lstStyle>
          <a:p>
            <a:fld id="{0513F29E-967E-4B69-BEAA-E3504E43784D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altLang="en-US" dirty="0">
              <a:solidFill>
                <a:srgbClr val="000000"/>
              </a:solidFill>
            </a:endParaRPr>
          </a:p>
        </p:txBody>
      </p:sp>
      <p:sp>
        <p:nvSpPr>
          <p:cNvPr id="8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642027" y="6523404"/>
            <a:ext cx="4416359" cy="334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baseline="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endParaRPr lang="zh-TW" altLang="en-US" dirty="0">
              <a:solidFill>
                <a:srgbClr val="8BA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5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sz="quarter" idx="12"/>
          </p:nvPr>
        </p:nvSpPr>
        <p:spPr>
          <a:xfrm>
            <a:off x="1047564" y="2051944"/>
            <a:ext cx="5028211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10" name="內容版面配置區 9"/>
          <p:cNvSpPr>
            <a:spLocks noGrp="1"/>
          </p:cNvSpPr>
          <p:nvPr>
            <p:ph sz="quarter" idx="13"/>
          </p:nvPr>
        </p:nvSpPr>
        <p:spPr>
          <a:xfrm>
            <a:off x="6287917" y="2051944"/>
            <a:ext cx="4883150" cy="4402137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</p:spTree>
    <p:extLst>
      <p:ext uri="{BB962C8B-B14F-4D97-AF65-F5344CB8AC3E}">
        <p14:creationId xmlns:p14="http://schemas.microsoft.com/office/powerpoint/2010/main" val="19762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5557520" y="6629399"/>
            <a:ext cx="5994400" cy="139099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2C884-C0F7-4021-A2AE-662C437279C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453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21" Type="http://schemas.openxmlformats.org/officeDocument/2006/relationships/image" Target="../media/image1.gif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5" Type="http://schemas.openxmlformats.org/officeDocument/2006/relationships/image" Target="../media/image15.png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24" Type="http://schemas.openxmlformats.org/officeDocument/2006/relationships/image" Target="../media/image14.png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23" Type="http://schemas.openxmlformats.org/officeDocument/2006/relationships/image" Target="../media/image13.png"/><Relationship Id="rId10" Type="http://schemas.openxmlformats.org/officeDocument/2006/relationships/slideLayout" Target="../slideLayouts/slideLayout28.xml"/><Relationship Id="rId19" Type="http://schemas.openxmlformats.org/officeDocument/2006/relationships/slideLayout" Target="../slideLayouts/slideLayout37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Relationship Id="rId22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image" Target="../media/image1.gif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Relationship Id="rId22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18" Type="http://schemas.openxmlformats.org/officeDocument/2006/relationships/slideLayout" Target="../slideLayouts/slideLayout73.xml"/><Relationship Id="rId3" Type="http://schemas.openxmlformats.org/officeDocument/2006/relationships/slideLayout" Target="../slideLayouts/slideLayout58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17" Type="http://schemas.openxmlformats.org/officeDocument/2006/relationships/slideLayout" Target="../slideLayouts/slideLayout72.xml"/><Relationship Id="rId2" Type="http://schemas.openxmlformats.org/officeDocument/2006/relationships/slideLayout" Target="../slideLayouts/slideLayout57.xml"/><Relationship Id="rId16" Type="http://schemas.openxmlformats.org/officeDocument/2006/relationships/slideLayout" Target="../slideLayouts/slideLayout71.xml"/><Relationship Id="rId20" Type="http://schemas.openxmlformats.org/officeDocument/2006/relationships/image" Target="../media/image1.gif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60.xml"/><Relationship Id="rId15" Type="http://schemas.openxmlformats.org/officeDocument/2006/relationships/slideLayout" Target="../slideLayouts/slideLayout70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65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0321" y="-25836"/>
            <a:ext cx="12222481" cy="78123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7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/>
          <p:cNvSpPr/>
          <p:nvPr/>
        </p:nvSpPr>
        <p:spPr>
          <a:xfrm flipV="1">
            <a:off x="-10160" y="6293030"/>
            <a:ext cx="12202160" cy="5649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TW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85420" y="276087"/>
            <a:ext cx="10315855" cy="11835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85421" y="1566001"/>
            <a:ext cx="10315854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6766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1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" y="6274828"/>
            <a:ext cx="568959" cy="568959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701039" y="6429944"/>
            <a:ext cx="47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TW" altLang="en-US" sz="16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嘉義縣衛生局 </a:t>
            </a:r>
            <a:r>
              <a:rPr lang="en-US" altLang="zh-TW" sz="12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Public Health Bureau</a:t>
            </a:r>
            <a:r>
              <a:rPr lang="zh-TW" altLang="en-US" sz="12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lang="en-US" altLang="zh-TW" sz="1200" b="0" kern="1200" dirty="0" err="1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Chiayi</a:t>
            </a:r>
            <a:r>
              <a:rPr lang="en-US" altLang="zh-TW" sz="12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County</a:t>
            </a:r>
            <a:r>
              <a:rPr lang="zh-TW" altLang="en-US" sz="12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lang="en-US" altLang="zh-TW" sz="12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TAIWAN</a:t>
            </a:r>
            <a:endParaRPr lang="zh-TW" altLang="zh-TW" sz="1200" b="0" kern="12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015" y="6398861"/>
            <a:ext cx="573797" cy="581917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481" y="6398861"/>
            <a:ext cx="519665" cy="538611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69" y="6398861"/>
            <a:ext cx="584624" cy="592744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43" y="6410436"/>
            <a:ext cx="552145" cy="562971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726" y="6398861"/>
            <a:ext cx="573797" cy="581917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663" y="6398861"/>
            <a:ext cx="519665" cy="538611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802" y="6398861"/>
            <a:ext cx="584624" cy="592744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32" y="6422011"/>
            <a:ext cx="552145" cy="56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7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85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84" r:id="rId14"/>
    <p:sldLayoutId id="2147483681" r:id="rId15"/>
    <p:sldLayoutId id="2147483682" r:id="rId16"/>
    <p:sldLayoutId id="2147483683" r:id="rId17"/>
    <p:sldLayoutId id="2147483678" r:id="rId18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zh-TW" sz="4000" b="1" kern="1200">
          <a:solidFill>
            <a:srgbClr val="0066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</p:titleStyle>
    <p:bodyStyle>
      <a:lvl1pPr marL="210312" indent="-210312" algn="l" defTabSz="914400" rtl="0" eaLnBrk="1" latinLnBrk="0" hangingPunct="1">
        <a:lnSpc>
          <a:spcPct val="100000"/>
        </a:lnSpc>
        <a:spcBef>
          <a:spcPts val="1100"/>
        </a:spcBef>
        <a:buFont typeface="Arial" panose="020B0604020202020204" pitchFamily="34" charset="0"/>
        <a:buChar char="•"/>
        <a:defRPr lang="zh-TW" sz="3200" kern="1200">
          <a:solidFill>
            <a:srgbClr val="0050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  <a:lvl2pPr marL="283464" marR="0" indent="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zh-TW" sz="2800" kern="1200">
          <a:solidFill>
            <a:srgbClr val="00206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2pPr>
      <a:lvl3pPr marL="1019556" indent="-3429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lang="en-US" altLang="zh-TW" sz="2400" kern="1200" dirty="0" smtClean="0">
          <a:solidFill>
            <a:srgbClr val="800000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 flipV="1">
            <a:off x="-866" y="1503855"/>
            <a:ext cx="12222481" cy="535673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76000">
                <a:schemeClr val="accent5">
                  <a:lumMod val="60000"/>
                  <a:lumOff val="40000"/>
                  <a:alpha val="34000"/>
                </a:schemeClr>
              </a:gs>
              <a:gs pos="100000">
                <a:schemeClr val="accent5">
                  <a:alpha val="69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85420" y="276087"/>
            <a:ext cx="10315855" cy="11835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85421" y="1566001"/>
            <a:ext cx="10315854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6766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800">
                <a:solidFill>
                  <a:schemeClr val="tx1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70" y="50522"/>
            <a:ext cx="710585" cy="710585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>
            <a:off x="777097" y="48929"/>
            <a:ext cx="16036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TW" altLang="en-US" sz="1800" b="1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嘉義縣衛生局 </a:t>
            </a:r>
            <a:r>
              <a:rPr lang="en-US" altLang="zh-TW" sz="10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Public Health Bureau</a:t>
            </a:r>
            <a:r>
              <a:rPr lang="zh-TW" altLang="en-US" sz="10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lang="en-US" altLang="zh-TW" sz="1000" b="0" kern="1200" dirty="0" err="1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Chiayi</a:t>
            </a:r>
            <a:r>
              <a:rPr lang="en-US" altLang="zh-TW" sz="10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County</a:t>
            </a:r>
            <a:r>
              <a:rPr lang="zh-TW" altLang="en-US" sz="10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 </a:t>
            </a:r>
            <a:r>
              <a:rPr lang="en-US" altLang="zh-TW" sz="1000" b="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TAIWAN</a:t>
            </a:r>
            <a:endParaRPr lang="zh-TW" altLang="zh-TW" sz="1000" b="0" kern="1200" dirty="0">
              <a:solidFill>
                <a:schemeClr val="tx1"/>
              </a:solidFill>
              <a:effectLst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4" name="圖片 3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558" y="6243964"/>
            <a:ext cx="757182" cy="767897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004" y="6301110"/>
            <a:ext cx="685750" cy="710751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254" y="6229677"/>
            <a:ext cx="771469" cy="78218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418" y="6268965"/>
            <a:ext cx="728610" cy="742896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9551" y="6221984"/>
            <a:ext cx="757182" cy="767897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7" y="6279130"/>
            <a:ext cx="685750" cy="710751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832" y="6243056"/>
            <a:ext cx="771469" cy="782184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996" y="6282344"/>
            <a:ext cx="728610" cy="74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37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  <p:sldLayoutId id="2147483717" r:id="rId19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zh-TW" sz="4000" b="1" kern="1200">
          <a:solidFill>
            <a:srgbClr val="0066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</p:titleStyle>
    <p:bodyStyle>
      <a:lvl1pPr marL="210312" indent="-210312" algn="l" defTabSz="91440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lang="zh-TW" sz="3600" kern="1200">
          <a:solidFill>
            <a:srgbClr val="0066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  <a:lvl2pPr marL="283464" marR="0" indent="0" algn="l" defTabSz="914400" rtl="0" eaLnBrk="1" fontAlgn="auto" latinLnBrk="0" hangingPunct="1">
        <a:lnSpc>
          <a:spcPct val="90000"/>
        </a:lnSpc>
        <a:spcBef>
          <a:spcPts val="4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zh-TW" sz="2800" kern="1200">
          <a:solidFill>
            <a:srgbClr val="00206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2pPr>
      <a:lvl3pPr marL="1019556" indent="-342900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en-US" altLang="zh-TW" sz="2400" kern="1200" dirty="0" smtClean="0">
          <a:solidFill>
            <a:srgbClr val="800000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449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0321" y="-25836"/>
            <a:ext cx="12222481" cy="78123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7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flipV="1">
            <a:off x="-10160" y="6293030"/>
            <a:ext cx="12202160" cy="5649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85420" y="276087"/>
            <a:ext cx="10315855" cy="11835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85421" y="1566001"/>
            <a:ext cx="10315854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1</a:t>
            </a:r>
          </a:p>
          <a:p>
            <a:pPr lvl="1"/>
            <a:r>
              <a:rPr lang="zh-TW" altLang="en-US" dirty="0" smtClean="0"/>
              <a:t>這是內文文字</a:t>
            </a:r>
            <a:r>
              <a:rPr lang="en-US" altLang="zh-TW" dirty="0" smtClean="0"/>
              <a:t>1</a:t>
            </a:r>
          </a:p>
          <a:p>
            <a:pPr lvl="2"/>
            <a:r>
              <a:rPr lang="en-US" altLang="zh-TW" dirty="0" err="1" smtClean="0"/>
              <a:t>OO</a:t>
            </a:r>
            <a:endParaRPr lang="en-US" altLang="zh-TW" dirty="0" smtClean="0"/>
          </a:p>
          <a:p>
            <a:pPr lvl="0"/>
            <a:r>
              <a:rPr lang="zh-TW" altLang="en-US" dirty="0" smtClean="0"/>
              <a:t>項目</a:t>
            </a:r>
            <a:r>
              <a:rPr lang="en-US" altLang="zh-TW" dirty="0" smtClean="0"/>
              <a:t>2</a:t>
            </a:r>
            <a:endParaRPr lang="zh-TW" altLang="en-US" dirty="0" smtClean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 smtClean="0"/>
              <a:t>這是內文文字</a:t>
            </a:r>
            <a:r>
              <a:rPr lang="en-US" altLang="zh-TW" dirty="0" smtClean="0"/>
              <a:t>2</a:t>
            </a:r>
          </a:p>
          <a:p>
            <a:pPr marL="6766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 smtClean="0"/>
              <a:t>OO</a:t>
            </a:r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1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" y="6274828"/>
            <a:ext cx="568959" cy="568959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701039" y="6429944"/>
            <a:ext cx="47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TW" altLang="en-US" sz="1600" b="1" dirty="0" smtClean="0">
                <a:solidFill>
                  <a:srgbClr val="000000"/>
                </a:solidFill>
              </a:rPr>
              <a:t>嘉義縣衛生局 </a:t>
            </a:r>
            <a:r>
              <a:rPr lang="en-US" altLang="zh-TW" sz="1200" dirty="0" smtClean="0">
                <a:solidFill>
                  <a:srgbClr val="000000"/>
                </a:solidFill>
              </a:rPr>
              <a:t>Public Health Bureau</a:t>
            </a:r>
            <a:r>
              <a:rPr lang="zh-TW" altLang="en-US" sz="1200" dirty="0" smtClean="0">
                <a:solidFill>
                  <a:srgbClr val="000000"/>
                </a:solidFill>
              </a:rPr>
              <a:t> </a:t>
            </a:r>
            <a:r>
              <a:rPr lang="en-US" altLang="zh-TW" sz="1200" dirty="0" err="1" smtClean="0">
                <a:solidFill>
                  <a:srgbClr val="000000"/>
                </a:solidFill>
              </a:rPr>
              <a:t>Chiayi</a:t>
            </a:r>
            <a:r>
              <a:rPr lang="en-US" altLang="zh-TW" sz="1200" dirty="0" smtClean="0">
                <a:solidFill>
                  <a:srgbClr val="000000"/>
                </a:solidFill>
              </a:rPr>
              <a:t> County</a:t>
            </a:r>
            <a:r>
              <a:rPr lang="zh-TW" altLang="en-US" sz="1200" dirty="0" smtClean="0">
                <a:solidFill>
                  <a:srgbClr val="000000"/>
                </a:solidFill>
              </a:rPr>
              <a:t> </a:t>
            </a:r>
            <a:r>
              <a:rPr lang="en-US" altLang="zh-TW" sz="1200" dirty="0" smtClean="0">
                <a:solidFill>
                  <a:srgbClr val="000000"/>
                </a:solidFill>
              </a:rPr>
              <a:t>TAIWAN</a:t>
            </a:r>
            <a:endParaRPr lang="zh-TW" altLang="zh-TW" sz="1200" dirty="0">
              <a:solidFill>
                <a:srgbClr val="000000"/>
              </a:solidFill>
            </a:endParaRPr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015" y="6398861"/>
            <a:ext cx="573797" cy="581917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481" y="6398861"/>
            <a:ext cx="519665" cy="538611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69" y="6398861"/>
            <a:ext cx="584624" cy="592744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43" y="6410436"/>
            <a:ext cx="552145" cy="562971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726" y="6398861"/>
            <a:ext cx="573797" cy="581917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663" y="6398861"/>
            <a:ext cx="519665" cy="538611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802" y="6398861"/>
            <a:ext cx="584624" cy="592744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32" y="6422011"/>
            <a:ext cx="552145" cy="56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  <p:sldLayoutId id="2147483736" r:id="rId18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zh-TW" sz="4000" b="1" kern="1200">
          <a:solidFill>
            <a:srgbClr val="0066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</p:titleStyle>
    <p:bodyStyle>
      <a:lvl1pPr marL="210312" indent="-210312" algn="l" defTabSz="914400" rtl="0" eaLnBrk="1" latinLnBrk="0" hangingPunct="1">
        <a:lnSpc>
          <a:spcPct val="100000"/>
        </a:lnSpc>
        <a:spcBef>
          <a:spcPts val="1100"/>
        </a:spcBef>
        <a:buFont typeface="Arial" panose="020B0604020202020204" pitchFamily="34" charset="0"/>
        <a:buChar char="•"/>
        <a:defRPr lang="zh-TW" sz="3200" kern="1200">
          <a:solidFill>
            <a:srgbClr val="0050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  <a:lvl2pPr marL="283464" marR="0" indent="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zh-TW" sz="2800" kern="1200">
          <a:solidFill>
            <a:srgbClr val="00206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2pPr>
      <a:lvl3pPr marL="1019556" indent="-3429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lang="en-US" altLang="zh-TW" sz="2400" kern="1200" dirty="0" smtClean="0">
          <a:solidFill>
            <a:srgbClr val="800000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-20321" y="-25836"/>
            <a:ext cx="12222481" cy="78123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27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flipV="1">
            <a:off x="-10160" y="6293030"/>
            <a:ext cx="12202160" cy="5649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985420" y="276087"/>
            <a:ext cx="10315855" cy="11835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85421" y="1566001"/>
            <a:ext cx="10315854" cy="462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項目</a:t>
            </a:r>
            <a:r>
              <a:rPr lang="en-US" altLang="zh-TW" dirty="0"/>
              <a:t>1</a:t>
            </a:r>
          </a:p>
          <a:p>
            <a:pPr lvl="1"/>
            <a:r>
              <a:rPr lang="zh-TW" altLang="en-US" dirty="0"/>
              <a:t>這是內文文字</a:t>
            </a:r>
            <a:r>
              <a:rPr lang="en-US" altLang="zh-TW" dirty="0"/>
              <a:t>1</a:t>
            </a:r>
          </a:p>
          <a:p>
            <a:pPr lvl="2"/>
            <a:r>
              <a:rPr lang="en-US" altLang="zh-TW" dirty="0" err="1"/>
              <a:t>OO</a:t>
            </a:r>
            <a:endParaRPr lang="en-US" altLang="zh-TW" dirty="0"/>
          </a:p>
          <a:p>
            <a:pPr lvl="0"/>
            <a:r>
              <a:rPr lang="zh-TW" altLang="en-US" dirty="0"/>
              <a:t>項目</a:t>
            </a:r>
            <a:r>
              <a:rPr lang="en-US" altLang="zh-TW" dirty="0"/>
              <a:t>2</a:t>
            </a:r>
            <a:endParaRPr lang="zh-TW" altLang="en-US" dirty="0"/>
          </a:p>
          <a:p>
            <a:pPr marL="283464" marR="0" lvl="1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TW" altLang="en-US" dirty="0"/>
              <a:t>這是內文文字</a:t>
            </a:r>
            <a:r>
              <a:rPr lang="en-US" altLang="zh-TW" dirty="0"/>
              <a:t>2</a:t>
            </a:r>
          </a:p>
          <a:p>
            <a:pPr marL="676656" marR="0" lvl="2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zh-TW" dirty="0" err="1"/>
              <a:t>OO</a:t>
            </a:r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1781598" y="6477729"/>
            <a:ext cx="410402" cy="3589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TW" sz="10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‹#›</a:t>
            </a:fld>
            <a:endParaRPr lang="en-US" altLang="zh-TW" dirty="0">
              <a:solidFill>
                <a:srgbClr val="000000"/>
              </a:solidFill>
            </a:endParaRPr>
          </a:p>
        </p:txBody>
      </p:sp>
      <p:pic>
        <p:nvPicPr>
          <p:cNvPr id="14" name="圖片 13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" y="6274828"/>
            <a:ext cx="568959" cy="568959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701039" y="6429944"/>
            <a:ext cx="475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TW" altLang="en-US" sz="1600" b="1" dirty="0">
                <a:solidFill>
                  <a:srgbClr val="000000"/>
                </a:solidFill>
              </a:rPr>
              <a:t>嘉義縣衛生局 </a:t>
            </a:r>
            <a:r>
              <a:rPr lang="en-US" altLang="zh-TW" sz="1200" dirty="0">
                <a:solidFill>
                  <a:srgbClr val="000000"/>
                </a:solidFill>
              </a:rPr>
              <a:t>Public Health Bureau</a:t>
            </a:r>
            <a:r>
              <a:rPr lang="zh-TW" altLang="en-US" sz="1200" dirty="0">
                <a:solidFill>
                  <a:srgbClr val="000000"/>
                </a:solidFill>
              </a:rPr>
              <a:t> </a:t>
            </a:r>
            <a:r>
              <a:rPr lang="en-US" altLang="zh-TW" sz="1200" dirty="0" err="1">
                <a:solidFill>
                  <a:srgbClr val="000000"/>
                </a:solidFill>
              </a:rPr>
              <a:t>Chiayi</a:t>
            </a:r>
            <a:r>
              <a:rPr lang="en-US" altLang="zh-TW" sz="1200" dirty="0">
                <a:solidFill>
                  <a:srgbClr val="000000"/>
                </a:solidFill>
              </a:rPr>
              <a:t> County</a:t>
            </a:r>
            <a:r>
              <a:rPr lang="zh-TW" altLang="en-US" sz="1200" dirty="0">
                <a:solidFill>
                  <a:srgbClr val="000000"/>
                </a:solidFill>
              </a:rPr>
              <a:t> </a:t>
            </a:r>
            <a:r>
              <a:rPr lang="en-US" altLang="zh-TW" sz="1200" dirty="0">
                <a:solidFill>
                  <a:srgbClr val="000000"/>
                </a:solidFill>
              </a:rPr>
              <a:t>TAIWAN</a:t>
            </a:r>
            <a:endParaRPr lang="zh-TW" altLang="zh-TW" sz="1200" dirty="0">
              <a:solidFill>
                <a:srgbClr val="000000"/>
              </a:solidFill>
            </a:endParaRPr>
          </a:p>
        </p:txBody>
      </p:sp>
      <p:pic>
        <p:nvPicPr>
          <p:cNvPr id="12" name="圖片 11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015" y="6398861"/>
            <a:ext cx="573797" cy="581917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481" y="6398861"/>
            <a:ext cx="519665" cy="538611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869" y="6398861"/>
            <a:ext cx="584624" cy="592744"/>
          </a:xfrm>
          <a:prstGeom prst="rect">
            <a:avLst/>
          </a:prstGeom>
        </p:spPr>
      </p:pic>
      <p:pic>
        <p:nvPicPr>
          <p:cNvPr id="17" name="圖片 16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43" y="6410436"/>
            <a:ext cx="552145" cy="562971"/>
          </a:xfrm>
          <a:prstGeom prst="rect">
            <a:avLst/>
          </a:prstGeom>
        </p:spPr>
      </p:pic>
      <p:pic>
        <p:nvPicPr>
          <p:cNvPr id="18" name="圖片 17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2726" y="6398861"/>
            <a:ext cx="573797" cy="581917"/>
          </a:xfrm>
          <a:prstGeom prst="rect">
            <a:avLst/>
          </a:prstGeom>
        </p:spPr>
      </p:pic>
      <p:pic>
        <p:nvPicPr>
          <p:cNvPr id="19" name="圖片 18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0663" y="6398861"/>
            <a:ext cx="519665" cy="538611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802" y="6398861"/>
            <a:ext cx="584624" cy="592744"/>
          </a:xfrm>
          <a:prstGeom prst="rect">
            <a:avLst/>
          </a:prstGeom>
        </p:spPr>
      </p:pic>
      <p:pic>
        <p:nvPicPr>
          <p:cNvPr id="21" name="圖片 20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8532" y="6422011"/>
            <a:ext cx="552145" cy="56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4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  <p:sldLayoutId id="2147483755" r:id="rId18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zh-TW" sz="4000" b="1" kern="1200">
          <a:solidFill>
            <a:srgbClr val="0066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</p:titleStyle>
    <p:bodyStyle>
      <a:lvl1pPr marL="210312" indent="-210312" algn="l" defTabSz="914400" rtl="0" eaLnBrk="1" latinLnBrk="0" hangingPunct="1">
        <a:lnSpc>
          <a:spcPct val="100000"/>
        </a:lnSpc>
        <a:spcBef>
          <a:spcPts val="1100"/>
        </a:spcBef>
        <a:buFont typeface="Arial" panose="020B0604020202020204" pitchFamily="34" charset="0"/>
        <a:buChar char="•"/>
        <a:defRPr lang="zh-TW" sz="3200" kern="1200">
          <a:solidFill>
            <a:srgbClr val="00500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1pPr>
      <a:lvl2pPr marL="283464" marR="0" indent="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zh-TW" sz="2800" kern="1200">
          <a:solidFill>
            <a:srgbClr val="002060"/>
          </a:solidFill>
          <a:latin typeface="微軟正黑體" panose="020B0604030504040204" pitchFamily="34" charset="-120"/>
          <a:ea typeface="微軟正黑體" panose="020B0604030504040204" pitchFamily="34" charset="-120"/>
          <a:cs typeface="Times New Roman" panose="02020603050405020304" pitchFamily="18" charset="0"/>
        </a:defRPr>
      </a:lvl2pPr>
      <a:lvl3pPr marL="1019556" indent="-3429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lang="en-US" altLang="zh-TW" sz="2400" kern="1200" dirty="0" smtClean="0">
          <a:solidFill>
            <a:srgbClr val="800000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905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4pPr>
      <a:lvl5pPr marL="11338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標楷體" panose="03000509000000000000" pitchFamily="65" charset="-120"/>
          <a:ea typeface="標楷體" panose="03000509000000000000" pitchFamily="65" charset="-120"/>
          <a:cs typeface="+mn-cs"/>
        </a:defRPr>
      </a:lvl5pPr>
      <a:lvl6pPr marL="13624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196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48256" indent="-155448" algn="l" defTabSz="91440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3.wdp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57.xml"/><Relationship Id="rId6" Type="http://schemas.openxmlformats.org/officeDocument/2006/relationships/diagramColors" Target="../diagrams/colors1.xml"/><Relationship Id="rId11" Type="http://schemas.microsoft.com/office/2007/relationships/hdphoto" Target="../media/hdphoto2.wdp"/><Relationship Id="rId5" Type="http://schemas.openxmlformats.org/officeDocument/2006/relationships/diagramQuickStyle" Target="../diagrams/quickStyle1.xml"/><Relationship Id="rId15" Type="http://schemas.microsoft.com/office/2007/relationships/hdphoto" Target="../media/hdphoto4.wdp"/><Relationship Id="rId10" Type="http://schemas.openxmlformats.org/officeDocument/2006/relationships/image" Target="../media/image18.png"/><Relationship Id="rId4" Type="http://schemas.openxmlformats.org/officeDocument/2006/relationships/diagramLayout" Target="../diagrams/layout1.xml"/><Relationship Id="rId9" Type="http://schemas.microsoft.com/office/2007/relationships/hdphoto" Target="../media/hdphoto1.wdp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>
                <a:sym typeface="新細明體" panose="02020500000000000000" pitchFamily="18" charset="-120"/>
              </a:rPr>
              <a:t>嘉義縣衛生局</a:t>
            </a:r>
            <a:r>
              <a:rPr lang="en-US" altLang="zh-TW" dirty="0">
                <a:sym typeface="新細明體" panose="02020500000000000000" pitchFamily="18" charset="-120"/>
              </a:rPr>
              <a:t/>
            </a:r>
            <a:br>
              <a:rPr lang="en-US" altLang="zh-TW" dirty="0">
                <a:sym typeface="新細明體" panose="02020500000000000000" pitchFamily="18" charset="-120"/>
              </a:rPr>
            </a:br>
            <a:r>
              <a:rPr lang="en-US" altLang="zh-TW" dirty="0" smtClean="0">
                <a:sym typeface="新細明體" panose="02020500000000000000" pitchFamily="18" charset="-120"/>
              </a:rPr>
              <a:t>108</a:t>
            </a:r>
            <a:r>
              <a:rPr lang="zh-TW" altLang="en-US" dirty="0" smtClean="0">
                <a:sym typeface="新細明體" panose="02020500000000000000" pitchFamily="18" charset="-120"/>
              </a:rPr>
              <a:t>年度第</a:t>
            </a:r>
            <a:r>
              <a:rPr lang="en-US" altLang="zh-TW" dirty="0" smtClean="0">
                <a:sym typeface="新細明體" panose="02020500000000000000" pitchFamily="18" charset="-120"/>
              </a:rPr>
              <a:t>2</a:t>
            </a:r>
            <a:r>
              <a:rPr lang="zh-TW" altLang="en-US" dirty="0" smtClean="0">
                <a:sym typeface="新細明體" panose="02020500000000000000" pitchFamily="18" charset="-120"/>
              </a:rPr>
              <a:t>次校長會議宣導事項</a:t>
            </a:r>
            <a:endParaRPr lang="zh-TW" altLang="en-US" dirty="0">
              <a:sym typeface="新細明體" panose="02020500000000000000" pitchFamily="18" charset="-120"/>
            </a:endParaRP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2156185" y="4843810"/>
            <a:ext cx="4279577" cy="448056"/>
          </a:xfrm>
        </p:spPr>
        <p:txBody>
          <a:bodyPr>
            <a:normAutofit lnSpcReduction="10000"/>
          </a:bodyPr>
          <a:lstStyle/>
          <a:p>
            <a:r>
              <a:rPr lang="zh-TW" altLang="en-US" dirty="0">
                <a:sym typeface="新細明體" panose="02020500000000000000" pitchFamily="18" charset="-120"/>
              </a:rPr>
              <a:t>報告人</a:t>
            </a:r>
            <a:r>
              <a:rPr lang="zh-TW" altLang="en-US" dirty="0" smtClean="0">
                <a:sym typeface="新細明體" panose="02020500000000000000" pitchFamily="18" charset="-120"/>
              </a:rPr>
              <a:t>：祝年豐</a:t>
            </a:r>
            <a:endParaRPr lang="zh-TW" altLang="en-US" dirty="0">
              <a:sym typeface="新細明體" panose="02020500000000000000" pitchFamily="18" charset="-120"/>
            </a:endParaRPr>
          </a:p>
        </p:txBody>
      </p:sp>
      <p:sp>
        <p:nvSpPr>
          <p:cNvPr id="5" name="副標題 3"/>
          <p:cNvSpPr txBox="1">
            <a:spLocks/>
          </p:cNvSpPr>
          <p:nvPr/>
        </p:nvSpPr>
        <p:spPr>
          <a:xfrm>
            <a:off x="2156184" y="5444446"/>
            <a:ext cx="4279577" cy="448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Arial" panose="020B0604020202020204" pitchFamily="34" charset="0"/>
              <a:buNone/>
              <a:defRPr lang="zh-TW" sz="2400" kern="120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1pPr>
            <a:lvl2pPr marL="457200" marR="0" indent="0" algn="ctr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zh-TW" sz="20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altLang="zh-TW" sz="1800" kern="12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buFont typeface="Arial" panose="020B0604020202020204" pitchFamily="34" charset="0"/>
              <a:buNone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1800" dirty="0">
                <a:sym typeface="新細明體" panose="02020500000000000000" pitchFamily="18" charset="-120"/>
              </a:rPr>
              <a:t>報告日期： </a:t>
            </a:r>
            <a:r>
              <a:rPr lang="en-US" altLang="zh-TW" sz="1800" dirty="0" smtClean="0">
                <a:sym typeface="新細明體" panose="02020500000000000000" pitchFamily="18" charset="-120"/>
              </a:rPr>
              <a:t>108</a:t>
            </a:r>
            <a:r>
              <a:rPr lang="zh-TW" altLang="en-US" sz="1800" dirty="0" smtClean="0">
                <a:sym typeface="新細明體" panose="02020500000000000000" pitchFamily="18" charset="-120"/>
              </a:rPr>
              <a:t>  </a:t>
            </a:r>
            <a:r>
              <a:rPr lang="zh-TW" altLang="en-US" sz="1800" dirty="0">
                <a:sym typeface="新細明體" panose="02020500000000000000" pitchFamily="18" charset="-120"/>
              </a:rPr>
              <a:t>年 </a:t>
            </a:r>
            <a:r>
              <a:rPr lang="en-US" altLang="zh-TW" sz="1800" dirty="0" smtClean="0">
                <a:sym typeface="新細明體" panose="02020500000000000000" pitchFamily="18" charset="-120"/>
              </a:rPr>
              <a:t>8</a:t>
            </a:r>
            <a:r>
              <a:rPr lang="zh-TW" altLang="en-US" sz="1800" dirty="0" smtClean="0">
                <a:sym typeface="新細明體" panose="02020500000000000000" pitchFamily="18" charset="-120"/>
              </a:rPr>
              <a:t>  </a:t>
            </a:r>
            <a:r>
              <a:rPr lang="zh-TW" altLang="en-US" sz="1800" dirty="0">
                <a:sym typeface="新細明體" panose="02020500000000000000" pitchFamily="18" charset="-120"/>
              </a:rPr>
              <a:t>月 </a:t>
            </a:r>
            <a:r>
              <a:rPr lang="en-US" altLang="zh-TW" sz="1800" dirty="0" smtClean="0">
                <a:sym typeface="新細明體" panose="02020500000000000000" pitchFamily="18" charset="-120"/>
              </a:rPr>
              <a:t>28</a:t>
            </a:r>
            <a:r>
              <a:rPr lang="zh-TW" altLang="en-US" sz="1800" dirty="0" smtClean="0">
                <a:sym typeface="新細明體" panose="02020500000000000000" pitchFamily="18" charset="-120"/>
              </a:rPr>
              <a:t>  </a:t>
            </a:r>
            <a:r>
              <a:rPr lang="zh-TW" altLang="en-US" sz="1800" dirty="0">
                <a:sym typeface="新細明體" panose="02020500000000000000" pitchFamily="18" charset="-120"/>
              </a:rPr>
              <a:t>日</a:t>
            </a:r>
            <a:endParaRPr lang="en-US" altLang="en-US" sz="1800" dirty="0">
              <a:sym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471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A8D9AD5-F248-4919-864A-CFD76CC027D6}" type="slidenum">
              <a:rPr lang="en-US" altLang="zh-TW" smtClean="0">
                <a:solidFill>
                  <a:srgbClr val="000000"/>
                </a:solidFill>
              </a:rPr>
              <a:pPr/>
              <a:t>2</a:t>
            </a:fld>
            <a:endParaRPr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3885783228"/>
              </p:ext>
            </p:extLst>
          </p:nvPr>
        </p:nvGraphicFramePr>
        <p:xfrm>
          <a:off x="648587" y="1274505"/>
          <a:ext cx="10175380" cy="6581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8" name="Picture 6" descr="C:\Users\hb0314\Desktop\108心衛資料\108衛教主軸-自殺防治守門人-1925專線\素材\本科設計-自殺防治宣導物\安心專線1925紙板-1080415-0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4750">
            <a:off x="8302552" y="1857770"/>
            <a:ext cx="2204003" cy="20898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470" y="632747"/>
            <a:ext cx="2209800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894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00" y="127596"/>
            <a:ext cx="11851759" cy="2303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7432148" y="3848986"/>
            <a:ext cx="42742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zh-TW" sz="2800" b="1" dirty="0">
                <a:solidFill>
                  <a:srgbClr val="007033"/>
                </a:solidFill>
              </a:rPr>
              <a:t>24</a:t>
            </a:r>
            <a:r>
              <a:rPr lang="zh-TW" altLang="en-US" sz="2800" b="1" dirty="0">
                <a:solidFill>
                  <a:srgbClr val="007033"/>
                </a:solidFill>
              </a:rPr>
              <a:t>小時免費心理</a:t>
            </a:r>
            <a:r>
              <a:rPr lang="zh-TW" altLang="en-US" sz="2800" b="1" dirty="0" smtClean="0">
                <a:solidFill>
                  <a:srgbClr val="007033"/>
                </a:solidFill>
              </a:rPr>
              <a:t>諮詢</a:t>
            </a:r>
            <a:endParaRPr lang="en-US" altLang="zh-TW" sz="2800" b="1" dirty="0">
              <a:solidFill>
                <a:srgbClr val="007033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 smtClean="0">
                <a:solidFill>
                  <a:srgbClr val="007033"/>
                </a:solidFill>
              </a:rPr>
              <a:t>自殺</a:t>
            </a:r>
            <a:r>
              <a:rPr lang="zh-TW" altLang="en-US" sz="2800" b="1" dirty="0">
                <a:solidFill>
                  <a:srgbClr val="007033"/>
                </a:solidFill>
              </a:rPr>
              <a:t>企圖者資源連結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007033"/>
                </a:solidFill>
              </a:rPr>
              <a:t>第三者自殺通報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800" b="1" dirty="0">
                <a:solidFill>
                  <a:srgbClr val="007033"/>
                </a:solidFill>
              </a:rPr>
              <a:t>線上危機處理</a:t>
            </a:r>
          </a:p>
          <a:p>
            <a:endParaRPr lang="zh-TW" altLang="en-US" dirty="0">
              <a:solidFill>
                <a:srgbClr val="000000"/>
              </a:solidFill>
            </a:endParaRPr>
          </a:p>
        </p:txBody>
      </p:sp>
      <p:pic>
        <p:nvPicPr>
          <p:cNvPr id="1027" name="Picture 3" descr="C:\Users\hb0314\Desktop\108心衛資料\108衛教主軸-自殺防治守門人-1925專線\素材\本科設計-自殺防治宣導物\安心專線1925紙板-1080415-02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016" l="46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7255">
            <a:off x="6167235" y="2154025"/>
            <a:ext cx="744537" cy="139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hb0314\Desktop\123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842" y="922669"/>
            <a:ext cx="8516679" cy="103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9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內容版面配置區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89" y="314210"/>
            <a:ext cx="9975945" cy="6163519"/>
          </a:xfr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D8D479-8942-46E8-A226-A4E01F7A105C}" type="slidenum">
              <a:rPr lang="en-US" altLang="zh-TW" smtClean="0">
                <a:solidFill>
                  <a:srgbClr val="000000"/>
                </a:solidFill>
              </a:rPr>
              <a:pPr/>
              <a:t>3</a:t>
            </a:fld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63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感謝聆聽</a:t>
            </a:r>
            <a:br>
              <a:rPr lang="zh-TW" altLang="en-US" dirty="0"/>
            </a:br>
            <a:r>
              <a:rPr lang="zh-TW" altLang="en-US" dirty="0"/>
              <a:t>敬請指正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1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1_Ecology 16x9">
  <a:themeElements>
    <a:clrScheme name="自訂 4">
      <a:dk1>
        <a:srgbClr val="000000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自訂 1">
      <a:majorFont>
        <a:latin typeface="微軟正黑體"/>
        <a:ea typeface="微軟正黑體"/>
        <a:cs typeface=""/>
      </a:majorFont>
      <a:minorFont>
        <a:latin typeface="微軟正黑體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Ecology 16x9">
  <a:themeElements>
    <a:clrScheme name="自訂 4">
      <a:dk1>
        <a:srgbClr val="000000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Ecology 16x9">
  <a:themeElements>
    <a:clrScheme name="自訂 4">
      <a:dk1>
        <a:srgbClr val="000000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自訂 1">
      <a:majorFont>
        <a:latin typeface="微軟正黑體"/>
        <a:ea typeface="微軟正黑體"/>
        <a:cs typeface=""/>
      </a:majorFont>
      <a:minorFont>
        <a:latin typeface="微軟正黑體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Ecology 16x9">
  <a:themeElements>
    <a:clrScheme name="自訂 4">
      <a:dk1>
        <a:srgbClr val="000000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自訂 1">
      <a:majorFont>
        <a:latin typeface="微軟正黑體"/>
        <a:ea typeface="微軟正黑體"/>
        <a:cs typeface=""/>
      </a:majorFont>
      <a:minorFont>
        <a:latin typeface="微軟正黑體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佈景主題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佈景主題">
  <a:themeElements>
    <a:clrScheme name="Seashells">
      <a:dk1>
        <a:srgbClr val="634823"/>
      </a:dk1>
      <a:lt1>
        <a:sysClr val="window" lastClr="FFFFFF"/>
      </a:lt1>
      <a:dk2>
        <a:srgbClr val="000000"/>
      </a:dk2>
      <a:lt2>
        <a:srgbClr val="F9EDD7"/>
      </a:lt2>
      <a:accent1>
        <a:srgbClr val="803C63"/>
      </a:accent1>
      <a:accent2>
        <a:srgbClr val="5A95A4"/>
      </a:accent2>
      <a:accent3>
        <a:srgbClr val="EBB419"/>
      </a:accent3>
      <a:accent4>
        <a:srgbClr val="E1771F"/>
      </a:accent4>
      <a:accent5>
        <a:srgbClr val="648C7A"/>
      </a:accent5>
      <a:accent6>
        <a:srgbClr val="ACBB51"/>
      </a:accent6>
      <a:hlink>
        <a:srgbClr val="5A95A4"/>
      </a:hlink>
      <a:folHlink>
        <a:srgbClr val="E1771F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3906</TotalTime>
  <Words>43</Words>
  <Application>Microsoft Office PowerPoint</Application>
  <PresentationFormat>寬螢幕</PresentationFormat>
  <Paragraphs>15</Paragraphs>
  <Slides>4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4</vt:i4>
      </vt:variant>
      <vt:variant>
        <vt:lpstr>投影片標題</vt:lpstr>
      </vt:variant>
      <vt:variant>
        <vt:i4>4</vt:i4>
      </vt:variant>
    </vt:vector>
  </HeadingPairs>
  <TitlesOfParts>
    <vt:vector size="16" baseType="lpstr">
      <vt:lpstr>Microsoft JhengHei UI</vt:lpstr>
      <vt:lpstr>微軟正黑體</vt:lpstr>
      <vt:lpstr>新細明體</vt:lpstr>
      <vt:lpstr>標楷體</vt:lpstr>
      <vt:lpstr>Arial</vt:lpstr>
      <vt:lpstr>Calibri</vt:lpstr>
      <vt:lpstr>Corbel</vt:lpstr>
      <vt:lpstr>Times New Roman</vt:lpstr>
      <vt:lpstr>1_Ecology 16x9</vt:lpstr>
      <vt:lpstr>2_Ecology 16x9</vt:lpstr>
      <vt:lpstr>3_Ecology 16x9</vt:lpstr>
      <vt:lpstr>4_Ecology 16x9</vt:lpstr>
      <vt:lpstr>嘉義縣衛生局 108年度第2次校長會議宣導事項</vt:lpstr>
      <vt:lpstr>PowerPoint 簡報</vt:lpstr>
      <vt:lpstr>PowerPoint 簡報</vt:lpstr>
      <vt:lpstr>感謝聆聽 敬請指正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標題版面配置</dc:title>
  <dc:creator>陳彩錦</dc:creator>
  <cp:lastModifiedBy>葉楨菱</cp:lastModifiedBy>
  <cp:revision>241</cp:revision>
  <cp:lastPrinted>2019-06-19T02:59:45Z</cp:lastPrinted>
  <dcterms:created xsi:type="dcterms:W3CDTF">2018-09-19T02:33:27Z</dcterms:created>
  <dcterms:modified xsi:type="dcterms:W3CDTF">2019-08-28T13:14:05Z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