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2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6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15" r:id="rId1"/>
    <p:sldMasterId id="2147484088" r:id="rId2"/>
    <p:sldMasterId id="2147484104" r:id="rId3"/>
  </p:sldMasterIdLst>
  <p:notesMasterIdLst>
    <p:notesMasterId r:id="rId19"/>
  </p:notesMasterIdLst>
  <p:sldIdLst>
    <p:sldId id="304" r:id="rId4"/>
    <p:sldId id="296" r:id="rId5"/>
    <p:sldId id="299" r:id="rId6"/>
    <p:sldId id="291" r:id="rId7"/>
    <p:sldId id="295" r:id="rId8"/>
    <p:sldId id="287" r:id="rId9"/>
    <p:sldId id="300" r:id="rId10"/>
    <p:sldId id="297" r:id="rId11"/>
    <p:sldId id="294" r:id="rId12"/>
    <p:sldId id="282" r:id="rId13"/>
    <p:sldId id="284" r:id="rId14"/>
    <p:sldId id="302" r:id="rId15"/>
    <p:sldId id="303" r:id="rId16"/>
    <p:sldId id="288" r:id="rId17"/>
    <p:sldId id="285" r:id="rId1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F1773DBC-C65D-439C-A7B2-088305CE3D31}">
          <p14:sldIdLst>
            <p14:sldId id="304"/>
            <p14:sldId id="296"/>
            <p14:sldId id="299"/>
            <p14:sldId id="291"/>
            <p14:sldId id="295"/>
            <p14:sldId id="287"/>
            <p14:sldId id="300"/>
            <p14:sldId id="297"/>
            <p14:sldId id="294"/>
            <p14:sldId id="282"/>
            <p14:sldId id="284"/>
            <p14:sldId id="302"/>
            <p14:sldId id="303"/>
            <p14:sldId id="288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A576"/>
    <a:srgbClr val="897D54"/>
    <a:srgbClr val="99CCFF"/>
    <a:srgbClr val="FFE43B"/>
    <a:srgbClr val="2B335B"/>
    <a:srgbClr val="F9DF73"/>
    <a:srgbClr val="EEE09C"/>
    <a:srgbClr val="E8C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F8F439-F6AA-C74D-9686-9A28D3DEF496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</dgm:pt>
    <dgm:pt modelId="{9A68265F-47D6-5645-B02F-8558763664A6}">
      <dgm:prSet phldrT="[文字]"/>
      <dgm:spPr/>
      <dgm:t>
        <a:bodyPr/>
        <a:lstStyle/>
        <a:p>
          <a:r>
            <a:rPr lang="zh-TW" altLang="en-US" b="1" dirty="0" smtClean="0">
              <a:latin typeface="Titillium" charset="0"/>
              <a:ea typeface="Titillium" charset="0"/>
              <a:cs typeface="Titillium" charset="0"/>
            </a:rPr>
            <a:t>南院官網</a:t>
          </a:r>
          <a:endParaRPr lang="zh-TW" altLang="en-US" dirty="0"/>
        </a:p>
      </dgm:t>
    </dgm:pt>
    <dgm:pt modelId="{48578D39-D122-BF4C-A70E-8B0761DE57BF}" type="parTrans" cxnId="{66DCD03F-0C75-DE4D-A70F-45DA60A996DE}">
      <dgm:prSet/>
      <dgm:spPr/>
      <dgm:t>
        <a:bodyPr/>
        <a:lstStyle/>
        <a:p>
          <a:endParaRPr lang="zh-TW" altLang="en-US"/>
        </a:p>
      </dgm:t>
    </dgm:pt>
    <dgm:pt modelId="{37DB139D-31AB-5E4F-B6BD-D84360BFBD03}" type="sibTrans" cxnId="{66DCD03F-0C75-DE4D-A70F-45DA60A996DE}">
      <dgm:prSet/>
      <dgm:spPr/>
      <dgm:t>
        <a:bodyPr/>
        <a:lstStyle/>
        <a:p>
          <a:endParaRPr lang="zh-TW" altLang="en-US"/>
        </a:p>
      </dgm:t>
    </dgm:pt>
    <dgm:pt modelId="{85CC5E2F-53C9-4D42-8A59-BE761A47792F}">
      <dgm:prSet phldrT="[文字]"/>
      <dgm:spPr/>
      <dgm:t>
        <a:bodyPr/>
        <a:lstStyle/>
        <a:p>
          <a:r>
            <a:rPr lang="zh-TW" altLang="en-US" b="1" dirty="0" smtClean="0">
              <a:latin typeface="Titillium" charset="0"/>
              <a:ea typeface="Titillium" charset="0"/>
              <a:cs typeface="Titillium" charset="0"/>
            </a:rPr>
            <a:t>團體參觀</a:t>
          </a:r>
          <a:endParaRPr lang="zh-TW" altLang="en-US" dirty="0"/>
        </a:p>
      </dgm:t>
    </dgm:pt>
    <dgm:pt modelId="{31DB72E3-B6F4-264C-9AF5-858F80B3238F}" type="parTrans" cxnId="{CCDFE1BA-1EFB-FE41-955C-F59EC133A32E}">
      <dgm:prSet/>
      <dgm:spPr/>
      <dgm:t>
        <a:bodyPr/>
        <a:lstStyle/>
        <a:p>
          <a:endParaRPr lang="zh-TW" altLang="en-US"/>
        </a:p>
      </dgm:t>
    </dgm:pt>
    <dgm:pt modelId="{A314E1AA-227F-4F49-92C6-60A7DC44D257}" type="sibTrans" cxnId="{CCDFE1BA-1EFB-FE41-955C-F59EC133A32E}">
      <dgm:prSet/>
      <dgm:spPr/>
      <dgm:t>
        <a:bodyPr/>
        <a:lstStyle/>
        <a:p>
          <a:endParaRPr lang="zh-TW" altLang="en-US"/>
        </a:p>
      </dgm:t>
    </dgm:pt>
    <dgm:pt modelId="{BE76C2A6-A370-0046-8AED-8200E4BE317C}">
      <dgm:prSet phldrT="[文字]"/>
      <dgm:spPr/>
      <dgm:t>
        <a:bodyPr/>
        <a:lstStyle/>
        <a:p>
          <a:r>
            <a:rPr lang="zh-TW" altLang="en-US" dirty="0" smtClean="0"/>
            <a:t>百萬學子悠遊博物館專案</a:t>
          </a:r>
          <a:endParaRPr lang="zh-TW" altLang="en-US" dirty="0"/>
        </a:p>
      </dgm:t>
    </dgm:pt>
    <dgm:pt modelId="{3DAD7436-D97F-2E4B-BA87-9D085C93E026}" type="parTrans" cxnId="{40A1CA1B-2C4A-334B-8C67-9ECEECE56D1F}">
      <dgm:prSet/>
      <dgm:spPr/>
      <dgm:t>
        <a:bodyPr/>
        <a:lstStyle/>
        <a:p>
          <a:endParaRPr lang="zh-TW" altLang="en-US"/>
        </a:p>
      </dgm:t>
    </dgm:pt>
    <dgm:pt modelId="{6499827C-C65B-1B48-A244-91DCE9639291}" type="sibTrans" cxnId="{40A1CA1B-2C4A-334B-8C67-9ECEECE56D1F}">
      <dgm:prSet/>
      <dgm:spPr/>
      <dgm:t>
        <a:bodyPr/>
        <a:lstStyle/>
        <a:p>
          <a:endParaRPr lang="zh-TW" altLang="en-US"/>
        </a:p>
      </dgm:t>
    </dgm:pt>
    <dgm:pt modelId="{1B824960-9901-3146-86AE-64876D611989}" type="pres">
      <dgm:prSet presAssocID="{FEF8F439-F6AA-C74D-9686-9A28D3DEF496}" presName="Name0" presStyleCnt="0">
        <dgm:presLayoutVars>
          <dgm:dir/>
          <dgm:resizeHandles val="exact"/>
        </dgm:presLayoutVars>
      </dgm:prSet>
      <dgm:spPr/>
    </dgm:pt>
    <dgm:pt modelId="{505C5B07-0803-3940-A71C-EF093F492D29}" type="pres">
      <dgm:prSet presAssocID="{9A68265F-47D6-5645-B02F-8558763664A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3D4A112-E861-7640-9515-9D1296E275D4}" type="pres">
      <dgm:prSet presAssocID="{37DB139D-31AB-5E4F-B6BD-D84360BFBD03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2D389B18-7BD9-8C45-BE48-9B22C5EB5686}" type="pres">
      <dgm:prSet presAssocID="{37DB139D-31AB-5E4F-B6BD-D84360BFBD03}" presName="connectorText" presStyleLbl="sibTrans2D1" presStyleIdx="0" presStyleCnt="2"/>
      <dgm:spPr/>
      <dgm:t>
        <a:bodyPr/>
        <a:lstStyle/>
        <a:p>
          <a:endParaRPr lang="zh-TW" altLang="en-US"/>
        </a:p>
      </dgm:t>
    </dgm:pt>
    <dgm:pt modelId="{F1419369-4F52-1D47-AA02-B4565F343892}" type="pres">
      <dgm:prSet presAssocID="{85CC5E2F-53C9-4D42-8A59-BE761A47792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AEA2416-99E6-934E-A6AE-5A1F99626547}" type="pres">
      <dgm:prSet presAssocID="{A314E1AA-227F-4F49-92C6-60A7DC44D257}" presName="sibTrans" presStyleLbl="sibTrans2D1" presStyleIdx="1" presStyleCnt="2"/>
      <dgm:spPr/>
      <dgm:t>
        <a:bodyPr/>
        <a:lstStyle/>
        <a:p>
          <a:endParaRPr lang="zh-TW" altLang="en-US"/>
        </a:p>
      </dgm:t>
    </dgm:pt>
    <dgm:pt modelId="{EE0CD01E-89C7-A94C-BC2D-FD416CF06C7E}" type="pres">
      <dgm:prSet presAssocID="{A314E1AA-227F-4F49-92C6-60A7DC44D257}" presName="connectorText" presStyleLbl="sibTrans2D1" presStyleIdx="1" presStyleCnt="2"/>
      <dgm:spPr/>
      <dgm:t>
        <a:bodyPr/>
        <a:lstStyle/>
        <a:p>
          <a:endParaRPr lang="zh-TW" altLang="en-US"/>
        </a:p>
      </dgm:t>
    </dgm:pt>
    <dgm:pt modelId="{4AD4932D-D0A8-CC46-9C61-18A2E6CBF8F0}" type="pres">
      <dgm:prSet presAssocID="{BE76C2A6-A370-0046-8AED-8200E4BE317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0A1CA1B-2C4A-334B-8C67-9ECEECE56D1F}" srcId="{FEF8F439-F6AA-C74D-9686-9A28D3DEF496}" destId="{BE76C2A6-A370-0046-8AED-8200E4BE317C}" srcOrd="2" destOrd="0" parTransId="{3DAD7436-D97F-2E4B-BA87-9D085C93E026}" sibTransId="{6499827C-C65B-1B48-A244-91DCE9639291}"/>
    <dgm:cxn modelId="{B2D9D4C6-E727-7A45-BE46-FAA277D9B709}" type="presOf" srcId="{9A68265F-47D6-5645-B02F-8558763664A6}" destId="{505C5B07-0803-3940-A71C-EF093F492D29}" srcOrd="0" destOrd="0" presId="urn:microsoft.com/office/officeart/2005/8/layout/process1"/>
    <dgm:cxn modelId="{97A00A51-137D-F346-87A2-AB7B95C28169}" type="presOf" srcId="{A314E1AA-227F-4F49-92C6-60A7DC44D257}" destId="{EE0CD01E-89C7-A94C-BC2D-FD416CF06C7E}" srcOrd="1" destOrd="0" presId="urn:microsoft.com/office/officeart/2005/8/layout/process1"/>
    <dgm:cxn modelId="{5E8B8612-09B9-E34F-A6EB-2F03141616FC}" type="presOf" srcId="{85CC5E2F-53C9-4D42-8A59-BE761A47792F}" destId="{F1419369-4F52-1D47-AA02-B4565F343892}" srcOrd="0" destOrd="0" presId="urn:microsoft.com/office/officeart/2005/8/layout/process1"/>
    <dgm:cxn modelId="{66DCD03F-0C75-DE4D-A70F-45DA60A996DE}" srcId="{FEF8F439-F6AA-C74D-9686-9A28D3DEF496}" destId="{9A68265F-47D6-5645-B02F-8558763664A6}" srcOrd="0" destOrd="0" parTransId="{48578D39-D122-BF4C-A70E-8B0761DE57BF}" sibTransId="{37DB139D-31AB-5E4F-B6BD-D84360BFBD03}"/>
    <dgm:cxn modelId="{91ED9FA1-66C6-A641-A5C7-B57A5CEE1AD2}" type="presOf" srcId="{BE76C2A6-A370-0046-8AED-8200E4BE317C}" destId="{4AD4932D-D0A8-CC46-9C61-18A2E6CBF8F0}" srcOrd="0" destOrd="0" presId="urn:microsoft.com/office/officeart/2005/8/layout/process1"/>
    <dgm:cxn modelId="{CA70CA0E-182F-4948-BED2-60CCF8E13748}" type="presOf" srcId="{FEF8F439-F6AA-C74D-9686-9A28D3DEF496}" destId="{1B824960-9901-3146-86AE-64876D611989}" srcOrd="0" destOrd="0" presId="urn:microsoft.com/office/officeart/2005/8/layout/process1"/>
    <dgm:cxn modelId="{CCDFE1BA-1EFB-FE41-955C-F59EC133A32E}" srcId="{FEF8F439-F6AA-C74D-9686-9A28D3DEF496}" destId="{85CC5E2F-53C9-4D42-8A59-BE761A47792F}" srcOrd="1" destOrd="0" parTransId="{31DB72E3-B6F4-264C-9AF5-858F80B3238F}" sibTransId="{A314E1AA-227F-4F49-92C6-60A7DC44D257}"/>
    <dgm:cxn modelId="{131A3C33-7418-A24E-A395-ED3DE1BC377E}" type="presOf" srcId="{A314E1AA-227F-4F49-92C6-60A7DC44D257}" destId="{3AEA2416-99E6-934E-A6AE-5A1F99626547}" srcOrd="0" destOrd="0" presId="urn:microsoft.com/office/officeart/2005/8/layout/process1"/>
    <dgm:cxn modelId="{5A0F6F3D-1E23-0445-AAA6-18C18D3386A0}" type="presOf" srcId="{37DB139D-31AB-5E4F-B6BD-D84360BFBD03}" destId="{2D389B18-7BD9-8C45-BE48-9B22C5EB5686}" srcOrd="1" destOrd="0" presId="urn:microsoft.com/office/officeart/2005/8/layout/process1"/>
    <dgm:cxn modelId="{72C5E435-7F39-C34A-840C-978704C16BF3}" type="presOf" srcId="{37DB139D-31AB-5E4F-B6BD-D84360BFBD03}" destId="{13D4A112-E861-7640-9515-9D1296E275D4}" srcOrd="0" destOrd="0" presId="urn:microsoft.com/office/officeart/2005/8/layout/process1"/>
    <dgm:cxn modelId="{BE55E381-1135-EB4A-9832-345502AE6DA0}" type="presParOf" srcId="{1B824960-9901-3146-86AE-64876D611989}" destId="{505C5B07-0803-3940-A71C-EF093F492D29}" srcOrd="0" destOrd="0" presId="urn:microsoft.com/office/officeart/2005/8/layout/process1"/>
    <dgm:cxn modelId="{26347E59-07EF-DF47-966B-4A3F757633C6}" type="presParOf" srcId="{1B824960-9901-3146-86AE-64876D611989}" destId="{13D4A112-E861-7640-9515-9D1296E275D4}" srcOrd="1" destOrd="0" presId="urn:microsoft.com/office/officeart/2005/8/layout/process1"/>
    <dgm:cxn modelId="{5FD8EC39-6B65-C14E-9438-DE5B870CF3FF}" type="presParOf" srcId="{13D4A112-E861-7640-9515-9D1296E275D4}" destId="{2D389B18-7BD9-8C45-BE48-9B22C5EB5686}" srcOrd="0" destOrd="0" presId="urn:microsoft.com/office/officeart/2005/8/layout/process1"/>
    <dgm:cxn modelId="{739A7D2D-9D4C-DE4A-89FC-6F7138270B17}" type="presParOf" srcId="{1B824960-9901-3146-86AE-64876D611989}" destId="{F1419369-4F52-1D47-AA02-B4565F343892}" srcOrd="2" destOrd="0" presId="urn:microsoft.com/office/officeart/2005/8/layout/process1"/>
    <dgm:cxn modelId="{8F78FC06-2635-D54F-8033-6189E42C4B8E}" type="presParOf" srcId="{1B824960-9901-3146-86AE-64876D611989}" destId="{3AEA2416-99E6-934E-A6AE-5A1F99626547}" srcOrd="3" destOrd="0" presId="urn:microsoft.com/office/officeart/2005/8/layout/process1"/>
    <dgm:cxn modelId="{950E8AC7-FC92-7245-856F-3EC51FA9C879}" type="presParOf" srcId="{3AEA2416-99E6-934E-A6AE-5A1F99626547}" destId="{EE0CD01E-89C7-A94C-BC2D-FD416CF06C7E}" srcOrd="0" destOrd="0" presId="urn:microsoft.com/office/officeart/2005/8/layout/process1"/>
    <dgm:cxn modelId="{ECDD57BA-0CC3-D146-A326-30B8CF87BBA7}" type="presParOf" srcId="{1B824960-9901-3146-86AE-64876D611989}" destId="{4AD4932D-D0A8-CC46-9C61-18A2E6CBF8F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5C5B07-0803-3940-A71C-EF093F492D29}">
      <dsp:nvSpPr>
        <dsp:cNvPr id="0" name=""/>
        <dsp:cNvSpPr/>
      </dsp:nvSpPr>
      <dsp:spPr>
        <a:xfrm>
          <a:off x="5592" y="1235413"/>
          <a:ext cx="1671544" cy="10029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b="1" kern="1200" dirty="0" smtClean="0">
              <a:latin typeface="Titillium" charset="0"/>
              <a:ea typeface="Titillium" charset="0"/>
              <a:cs typeface="Titillium" charset="0"/>
            </a:rPr>
            <a:t>南院官網</a:t>
          </a:r>
          <a:endParaRPr lang="zh-TW" altLang="en-US" sz="1900" kern="1200" dirty="0"/>
        </a:p>
      </dsp:txBody>
      <dsp:txXfrm>
        <a:off x="34967" y="1264788"/>
        <a:ext cx="1612794" cy="944176"/>
      </dsp:txXfrm>
    </dsp:sp>
    <dsp:sp modelId="{13D4A112-E861-7640-9515-9D1296E275D4}">
      <dsp:nvSpPr>
        <dsp:cNvPr id="0" name=""/>
        <dsp:cNvSpPr/>
      </dsp:nvSpPr>
      <dsp:spPr>
        <a:xfrm>
          <a:off x="1844291" y="1529604"/>
          <a:ext cx="354367" cy="4145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500" kern="1200"/>
        </a:p>
      </dsp:txBody>
      <dsp:txXfrm>
        <a:off x="1844291" y="1612513"/>
        <a:ext cx="248057" cy="248725"/>
      </dsp:txXfrm>
    </dsp:sp>
    <dsp:sp modelId="{F1419369-4F52-1D47-AA02-B4565F343892}">
      <dsp:nvSpPr>
        <dsp:cNvPr id="0" name=""/>
        <dsp:cNvSpPr/>
      </dsp:nvSpPr>
      <dsp:spPr>
        <a:xfrm>
          <a:off x="2345754" y="1235413"/>
          <a:ext cx="1671544" cy="10029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b="1" kern="1200" dirty="0" smtClean="0">
              <a:latin typeface="Titillium" charset="0"/>
              <a:ea typeface="Titillium" charset="0"/>
              <a:cs typeface="Titillium" charset="0"/>
            </a:rPr>
            <a:t>團體參觀</a:t>
          </a:r>
          <a:endParaRPr lang="zh-TW" altLang="en-US" sz="1900" kern="1200" dirty="0"/>
        </a:p>
      </dsp:txBody>
      <dsp:txXfrm>
        <a:off x="2375129" y="1264788"/>
        <a:ext cx="1612794" cy="944176"/>
      </dsp:txXfrm>
    </dsp:sp>
    <dsp:sp modelId="{3AEA2416-99E6-934E-A6AE-5A1F99626547}">
      <dsp:nvSpPr>
        <dsp:cNvPr id="0" name=""/>
        <dsp:cNvSpPr/>
      </dsp:nvSpPr>
      <dsp:spPr>
        <a:xfrm>
          <a:off x="4184453" y="1529604"/>
          <a:ext cx="354367" cy="41454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500" kern="1200"/>
        </a:p>
      </dsp:txBody>
      <dsp:txXfrm>
        <a:off x="4184453" y="1612513"/>
        <a:ext cx="248057" cy="248725"/>
      </dsp:txXfrm>
    </dsp:sp>
    <dsp:sp modelId="{4AD4932D-D0A8-CC46-9C61-18A2E6CBF8F0}">
      <dsp:nvSpPr>
        <dsp:cNvPr id="0" name=""/>
        <dsp:cNvSpPr/>
      </dsp:nvSpPr>
      <dsp:spPr>
        <a:xfrm>
          <a:off x="4685917" y="1235413"/>
          <a:ext cx="1671544" cy="10029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900" kern="1200" dirty="0" smtClean="0"/>
            <a:t>百萬學子悠遊博物館專案</a:t>
          </a:r>
          <a:endParaRPr lang="zh-TW" altLang="en-US" sz="1900" kern="1200" dirty="0"/>
        </a:p>
      </dsp:txBody>
      <dsp:txXfrm>
        <a:off x="4715292" y="1264788"/>
        <a:ext cx="1612794" cy="9441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DF446-86B5-4C22-8839-FE4AFE097699}" type="datetimeFigureOut">
              <a:rPr lang="zh-TW" altLang="en-US" smtClean="0"/>
              <a:t>2019/8/30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E1FF1-791E-4D81-8865-9A7CF9FF3E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8855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國立故宮博物院以典藏華夏文物馳名於世，收藏主要源自清宮，集千年皇室精華，藏品含括器物、書畫、圖書文獻及亞洲文物等近</a:t>
            </a:r>
            <a:r>
              <a:rPr lang="en-US" altLang="zh-TW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70</a:t>
            </a:r>
            <a:r>
              <a:rPr lang="zh-TW" altLang="en-US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萬件，洵屬世界特有的文化資產。自</a:t>
            </a:r>
            <a:r>
              <a:rPr lang="en-US" altLang="zh-TW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1965</a:t>
            </a:r>
            <a:r>
              <a:rPr lang="zh-TW" altLang="en-US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年於臺北外雙溪復院以來，現每年吸引數百萬計之國內外觀眾到院參訪，證明文化是臺灣的軟實力，更是文創、觀光及經濟產業發展的基石。</a:t>
            </a:r>
          </a:p>
          <a:p>
            <a:r>
              <a:rPr lang="zh-TW" altLang="en-US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華夏文明涵蓋於東亞文明中，自古通過陸地與海上絲路，各地文明在廣闊的泛亞洲地域交織聯繫，相互影響、交融；若以宏觀角度探索，不難發現，原被歸類為華夏的文物中，也蘊藏著亞洲元素；而被歸類在東北亞、東南亞地區的文物，也多有展露與華夏文明交流融合的痕跡。</a:t>
            </a:r>
          </a:p>
          <a:p>
            <a:r>
              <a:rPr lang="zh-TW" altLang="en-US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國立故宮博物院南部院區定位為「亞洲藝術文化博物館」，以「放眼亞洲、提升視野」為職志，通過文物徵集、研究、展覽／國際借展、教育推廣等多元方式，致力詮釋、呈現「亞洲」之文化概念與藝術成就。依循「平衡南北</a:t>
            </a:r>
            <a:r>
              <a:rPr lang="en-US" altLang="zh-TW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‧</a:t>
            </a:r>
            <a:r>
              <a:rPr lang="zh-TW" altLang="en-US" sz="24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文化均富」的使命，故宮南院以「藝術扎根」、「連結在地」、「推廣亞洲多元文化」為三大努力方向，期待亞洲燦爛豐富的文明成就，能在嘉義扎根散葉，為更多國內外到訪遊客認識及欣賞。</a:t>
            </a:r>
          </a:p>
          <a:p>
            <a:pPr>
              <a:spcBef>
                <a:spcPct val="0"/>
              </a:spcBef>
            </a:pPr>
            <a:endParaRPr lang="en-US" altLang="x-none" dirty="0" smtClean="0">
              <a:latin typeface="Calibri Light" charset="0"/>
            </a:endParaRPr>
          </a:p>
          <a:p>
            <a:pPr>
              <a:spcBef>
                <a:spcPct val="0"/>
              </a:spcBef>
            </a:pPr>
            <a:endParaRPr lang="x-none" altLang="x-none" dirty="0">
              <a:latin typeface="Calibri Light" charset="0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9pPr>
          </a:lstStyle>
          <a:p>
            <a:pPr defTabSz="1827213" fontAlgn="base">
              <a:spcBef>
                <a:spcPct val="0"/>
              </a:spcBef>
              <a:spcAft>
                <a:spcPct val="0"/>
              </a:spcAft>
            </a:pPr>
            <a:fld id="{CC6B6EDD-E72D-1B44-A554-2827FF30746C}" type="slidenum">
              <a:rPr lang="en-US" altLang="x-none" sz="1200">
                <a:latin typeface="Calibri Light" charset="0"/>
              </a:rPr>
              <a:pPr defTabSz="182721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x-none" sz="1200">
              <a:latin typeface="Calibri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940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A3ECA-2014-4FCD-A4A3-E6B85BC1C7C8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771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DCCE46-2FB6-5E4F-8E18-E835CB78657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2637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6327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smtClean="0">
                <a:latin typeface="A-OTF ゴシックMB101 Pro B" pitchFamily="34" charset="-128"/>
                <a:ea typeface="A-OTF ゴシックMB101 Pro B" pitchFamily="34" charset="-128"/>
              </a:rPr>
              <a:t>No</a:t>
            </a:r>
            <a:r>
              <a:rPr kumimoji="1" lang="en-US" altLang="ja-JP" baseline="0" dirty="0" smtClean="0">
                <a:latin typeface="A-OTF ゴシックMB101 Pro B" pitchFamily="34" charset="-128"/>
                <a:ea typeface="A-OTF ゴシックMB101 Pro B" pitchFamily="34" charset="-128"/>
              </a:rPr>
              <a:t> slide master</a:t>
            </a:r>
            <a:endParaRPr kumimoji="1" lang="ja-JP" altLang="en-US" dirty="0" smtClean="0">
              <a:latin typeface="A-OTF ゴシックMB101 Pro B" pitchFamily="34" charset="-128"/>
              <a:ea typeface="A-OTF ゴシックMB101 Pro B" pitchFamily="34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81ECDC-7530-4EA9-86FD-4E56342A47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0085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DCCE46-2FB6-5E4F-8E18-E835CB78657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455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幫我放</a:t>
            </a:r>
            <a:r>
              <a:rPr lang="en-US" altLang="zh-TW" dirty="0" smtClean="0"/>
              <a:t>2</a:t>
            </a:r>
            <a:r>
              <a:rPr lang="zh-TW" altLang="en-US" dirty="0" smtClean="0"/>
              <a:t>章小朋友實做的照片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DCCE46-2FB6-5E4F-8E18-E835CB78657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1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51789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154840" y="6015"/>
            <a:ext cx="3037161" cy="342298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4980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Contents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24877" y="128634"/>
            <a:ext cx="11162209" cy="750084"/>
          </a:xfrm>
          <a:prstGeom prst="rect">
            <a:avLst/>
          </a:prstGeom>
        </p:spPr>
        <p:txBody>
          <a:bodyPr/>
          <a:lstStyle>
            <a:lvl1pPr>
              <a:defRPr spc="1000" baseline="0"/>
            </a:lvl1pPr>
          </a:lstStyle>
          <a:p>
            <a:r>
              <a:rPr lang="en-US" altLang="ja-JP" dirty="0" smtClean="0"/>
              <a:t>SLIDE TITLE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276035" y="6394245"/>
            <a:ext cx="5185026" cy="36512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582292" y="6394245"/>
            <a:ext cx="604913" cy="365126"/>
          </a:xfrm>
          <a:prstGeom prst="rect">
            <a:avLst/>
          </a:prstGeom>
        </p:spPr>
        <p:txBody>
          <a:bodyPr/>
          <a:lstStyle/>
          <a:p>
            <a:fld id="{387164BF-D67A-46C0-81D2-5BAF67C00C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1662577" y="5229200"/>
            <a:ext cx="8866290" cy="900100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1333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1662577" y="4778070"/>
            <a:ext cx="8866290" cy="515469"/>
          </a:xfrm>
        </p:spPr>
        <p:txBody>
          <a:bodyPr anchor="t">
            <a:noAutofit/>
          </a:bodyPr>
          <a:lstStyle>
            <a:lvl1pPr algn="ctr">
              <a:lnSpc>
                <a:spcPct val="120000"/>
              </a:lnSpc>
              <a:defRPr sz="2133" spc="2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altLang="ja-JP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745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4245052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949991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274969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444219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853647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29638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097871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870272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766735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787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 flipH="1">
            <a:off x="8128181" y="0"/>
            <a:ext cx="4063819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9786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121624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528737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/>
              <a:t>國立故宮博物院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630259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2"/>
            <a:ext cx="6096000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778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0762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xmlns="" id="{6FFF334B-EB4D-4B95-BF38-CA4C89DCBF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24732" y="0"/>
            <a:ext cx="3130269" cy="2286000"/>
          </a:xfrm>
          <a:custGeom>
            <a:avLst/>
            <a:gdLst>
              <a:gd name="connsiteX0" fmla="*/ 571500 w 3130269"/>
              <a:gd name="connsiteY0" fmla="*/ 0 h 2286000"/>
              <a:gd name="connsiteX1" fmla="*/ 3130269 w 3130269"/>
              <a:gd name="connsiteY1" fmla="*/ 0 h 2286000"/>
              <a:gd name="connsiteX2" fmla="*/ 2558769 w 3130269"/>
              <a:gd name="connsiteY2" fmla="*/ 2286000 h 2286000"/>
              <a:gd name="connsiteX3" fmla="*/ 0 w 313026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0269" h="2286000">
                <a:moveTo>
                  <a:pt x="571500" y="0"/>
                </a:moveTo>
                <a:lnTo>
                  <a:pt x="3130269" y="0"/>
                </a:lnTo>
                <a:lnTo>
                  <a:pt x="2558769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xmlns="" id="{AEB3C991-625F-420C-8CF4-150B0894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44162" y="2286000"/>
            <a:ext cx="3130269" cy="2286000"/>
          </a:xfrm>
          <a:custGeom>
            <a:avLst/>
            <a:gdLst>
              <a:gd name="connsiteX0" fmla="*/ 571500 w 3130269"/>
              <a:gd name="connsiteY0" fmla="*/ 0 h 2286000"/>
              <a:gd name="connsiteX1" fmla="*/ 3130269 w 3130269"/>
              <a:gd name="connsiteY1" fmla="*/ 0 h 2286000"/>
              <a:gd name="connsiteX2" fmla="*/ 2558769 w 3130269"/>
              <a:gd name="connsiteY2" fmla="*/ 2286000 h 2286000"/>
              <a:gd name="connsiteX3" fmla="*/ 0 w 313026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0269" h="2286000">
                <a:moveTo>
                  <a:pt x="571500" y="0"/>
                </a:moveTo>
                <a:lnTo>
                  <a:pt x="3130269" y="0"/>
                </a:lnTo>
                <a:lnTo>
                  <a:pt x="2558769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5" name="Picture Placeholder 11">
            <a:extLst>
              <a:ext uri="{FF2B5EF4-FFF2-40B4-BE49-F238E27FC236}">
                <a16:creationId xmlns:a16="http://schemas.microsoft.com/office/drawing/2014/main" xmlns="" id="{9897628A-8253-4349-A249-209CFD25D7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63591" y="4572000"/>
            <a:ext cx="3130269" cy="2286000"/>
          </a:xfrm>
          <a:custGeom>
            <a:avLst/>
            <a:gdLst>
              <a:gd name="connsiteX0" fmla="*/ 571500 w 3130269"/>
              <a:gd name="connsiteY0" fmla="*/ 0 h 2286000"/>
              <a:gd name="connsiteX1" fmla="*/ 3130269 w 3130269"/>
              <a:gd name="connsiteY1" fmla="*/ 0 h 2286000"/>
              <a:gd name="connsiteX2" fmla="*/ 2558769 w 3130269"/>
              <a:gd name="connsiteY2" fmla="*/ 2286000 h 2286000"/>
              <a:gd name="connsiteX3" fmla="*/ 0 w 313026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0269" h="2286000">
                <a:moveTo>
                  <a:pt x="571500" y="0"/>
                </a:moveTo>
                <a:lnTo>
                  <a:pt x="3130269" y="0"/>
                </a:lnTo>
                <a:lnTo>
                  <a:pt x="2558769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xmlns="" id="{3F34ACCA-2291-4E1D-9ACB-82445A523B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3480" y="0"/>
            <a:ext cx="3130269" cy="2286000"/>
          </a:xfrm>
          <a:custGeom>
            <a:avLst/>
            <a:gdLst>
              <a:gd name="connsiteX0" fmla="*/ 571500 w 3130269"/>
              <a:gd name="connsiteY0" fmla="*/ 0 h 2286000"/>
              <a:gd name="connsiteX1" fmla="*/ 3130269 w 3130269"/>
              <a:gd name="connsiteY1" fmla="*/ 0 h 2286000"/>
              <a:gd name="connsiteX2" fmla="*/ 2558769 w 3130269"/>
              <a:gd name="connsiteY2" fmla="*/ 2286000 h 2286000"/>
              <a:gd name="connsiteX3" fmla="*/ 0 w 313026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0269" h="2286000">
                <a:moveTo>
                  <a:pt x="571500" y="0"/>
                </a:moveTo>
                <a:lnTo>
                  <a:pt x="3130269" y="0"/>
                </a:lnTo>
                <a:lnTo>
                  <a:pt x="2558769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xmlns="" id="{B4FAF26A-E7A8-415F-B3E1-8F3AEC5383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12910" y="2286000"/>
            <a:ext cx="3130269" cy="2286000"/>
          </a:xfrm>
          <a:custGeom>
            <a:avLst/>
            <a:gdLst>
              <a:gd name="connsiteX0" fmla="*/ 571500 w 3130269"/>
              <a:gd name="connsiteY0" fmla="*/ 0 h 2286000"/>
              <a:gd name="connsiteX1" fmla="*/ 3130269 w 3130269"/>
              <a:gd name="connsiteY1" fmla="*/ 0 h 2286000"/>
              <a:gd name="connsiteX2" fmla="*/ 2558769 w 3130269"/>
              <a:gd name="connsiteY2" fmla="*/ 2286000 h 2286000"/>
              <a:gd name="connsiteX3" fmla="*/ 0 w 313026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0269" h="2286000">
                <a:moveTo>
                  <a:pt x="571500" y="0"/>
                </a:moveTo>
                <a:lnTo>
                  <a:pt x="3130269" y="0"/>
                </a:lnTo>
                <a:lnTo>
                  <a:pt x="2558769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8" name="Picture Placeholder 11">
            <a:extLst>
              <a:ext uri="{FF2B5EF4-FFF2-40B4-BE49-F238E27FC236}">
                <a16:creationId xmlns:a16="http://schemas.microsoft.com/office/drawing/2014/main" xmlns="" id="{CED23334-33B1-4DCD-9D84-0230260962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32339" y="4572000"/>
            <a:ext cx="3130269" cy="2286000"/>
          </a:xfrm>
          <a:custGeom>
            <a:avLst/>
            <a:gdLst>
              <a:gd name="connsiteX0" fmla="*/ 571500 w 3130269"/>
              <a:gd name="connsiteY0" fmla="*/ 0 h 2286000"/>
              <a:gd name="connsiteX1" fmla="*/ 3130269 w 3130269"/>
              <a:gd name="connsiteY1" fmla="*/ 0 h 2286000"/>
              <a:gd name="connsiteX2" fmla="*/ 2558769 w 3130269"/>
              <a:gd name="connsiteY2" fmla="*/ 2286000 h 2286000"/>
              <a:gd name="connsiteX3" fmla="*/ 0 w 3130269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0269" h="2286000">
                <a:moveTo>
                  <a:pt x="571500" y="0"/>
                </a:moveTo>
                <a:lnTo>
                  <a:pt x="3130269" y="0"/>
                </a:lnTo>
                <a:lnTo>
                  <a:pt x="2558769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19465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329234"/>
            <a:ext cx="505672" cy="15285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19" y="6066367"/>
            <a:ext cx="1587500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599963" y="118005"/>
            <a:ext cx="5291711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8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944137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36831" y="1110344"/>
            <a:ext cx="4377917" cy="5747657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810993" y="283029"/>
            <a:ext cx="6746591" cy="314597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08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"/>
            <a:ext cx="12192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8618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 flipH="1">
            <a:off x="2038084" y="0"/>
            <a:ext cx="2846788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694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 flipH="1">
            <a:off x="9150304" y="1371600"/>
            <a:ext cx="3041696" cy="4129791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 flipH="1">
            <a:off x="3746" y="0"/>
            <a:ext cx="2024814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939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82506" y="429208"/>
            <a:ext cx="11437841" cy="4739951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9010886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515632" y="2286000"/>
            <a:ext cx="9159943" cy="230393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175491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83998" y="420624"/>
            <a:ext cx="6921107" cy="6016752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25614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581801" y="1036499"/>
            <a:ext cx="5032783" cy="479687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3691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8139088" y="854765"/>
            <a:ext cx="3309265" cy="5155925"/>
          </a:xfrm>
          <a:prstGeom prst="rect">
            <a:avLst/>
          </a:prstGeom>
          <a:solidFill>
            <a:schemeClr val="accent5"/>
          </a:solidFill>
          <a:ln w="762000">
            <a:noFill/>
            <a:miter lim="800000"/>
          </a:ln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9240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7302218" y="1720516"/>
            <a:ext cx="3380433" cy="5137484"/>
          </a:xfrm>
          <a:prstGeom prst="rect">
            <a:avLst/>
          </a:prstGeom>
          <a:solidFill>
            <a:schemeClr val="accent5"/>
          </a:solidFill>
          <a:ln w="762000">
            <a:noFill/>
            <a:miter lim="800000"/>
          </a:ln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8372092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7048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5" orient="horz" pos="4320">
          <p15:clr>
            <a:srgbClr val="FBAE40"/>
          </p15:clr>
        </p15:guide>
        <p15:guide id="6" pos="768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152333" y="854765"/>
            <a:ext cx="2296020" cy="5155925"/>
          </a:xfrm>
          <a:prstGeom prst="rect">
            <a:avLst/>
          </a:prstGeom>
          <a:solidFill>
            <a:schemeClr val="accent5"/>
          </a:solidFill>
          <a:ln w="762000">
            <a:noFill/>
            <a:miter lim="800000"/>
          </a:ln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6166528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876165" y="866775"/>
            <a:ext cx="2438083" cy="5133975"/>
          </a:xfrm>
          <a:prstGeom prst="rect">
            <a:avLst/>
          </a:prstGeom>
          <a:solidFill>
            <a:schemeClr val="accent5"/>
          </a:solidFill>
          <a:ln w="508000">
            <a:noFill/>
            <a:miter lim="800000"/>
          </a:ln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746131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876959" y="1371600"/>
            <a:ext cx="2438083" cy="3781425"/>
          </a:xfrm>
          <a:prstGeom prst="rect">
            <a:avLst/>
          </a:prstGeom>
          <a:solidFill>
            <a:schemeClr val="accent5"/>
          </a:solidFill>
          <a:ln w="508000">
            <a:noFill/>
            <a:miter lim="800000"/>
          </a:ln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884173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8117031" y="866775"/>
            <a:ext cx="2542147" cy="5133975"/>
          </a:xfrm>
          <a:prstGeom prst="rect">
            <a:avLst/>
          </a:prstGeom>
          <a:solidFill>
            <a:schemeClr val="accent5"/>
          </a:solidFill>
          <a:ln w="508000">
            <a:noFill/>
            <a:miter lim="800000"/>
          </a:ln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4057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077693" y="2286000"/>
            <a:ext cx="4041122" cy="228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75911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438082" y="438150"/>
            <a:ext cx="7314248" cy="2413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15903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096000" y="1700784"/>
            <a:ext cx="6096000" cy="3456432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6231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053699" y="429768"/>
            <a:ext cx="8767954" cy="6007608"/>
          </a:xfrm>
          <a:custGeom>
            <a:avLst/>
            <a:gdLst>
              <a:gd name="connsiteX0" fmla="*/ 0 w 17538191"/>
              <a:gd name="connsiteY0" fmla="*/ 0 h 12015216"/>
              <a:gd name="connsiteX1" fmla="*/ 17538191 w 17538191"/>
              <a:gd name="connsiteY1" fmla="*/ 0 h 12015216"/>
              <a:gd name="connsiteX2" fmla="*/ 17538191 w 17538191"/>
              <a:gd name="connsiteY2" fmla="*/ 12015216 h 12015216"/>
              <a:gd name="connsiteX3" fmla="*/ 8325764 w 17538191"/>
              <a:gd name="connsiteY3" fmla="*/ 12015216 h 12015216"/>
              <a:gd name="connsiteX4" fmla="*/ 0 w 17538191"/>
              <a:gd name="connsiteY4" fmla="*/ 3694175 h 1201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8191" h="12015216">
                <a:moveTo>
                  <a:pt x="0" y="0"/>
                </a:moveTo>
                <a:lnTo>
                  <a:pt x="17538191" y="0"/>
                </a:lnTo>
                <a:lnTo>
                  <a:pt x="17538191" y="12015216"/>
                </a:lnTo>
                <a:lnTo>
                  <a:pt x="8325764" y="12015216"/>
                </a:lnTo>
                <a:lnTo>
                  <a:pt x="0" y="3694175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95673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 flipH="1">
            <a:off x="3047603" y="432347"/>
            <a:ext cx="8767719" cy="472580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46860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047603" y="2286000"/>
            <a:ext cx="8381703" cy="228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67279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61461" y="358290"/>
            <a:ext cx="11471036" cy="6150794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92289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 flipH="1">
            <a:off x="745861" y="1528011"/>
            <a:ext cx="5350139" cy="264694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42305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076963" y="3429000"/>
            <a:ext cx="8115036" cy="170497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5659689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61901" y="2286000"/>
            <a:ext cx="6552347" cy="4572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485858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91835" y="424543"/>
            <a:ext cx="11423933" cy="6008914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5346196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044280" y="1382555"/>
            <a:ext cx="6098923" cy="410364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31180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046539" y="2006255"/>
            <a:ext cx="6098923" cy="284797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7961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38085" y="1371600"/>
            <a:ext cx="4057916" cy="412432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45850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096000" y="1376363"/>
            <a:ext cx="4081391" cy="4110038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62690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072706" y="428625"/>
            <a:ext cx="4054236" cy="504825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6315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072706" y="866274"/>
            <a:ext cx="4054236" cy="513447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97350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314248" y="0"/>
            <a:ext cx="4877753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410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072706" y="2286000"/>
            <a:ext cx="4054236" cy="371475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3001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76165" y="1371601"/>
            <a:ext cx="4884630" cy="37846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24185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21043" y="0"/>
            <a:ext cx="4074958" cy="5125453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2286001"/>
            <a:ext cx="2021042" cy="4572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9120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 flipH="1">
            <a:off x="7303301" y="420624"/>
            <a:ext cx="4513881" cy="601675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 flipH="1">
            <a:off x="5274358" y="1371600"/>
            <a:ext cx="3246809" cy="41148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45482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275203" y="878305"/>
            <a:ext cx="5154103" cy="512244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53427" y="878306"/>
            <a:ext cx="5154103" cy="512244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503869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296025" y="3903784"/>
            <a:ext cx="9599950" cy="295421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0883775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3450265"/>
            <a:ext cx="12192000" cy="340773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40833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152033" y="1"/>
            <a:ext cx="3887934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740350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548134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688864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95309" y="728700"/>
            <a:ext cx="5400691" cy="54006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096000" y="728700"/>
            <a:ext cx="5399103" cy="54006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76385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77753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723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78082" y="-1"/>
            <a:ext cx="4799975" cy="1499191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878082" y="3429000"/>
            <a:ext cx="4799975" cy="3429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713122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95399" y="728700"/>
            <a:ext cx="6406225" cy="413037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757541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090376" y="2010866"/>
            <a:ext cx="6406225" cy="413037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788707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153959" y="-24585"/>
            <a:ext cx="3036454" cy="46077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" y="4583151"/>
            <a:ext cx="3043886" cy="227484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1170340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314247" y="890337"/>
            <a:ext cx="4511255" cy="3681664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" y="3429000"/>
            <a:ext cx="1524595" cy="3429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5989500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047603" y="847725"/>
            <a:ext cx="3048397" cy="343852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80950" y="3429000"/>
            <a:ext cx="2057132" cy="30099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314248" y="4124325"/>
            <a:ext cx="3361887" cy="231457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7746460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88195" y="0"/>
            <a:ext cx="2426053" cy="2298032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359392" y="3429000"/>
            <a:ext cx="1684202" cy="257175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9491680" y="3043990"/>
            <a:ext cx="1937626" cy="3382879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75883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524595" y="1371600"/>
            <a:ext cx="2529519" cy="3224463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302218" y="2289220"/>
            <a:ext cx="2458697" cy="4568781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7140583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314247" y="0"/>
            <a:ext cx="2844430" cy="3429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8126942" y="4583151"/>
            <a:ext cx="4065058" cy="1859983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3944848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048895" y="423333"/>
            <a:ext cx="3047106" cy="3005667"/>
          </a:xfrm>
          <a:custGeom>
            <a:avLst/>
            <a:gdLst>
              <a:gd name="connsiteX0" fmla="*/ 0 w 6095005"/>
              <a:gd name="connsiteY0" fmla="*/ 0 h 6011333"/>
              <a:gd name="connsiteX1" fmla="*/ 6095005 w 6095005"/>
              <a:gd name="connsiteY1" fmla="*/ 0 h 6011333"/>
              <a:gd name="connsiteX2" fmla="*/ 6095005 w 6095005"/>
              <a:gd name="connsiteY2" fmla="*/ 6011333 h 6011333"/>
              <a:gd name="connsiteX3" fmla="*/ 0 w 6095005"/>
              <a:gd name="connsiteY3" fmla="*/ 6011333 h 601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005" h="6011333">
                <a:moveTo>
                  <a:pt x="0" y="0"/>
                </a:moveTo>
                <a:lnTo>
                  <a:pt x="6095005" y="0"/>
                </a:lnTo>
                <a:lnTo>
                  <a:pt x="6095005" y="6011333"/>
                </a:lnTo>
                <a:lnTo>
                  <a:pt x="0" y="6011333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755052" y="2743200"/>
            <a:ext cx="1273830" cy="3257550"/>
          </a:xfrm>
          <a:custGeom>
            <a:avLst/>
            <a:gdLst>
              <a:gd name="connsiteX0" fmla="*/ 0 w 2547991"/>
              <a:gd name="connsiteY0" fmla="*/ 0 h 5702157"/>
              <a:gd name="connsiteX1" fmla="*/ 2547991 w 2547991"/>
              <a:gd name="connsiteY1" fmla="*/ 0 h 5702157"/>
              <a:gd name="connsiteX2" fmla="*/ 2547991 w 2547991"/>
              <a:gd name="connsiteY2" fmla="*/ 5702157 h 5702157"/>
              <a:gd name="connsiteX3" fmla="*/ 0 w 2547991"/>
              <a:gd name="connsiteY3" fmla="*/ 5702157 h 5702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991" h="5702157">
                <a:moveTo>
                  <a:pt x="0" y="0"/>
                </a:moveTo>
                <a:lnTo>
                  <a:pt x="2547991" y="0"/>
                </a:lnTo>
                <a:lnTo>
                  <a:pt x="2547991" y="5702157"/>
                </a:lnTo>
                <a:lnTo>
                  <a:pt x="0" y="5702157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2699"/>
            </a:lvl1pPr>
          </a:lstStyle>
          <a:p>
            <a:pPr marL="228554" marR="0" lvl="0" indent="-228554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742675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pos="163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90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61901" y="423334"/>
            <a:ext cx="5334100" cy="1854200"/>
          </a:xfrm>
          <a:custGeom>
            <a:avLst/>
            <a:gdLst>
              <a:gd name="connsiteX0" fmla="*/ 0 w 10669589"/>
              <a:gd name="connsiteY0" fmla="*/ 0 h 3708400"/>
              <a:gd name="connsiteX1" fmla="*/ 10669589 w 10669589"/>
              <a:gd name="connsiteY1" fmla="*/ 0 h 3708400"/>
              <a:gd name="connsiteX2" fmla="*/ 10669589 w 10669589"/>
              <a:gd name="connsiteY2" fmla="*/ 3708400 h 3708400"/>
              <a:gd name="connsiteX3" fmla="*/ 0 w 10669589"/>
              <a:gd name="connsiteY3" fmla="*/ 3708400 h 37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9589" h="3708400">
                <a:moveTo>
                  <a:pt x="0" y="0"/>
                </a:moveTo>
                <a:lnTo>
                  <a:pt x="10669589" y="0"/>
                </a:lnTo>
                <a:lnTo>
                  <a:pt x="10669589" y="3708400"/>
                </a:lnTo>
                <a:lnTo>
                  <a:pt x="0" y="37084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071937" y="3429001"/>
            <a:ext cx="2024064" cy="2571750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034677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61901" y="423334"/>
            <a:ext cx="5334100" cy="1854200"/>
          </a:xfrm>
          <a:custGeom>
            <a:avLst/>
            <a:gdLst>
              <a:gd name="connsiteX0" fmla="*/ 0 w 10669589"/>
              <a:gd name="connsiteY0" fmla="*/ 0 h 3708400"/>
              <a:gd name="connsiteX1" fmla="*/ 10669589 w 10669589"/>
              <a:gd name="connsiteY1" fmla="*/ 0 h 3708400"/>
              <a:gd name="connsiteX2" fmla="*/ 10669589 w 10669589"/>
              <a:gd name="connsiteY2" fmla="*/ 3708400 h 3708400"/>
              <a:gd name="connsiteX3" fmla="*/ 0 w 10669589"/>
              <a:gd name="connsiteY3" fmla="*/ 3708400 h 37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9589" h="3708400">
                <a:moveTo>
                  <a:pt x="0" y="0"/>
                </a:moveTo>
                <a:lnTo>
                  <a:pt x="10669589" y="0"/>
                </a:lnTo>
                <a:lnTo>
                  <a:pt x="10669589" y="3708400"/>
                </a:lnTo>
                <a:lnTo>
                  <a:pt x="0" y="37084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314247" y="423333"/>
            <a:ext cx="1838086" cy="5577417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53880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144564" y="1371600"/>
            <a:ext cx="3284742" cy="206692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879275" y="765111"/>
            <a:ext cx="2434973" cy="197809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536399" y="4357396"/>
            <a:ext cx="3284742" cy="206692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271109" y="3750906"/>
            <a:ext cx="2434973" cy="197809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9373196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409073"/>
            <a:ext cx="3043593" cy="370572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96990" y="4572000"/>
            <a:ext cx="3645094" cy="228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884185" y="3429000"/>
            <a:ext cx="4282684" cy="2069432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096000" y="409073"/>
            <a:ext cx="3660340" cy="233412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9756340" y="3429000"/>
            <a:ext cx="2435660" cy="3007895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746964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2743200"/>
            <a:ext cx="3043593" cy="4114801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90204" cy="228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090204" y="3429000"/>
            <a:ext cx="4018024" cy="257175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884185" y="409073"/>
            <a:ext cx="4265881" cy="233412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9150066" y="3429000"/>
            <a:ext cx="2663406" cy="3429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7978356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60900" y="3429000"/>
            <a:ext cx="2682693" cy="2995863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60900" y="409073"/>
            <a:ext cx="3729304" cy="187692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030451" y="4547936"/>
            <a:ext cx="3729304" cy="187692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5077062" y="433137"/>
            <a:ext cx="2682693" cy="2995863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8746613" y="433137"/>
            <a:ext cx="3445387" cy="1876927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8746612" y="3429000"/>
            <a:ext cx="2682693" cy="2995863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080789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222999" y="768626"/>
            <a:ext cx="1824604" cy="3346174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271396" y="1206776"/>
            <a:ext cx="1824604" cy="3346174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0367396" y="2654576"/>
            <a:ext cx="1824604" cy="3346174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8761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222999" y="768626"/>
            <a:ext cx="1824604" cy="3346174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319793" y="2645051"/>
            <a:ext cx="1824604" cy="3346174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0368189" y="425726"/>
            <a:ext cx="1824604" cy="3346174"/>
          </a:xfrm>
          <a:custGeom>
            <a:avLst/>
            <a:gdLst>
              <a:gd name="connsiteX0" fmla="*/ 0 w 4048655"/>
              <a:gd name="connsiteY0" fmla="*/ 0 h 5143500"/>
              <a:gd name="connsiteX1" fmla="*/ 4048655 w 4048655"/>
              <a:gd name="connsiteY1" fmla="*/ 0 h 5143500"/>
              <a:gd name="connsiteX2" fmla="*/ 4048655 w 4048655"/>
              <a:gd name="connsiteY2" fmla="*/ 5143500 h 5143500"/>
              <a:gd name="connsiteX3" fmla="*/ 0 w 4048655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8655" h="5143500">
                <a:moveTo>
                  <a:pt x="0" y="0"/>
                </a:moveTo>
                <a:lnTo>
                  <a:pt x="4048655" y="0"/>
                </a:lnTo>
                <a:lnTo>
                  <a:pt x="4048655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85794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42" y="-1467544"/>
            <a:ext cx="3908661" cy="5317259"/>
          </a:xfrm>
          <a:prstGeom prst="rect">
            <a:avLst/>
          </a:prstGeom>
        </p:spPr>
      </p:pic>
      <p:sp>
        <p:nvSpPr>
          <p:cNvPr id="7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405303" y="-1046532"/>
            <a:ext cx="3059508" cy="41041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345" y="3404329"/>
            <a:ext cx="3908661" cy="5317259"/>
          </a:xfrm>
          <a:prstGeom prst="rect">
            <a:avLst/>
          </a:prstGeom>
        </p:spPr>
      </p:pic>
      <p:sp>
        <p:nvSpPr>
          <p:cNvPr id="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731506" y="3825342"/>
            <a:ext cx="3059508" cy="41041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18246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475599" y="1376591"/>
            <a:ext cx="1647799" cy="3384741"/>
            <a:chOff x="3739073" y="951230"/>
            <a:chExt cx="1665853" cy="34213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9073" y="951230"/>
              <a:ext cx="1665853" cy="34213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850640" y="1361440"/>
              <a:ext cx="1442720" cy="256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5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4577736" y="1712312"/>
            <a:ext cx="1443526" cy="262829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3091" y="2017072"/>
            <a:ext cx="3909170" cy="5316567"/>
          </a:xfrm>
          <a:prstGeom prst="rect">
            <a:avLst/>
          </a:prstGeom>
        </p:spPr>
      </p:pic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1453703" y="3150635"/>
            <a:ext cx="4067922" cy="306034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6011990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1598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2036" y="908720"/>
            <a:ext cx="8365801" cy="5124720"/>
          </a:xfrm>
          <a:prstGeom prst="rect">
            <a:avLst/>
          </a:prstGeom>
        </p:spPr>
      </p:pic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-64252" y="1625600"/>
            <a:ext cx="4326393" cy="354330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475033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658241" y="2195991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999903" y="2195991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331174" y="2195991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58242" y="4527065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999903" y="4527065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31174" y="4527064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87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658241" y="110016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999903" y="110016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331174" y="110016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58242" y="2441090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999903" y="2441090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31174" y="2441089"/>
            <a:ext cx="2215803" cy="221663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1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3424166" y="4261156"/>
            <a:ext cx="5389627" cy="2008387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3424167" y="588475"/>
            <a:ext cx="5389627" cy="346739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9003353" y="2802135"/>
            <a:ext cx="2611296" cy="3467399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9003353" y="588463"/>
            <a:ext cx="2611296" cy="2008387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86268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376544" y="588475"/>
            <a:ext cx="2611296" cy="5681059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177399" y="588475"/>
            <a:ext cx="2611296" cy="346739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6177399" y="4261156"/>
            <a:ext cx="2611296" cy="2008387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8955730" y="588475"/>
            <a:ext cx="2611296" cy="5681059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61166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089893" y="3969060"/>
            <a:ext cx="3100520" cy="28889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070529" y="1088740"/>
            <a:ext cx="3035265" cy="576926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-34521" y="3977845"/>
            <a:ext cx="6105051" cy="2884169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105794" y="1088905"/>
            <a:ext cx="3100520" cy="288894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0" y="1093676"/>
            <a:ext cx="3113576" cy="2884169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70434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377028" y="368660"/>
            <a:ext cx="1371600" cy="182563"/>
          </a:xfrm>
          <a:prstGeom prst="rect">
            <a:avLst/>
          </a:prstGeom>
        </p:spPr>
        <p:txBody>
          <a:bodyPr/>
          <a:lstStyle/>
          <a:p>
            <a:r>
              <a:rPr lang="id-ID"/>
              <a:t> </a:t>
            </a:r>
            <a:fld id="{A0012661-A7C6-484E-80FE-CF2630C25222}" type="slidenum">
              <a:rPr smtClean="0"/>
              <a:pPr/>
              <a:t>‹#›</a:t>
            </a:fld>
            <a:endParaRPr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-4816"/>
            <a:ext cx="4023360" cy="2605724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23360" y="-4816"/>
            <a:ext cx="4152444" cy="6862816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164" y="2600909"/>
            <a:ext cx="4016197" cy="425709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168640" y="1"/>
            <a:ext cx="4023360" cy="425709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8168640" y="4257092"/>
            <a:ext cx="4023360" cy="2605724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985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23393" y="588475"/>
            <a:ext cx="2611636" cy="5681059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3424612" y="4261157"/>
            <a:ext cx="5390329" cy="2008387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3424613" y="588475"/>
            <a:ext cx="5390329" cy="346739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9004525" y="2802135"/>
            <a:ext cx="2611636" cy="3467399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9004525" y="588464"/>
            <a:ext cx="2611636" cy="2008387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73294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0" y="342900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8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9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20"/>
          </p:nvPr>
        </p:nvSpPr>
        <p:spPr>
          <a:xfrm>
            <a:off x="9285514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7EB173-B7DE-4FD1-937A-44E08502527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71409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254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110978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551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1"/>
            <a:ext cx="6096000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2566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09682C9A-98F7-4825-B6B0-DD1F9837DB2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7867650" cy="6840855"/>
          </a:xfrm>
          <a:custGeom>
            <a:avLst/>
            <a:gdLst>
              <a:gd name="connsiteX0" fmla="*/ 0 w 7867650"/>
              <a:gd name="connsiteY0" fmla="*/ 0 h 6840855"/>
              <a:gd name="connsiteX1" fmla="*/ 5295900 w 7867650"/>
              <a:gd name="connsiteY1" fmla="*/ 0 h 6840855"/>
              <a:gd name="connsiteX2" fmla="*/ 7867650 w 7867650"/>
              <a:gd name="connsiteY2" fmla="*/ 6840855 h 6840855"/>
              <a:gd name="connsiteX3" fmla="*/ 5295900 w 7867650"/>
              <a:gd name="connsiteY3" fmla="*/ 6840855 h 6840855"/>
              <a:gd name="connsiteX4" fmla="*/ 2724150 w 7867650"/>
              <a:gd name="connsiteY4" fmla="*/ 6840855 h 6840855"/>
              <a:gd name="connsiteX5" fmla="*/ 0 w 7867650"/>
              <a:gd name="connsiteY5" fmla="*/ 6840855 h 6840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67650" h="6840855">
                <a:moveTo>
                  <a:pt x="0" y="0"/>
                </a:moveTo>
                <a:lnTo>
                  <a:pt x="5295900" y="0"/>
                </a:lnTo>
                <a:lnTo>
                  <a:pt x="7867650" y="6840855"/>
                </a:lnTo>
                <a:lnTo>
                  <a:pt x="5295900" y="6840855"/>
                </a:lnTo>
                <a:lnTo>
                  <a:pt x="2724150" y="6840855"/>
                </a:lnTo>
                <a:lnTo>
                  <a:pt x="0" y="68408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5402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3664794" y="0"/>
            <a:ext cx="8527206" cy="6858000"/>
          </a:xfrm>
          <a:custGeom>
            <a:avLst/>
            <a:gdLst>
              <a:gd name="connsiteX0" fmla="*/ 2971144 w 8527206"/>
              <a:gd name="connsiteY0" fmla="*/ 0 h 6858000"/>
              <a:gd name="connsiteX1" fmla="*/ 7752484 w 8527206"/>
              <a:gd name="connsiteY1" fmla="*/ 0 h 6858000"/>
              <a:gd name="connsiteX2" fmla="*/ 7863964 w 8527206"/>
              <a:gd name="connsiteY2" fmla="*/ 173070 h 6858000"/>
              <a:gd name="connsiteX3" fmla="*/ 8367759 w 8527206"/>
              <a:gd name="connsiteY3" fmla="*/ 1196300 h 6858000"/>
              <a:gd name="connsiteX4" fmla="*/ 8527206 w 8527206"/>
              <a:gd name="connsiteY4" fmla="*/ 1631659 h 6858000"/>
              <a:gd name="connsiteX5" fmla="*/ 8527206 w 8527206"/>
              <a:gd name="connsiteY5" fmla="*/ 6858000 h 6858000"/>
              <a:gd name="connsiteX6" fmla="*/ 1968306 w 8527206"/>
              <a:gd name="connsiteY6" fmla="*/ 6858000 h 6858000"/>
              <a:gd name="connsiteX7" fmla="*/ 1963205 w 8527206"/>
              <a:gd name="connsiteY7" fmla="*/ 6855630 h 6858000"/>
              <a:gd name="connsiteX8" fmla="*/ 1098144 w 8527206"/>
              <a:gd name="connsiteY8" fmla="*/ 6340068 h 6858000"/>
              <a:gd name="connsiteX9" fmla="*/ 430707 w 8527206"/>
              <a:gd name="connsiteY9" fmla="*/ 5690993 h 6858000"/>
              <a:gd name="connsiteX10" fmla="*/ 561 w 8527206"/>
              <a:gd name="connsiteY10" fmla="*/ 4468699 h 6858000"/>
              <a:gd name="connsiteX11" fmla="*/ 47377 w 8527206"/>
              <a:gd name="connsiteY11" fmla="*/ 3944319 h 6858000"/>
              <a:gd name="connsiteX12" fmla="*/ 62248 w 8527206"/>
              <a:gd name="connsiteY12" fmla="*/ 3832572 h 6858000"/>
              <a:gd name="connsiteX13" fmla="*/ 108969 w 8527206"/>
              <a:gd name="connsiteY13" fmla="*/ 3658898 h 6858000"/>
              <a:gd name="connsiteX14" fmla="*/ 139210 w 8527206"/>
              <a:gd name="connsiteY14" fmla="*/ 3591318 h 6858000"/>
              <a:gd name="connsiteX15" fmla="*/ 486668 w 8527206"/>
              <a:gd name="connsiteY15" fmla="*/ 2814496 h 6858000"/>
              <a:gd name="connsiteX16" fmla="*/ 1140836 w 8527206"/>
              <a:gd name="connsiteY16" fmla="*/ 1857357 h 6858000"/>
              <a:gd name="connsiteX17" fmla="*/ 2283959 w 8527206"/>
              <a:gd name="connsiteY17" fmla="*/ 615316 h 6858000"/>
              <a:gd name="connsiteX18" fmla="*/ 2889393 w 8527206"/>
              <a:gd name="connsiteY18" fmla="*/ 66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527206" h="6858000">
                <a:moveTo>
                  <a:pt x="2971144" y="0"/>
                </a:moveTo>
                <a:lnTo>
                  <a:pt x="7752484" y="0"/>
                </a:lnTo>
                <a:lnTo>
                  <a:pt x="7863964" y="173070"/>
                </a:lnTo>
                <a:cubicBezTo>
                  <a:pt x="8062644" y="498922"/>
                  <a:pt x="8227177" y="842128"/>
                  <a:pt x="8367759" y="1196300"/>
                </a:cubicBezTo>
                <a:lnTo>
                  <a:pt x="8527206" y="1631659"/>
                </a:lnTo>
                <a:lnTo>
                  <a:pt x="8527206" y="6858000"/>
                </a:lnTo>
                <a:lnTo>
                  <a:pt x="1968306" y="6858000"/>
                </a:lnTo>
                <a:lnTo>
                  <a:pt x="1963205" y="6855630"/>
                </a:lnTo>
                <a:cubicBezTo>
                  <a:pt x="1660296" y="6708000"/>
                  <a:pt x="1369305" y="6540949"/>
                  <a:pt x="1098144" y="6340068"/>
                </a:cubicBezTo>
                <a:cubicBezTo>
                  <a:pt x="846763" y="6153646"/>
                  <a:pt x="618854" y="5943079"/>
                  <a:pt x="430707" y="5690993"/>
                </a:cubicBezTo>
                <a:cubicBezTo>
                  <a:pt x="160576" y="5328514"/>
                  <a:pt x="10446" y="4923475"/>
                  <a:pt x="561" y="4468699"/>
                </a:cubicBezTo>
                <a:cubicBezTo>
                  <a:pt x="-3349" y="4292282"/>
                  <a:pt x="13298" y="4117477"/>
                  <a:pt x="47377" y="3944319"/>
                </a:cubicBezTo>
                <a:cubicBezTo>
                  <a:pt x="54591" y="3907531"/>
                  <a:pt x="57532" y="3870032"/>
                  <a:pt x="62248" y="3832572"/>
                </a:cubicBezTo>
                <a:cubicBezTo>
                  <a:pt x="77858" y="3774545"/>
                  <a:pt x="93468" y="3716519"/>
                  <a:pt x="108969" y="3658898"/>
                </a:cubicBezTo>
                <a:cubicBezTo>
                  <a:pt x="119050" y="3636370"/>
                  <a:pt x="131522" y="3614925"/>
                  <a:pt x="139210" y="3591318"/>
                </a:cubicBezTo>
                <a:cubicBezTo>
                  <a:pt x="227692" y="3320526"/>
                  <a:pt x="347049" y="3062829"/>
                  <a:pt x="486668" y="2814496"/>
                </a:cubicBezTo>
                <a:cubicBezTo>
                  <a:pt x="676736" y="2476606"/>
                  <a:pt x="899048" y="2160010"/>
                  <a:pt x="1140836" y="1857357"/>
                </a:cubicBezTo>
                <a:cubicBezTo>
                  <a:pt x="1492243" y="1416226"/>
                  <a:pt x="1878074" y="1006548"/>
                  <a:pt x="2283959" y="615316"/>
                </a:cubicBezTo>
                <a:cubicBezTo>
                  <a:pt x="2480507" y="426033"/>
                  <a:pt x="2681614" y="242218"/>
                  <a:pt x="2889393" y="66398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512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1790700" y="1427356"/>
            <a:ext cx="3963476" cy="4289503"/>
          </a:xfrm>
          <a:custGeom>
            <a:avLst/>
            <a:gdLst>
              <a:gd name="connsiteX0" fmla="*/ 984250 w 1968500"/>
              <a:gd name="connsiteY0" fmla="*/ 0 h 2130425"/>
              <a:gd name="connsiteX1" fmla="*/ 1203975 w 1968500"/>
              <a:gd name="connsiteY1" fmla="*/ 52481 h 2130425"/>
              <a:gd name="connsiteX2" fmla="*/ 1748684 w 1968500"/>
              <a:gd name="connsiteY2" fmla="*/ 367970 h 2130425"/>
              <a:gd name="connsiteX3" fmla="*/ 1968500 w 1968500"/>
              <a:gd name="connsiteY3" fmla="*/ 749122 h 2130425"/>
              <a:gd name="connsiteX4" fmla="*/ 1968500 w 1968500"/>
              <a:gd name="connsiteY4" fmla="*/ 1381303 h 2130425"/>
              <a:gd name="connsiteX5" fmla="*/ 1748684 w 1968500"/>
              <a:gd name="connsiteY5" fmla="*/ 1762455 h 2130425"/>
              <a:gd name="connsiteX6" fmla="*/ 1203975 w 1968500"/>
              <a:gd name="connsiteY6" fmla="*/ 2077944 h 2130425"/>
              <a:gd name="connsiteX7" fmla="*/ 764526 w 1968500"/>
              <a:gd name="connsiteY7" fmla="*/ 2077944 h 2130425"/>
              <a:gd name="connsiteX8" fmla="*/ 219816 w 1968500"/>
              <a:gd name="connsiteY8" fmla="*/ 1762455 h 2130425"/>
              <a:gd name="connsiteX9" fmla="*/ 0 w 1968500"/>
              <a:gd name="connsiteY9" fmla="*/ 1381303 h 2130425"/>
              <a:gd name="connsiteX10" fmla="*/ 0 w 1968500"/>
              <a:gd name="connsiteY10" fmla="*/ 749122 h 2130425"/>
              <a:gd name="connsiteX11" fmla="*/ 219816 w 1968500"/>
              <a:gd name="connsiteY11" fmla="*/ 367970 h 2130425"/>
              <a:gd name="connsiteX12" fmla="*/ 764526 w 1968500"/>
              <a:gd name="connsiteY12" fmla="*/ 52481 h 2130425"/>
              <a:gd name="connsiteX13" fmla="*/ 984250 w 1968500"/>
              <a:gd name="connsiteY13" fmla="*/ 0 h 213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68500" h="2130425">
                <a:moveTo>
                  <a:pt x="984250" y="0"/>
                </a:moveTo>
                <a:cubicBezTo>
                  <a:pt x="1063902" y="0"/>
                  <a:pt x="1143553" y="17494"/>
                  <a:pt x="1203975" y="52481"/>
                </a:cubicBezTo>
                <a:lnTo>
                  <a:pt x="1748684" y="367970"/>
                </a:lnTo>
                <a:cubicBezTo>
                  <a:pt x="1869620" y="437945"/>
                  <a:pt x="1968500" y="609473"/>
                  <a:pt x="1968500" y="749122"/>
                </a:cubicBezTo>
                <a:lnTo>
                  <a:pt x="1968500" y="1381303"/>
                </a:lnTo>
                <a:cubicBezTo>
                  <a:pt x="1968500" y="1520952"/>
                  <a:pt x="1869620" y="1692480"/>
                  <a:pt x="1748684" y="1762455"/>
                </a:cubicBezTo>
                <a:lnTo>
                  <a:pt x="1203975" y="2077944"/>
                </a:lnTo>
                <a:cubicBezTo>
                  <a:pt x="1083131" y="2147919"/>
                  <a:pt x="885370" y="2147919"/>
                  <a:pt x="764526" y="2077944"/>
                </a:cubicBezTo>
                <a:lnTo>
                  <a:pt x="219816" y="1762455"/>
                </a:lnTo>
                <a:cubicBezTo>
                  <a:pt x="98881" y="1692480"/>
                  <a:pt x="0" y="1520952"/>
                  <a:pt x="0" y="1381303"/>
                </a:cubicBezTo>
                <a:lnTo>
                  <a:pt x="0" y="749122"/>
                </a:lnTo>
                <a:cubicBezTo>
                  <a:pt x="0" y="609473"/>
                  <a:pt x="98881" y="437945"/>
                  <a:pt x="219816" y="367970"/>
                </a:cubicBezTo>
                <a:lnTo>
                  <a:pt x="764526" y="52481"/>
                </a:lnTo>
                <a:cubicBezTo>
                  <a:pt x="824948" y="17494"/>
                  <a:pt x="904599" y="0"/>
                  <a:pt x="984250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 smtClean="0"/>
              <a:t>Insert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880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-36" y="2628"/>
            <a:ext cx="6096018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102279" y="3429000"/>
            <a:ext cx="6096018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06244072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2133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7EB173-B7DE-4FD1-937A-44E08502527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7197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62FE66F-58EB-4670-9C14-181221395928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13928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2225C-CB03-48C7-BDD3-43865006FBC5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08913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E09A3-7B11-43EF-B742-524F7BB6F125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8756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6FA-2889-4180-8228-9F6BA412E475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082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081022" y="0"/>
            <a:ext cx="8110978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5329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AB665-422D-44AB-81FE-F5568EC203CD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6738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ADA5-3033-445A-A375-9B788F4A942A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97639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5A2D-A64D-4BC9-B710-45E7FB71EFD0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7679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CAA19-947A-497A-B48D-63BDBEA24FA4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1175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28B3A-A183-4EF3-A97D-4848CF15FD99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307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6CB86-26D9-43D3-971B-808E569921D8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305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34000-2C0C-432B-B7CE-C47C467DC82E}" type="datetime1">
              <a:rPr lang="en-US" altLang="zh-TW" smtClean="0"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4035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11A754AF-CE96-4EBB-8FEF-9E69772635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1286103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314248" y="0"/>
            <a:ext cx="4877753" cy="6858000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9173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053699" y="429768"/>
            <a:ext cx="8767954" cy="6007608"/>
          </a:xfrm>
          <a:custGeom>
            <a:avLst/>
            <a:gdLst>
              <a:gd name="connsiteX0" fmla="*/ 0 w 17538191"/>
              <a:gd name="connsiteY0" fmla="*/ 0 h 12015216"/>
              <a:gd name="connsiteX1" fmla="*/ 17538191 w 17538191"/>
              <a:gd name="connsiteY1" fmla="*/ 0 h 12015216"/>
              <a:gd name="connsiteX2" fmla="*/ 17538191 w 17538191"/>
              <a:gd name="connsiteY2" fmla="*/ 12015216 h 12015216"/>
              <a:gd name="connsiteX3" fmla="*/ 8325764 w 17538191"/>
              <a:gd name="connsiteY3" fmla="*/ 12015216 h 12015216"/>
              <a:gd name="connsiteX4" fmla="*/ 0 w 17538191"/>
              <a:gd name="connsiteY4" fmla="*/ 3694175 h 1201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38191" h="12015216">
                <a:moveTo>
                  <a:pt x="0" y="0"/>
                </a:moveTo>
                <a:lnTo>
                  <a:pt x="17538191" y="0"/>
                </a:lnTo>
                <a:lnTo>
                  <a:pt x="17538191" y="12015216"/>
                </a:lnTo>
                <a:lnTo>
                  <a:pt x="8325764" y="12015216"/>
                </a:lnTo>
                <a:lnTo>
                  <a:pt x="0" y="3694175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>
            <a:lvl1pPr>
              <a:defRPr sz="2699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16205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300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  <p:sldLayoutId id="2147483930" r:id="rId15"/>
    <p:sldLayoutId id="2147483931" r:id="rId16"/>
    <p:sldLayoutId id="2147483932" r:id="rId17"/>
    <p:sldLayoutId id="2147483933" r:id="rId18"/>
    <p:sldLayoutId id="2147483934" r:id="rId19"/>
    <p:sldLayoutId id="2147483935" r:id="rId20"/>
    <p:sldLayoutId id="2147483936" r:id="rId21"/>
    <p:sldLayoutId id="2147483937" r:id="rId22"/>
    <p:sldLayoutId id="2147483938" r:id="rId23"/>
    <p:sldLayoutId id="2147483939" r:id="rId24"/>
    <p:sldLayoutId id="2147483940" r:id="rId25"/>
    <p:sldLayoutId id="2147483941" r:id="rId26"/>
    <p:sldLayoutId id="2147483942" r:id="rId27"/>
    <p:sldLayoutId id="2147483943" r:id="rId28"/>
    <p:sldLayoutId id="2147483944" r:id="rId29"/>
    <p:sldLayoutId id="2147483945" r:id="rId30"/>
    <p:sldLayoutId id="2147483946" r:id="rId31"/>
    <p:sldLayoutId id="2147483947" r:id="rId32"/>
    <p:sldLayoutId id="2147483948" r:id="rId33"/>
    <p:sldLayoutId id="2147483949" r:id="rId34"/>
    <p:sldLayoutId id="2147483950" r:id="rId35"/>
    <p:sldLayoutId id="2147483951" r:id="rId36"/>
    <p:sldLayoutId id="2147483952" r:id="rId37"/>
    <p:sldLayoutId id="2147483953" r:id="rId38"/>
    <p:sldLayoutId id="2147483954" r:id="rId39"/>
    <p:sldLayoutId id="2147483955" r:id="rId40"/>
    <p:sldLayoutId id="2147483956" r:id="rId41"/>
    <p:sldLayoutId id="2147483957" r:id="rId42"/>
    <p:sldLayoutId id="2147483958" r:id="rId43"/>
    <p:sldLayoutId id="2147483959" r:id="rId44"/>
    <p:sldLayoutId id="2147483960" r:id="rId45"/>
    <p:sldLayoutId id="2147483961" r:id="rId46"/>
    <p:sldLayoutId id="2147483962" r:id="rId47"/>
    <p:sldLayoutId id="2147483963" r:id="rId48"/>
    <p:sldLayoutId id="2147483964" r:id="rId49"/>
    <p:sldLayoutId id="2147483965" r:id="rId50"/>
    <p:sldLayoutId id="2147483966" r:id="rId51"/>
    <p:sldLayoutId id="2147483967" r:id="rId52"/>
    <p:sldLayoutId id="2147483968" r:id="rId53"/>
    <p:sldLayoutId id="2147483969" r:id="rId54"/>
    <p:sldLayoutId id="2147483970" r:id="rId55"/>
    <p:sldLayoutId id="2147483971" r:id="rId56"/>
    <p:sldLayoutId id="2147483972" r:id="rId57"/>
    <p:sldLayoutId id="2147483973" r:id="rId58"/>
    <p:sldLayoutId id="2147483974" r:id="rId59"/>
    <p:sldLayoutId id="2147483975" r:id="rId60"/>
    <p:sldLayoutId id="2147483976" r:id="rId61"/>
    <p:sldLayoutId id="2147483977" r:id="rId62"/>
    <p:sldLayoutId id="2147483978" r:id="rId63"/>
    <p:sldLayoutId id="2147483979" r:id="rId64"/>
    <p:sldLayoutId id="2147483980" r:id="rId65"/>
    <p:sldLayoutId id="2147483981" r:id="rId66"/>
    <p:sldLayoutId id="2147483982" r:id="rId67"/>
    <p:sldLayoutId id="2147483983" r:id="rId68"/>
    <p:sldLayoutId id="2147483984" r:id="rId69"/>
    <p:sldLayoutId id="2147483985" r:id="rId70"/>
    <p:sldLayoutId id="2147483986" r:id="rId71"/>
    <p:sldLayoutId id="2147483987" r:id="rId72"/>
    <p:sldLayoutId id="2147483988" r:id="rId73"/>
    <p:sldLayoutId id="2147483989" r:id="rId74"/>
    <p:sldLayoutId id="2147483990" r:id="rId75"/>
    <p:sldLayoutId id="2147483991" r:id="rId76"/>
    <p:sldLayoutId id="2147483992" r:id="rId77"/>
    <p:sldLayoutId id="2147483994" r:id="rId78"/>
    <p:sldLayoutId id="2147483995" r:id="rId79"/>
    <p:sldLayoutId id="2147483996" r:id="rId80"/>
    <p:sldLayoutId id="2147483997" r:id="rId81"/>
    <p:sldLayoutId id="2147483998" r:id="rId82"/>
    <p:sldLayoutId id="2147483999" r:id="rId83"/>
    <p:sldLayoutId id="2147484002" r:id="rId84"/>
    <p:sldLayoutId id="2147484103" r:id="rId8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4" indent="-228554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6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1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9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681">
          <p15:clr>
            <a:srgbClr val="F26B43"/>
          </p15:clr>
        </p15:guide>
        <p15:guide id="2" orient="horz" pos="4320">
          <p15:clr>
            <a:srgbClr val="F26B43"/>
          </p15:clr>
        </p15:guide>
        <p15:guide id="3" pos="1921">
          <p15:clr>
            <a:srgbClr val="F26B43"/>
          </p15:clr>
        </p15:guide>
        <p15:guide id="4" orient="horz" pos="1728">
          <p15:clr>
            <a:srgbClr val="F26B43"/>
          </p15:clr>
        </p15:guide>
        <p15:guide id="5" pos="14401">
          <p15:clr>
            <a:srgbClr val="F26B43"/>
          </p15:clr>
        </p15:guide>
        <p15:guide id="6" orient="horz" pos="75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6DFF08F-DC6B-4601-B491-B0F83F6DD2DA}" type="datetimeFigureOut">
              <a:rPr lang="en-US" dirty="0"/>
              <a:pPr/>
              <a:t>8/30/2019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04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  <p:sldLayoutId id="2147484095" r:id="rId7"/>
    <p:sldLayoutId id="2147484096" r:id="rId8"/>
    <p:sldLayoutId id="2147484097" r:id="rId9"/>
    <p:sldLayoutId id="2147484098" r:id="rId10"/>
    <p:sldLayoutId id="2147484099" r:id="rId11"/>
    <p:sldLayoutId id="2147484100" r:id="rId12"/>
    <p:sldLayoutId id="2147484101" r:id="rId13"/>
    <p:sldLayoutId id="2147484102" r:id="rId14"/>
    <p:sldLayoutId id="2147484122" r:id="rId15"/>
    <p:sldLayoutId id="2147484123" r:id="rId16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TW" altLang="en-US"/>
              <a:t>國立故宮博物院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74B84-86B2-4108-BBE9-AE7B8DA9D26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527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  <p:sldLayoutId id="2147484119" r:id="rId15"/>
    <p:sldLayoutId id="2147484120" r:id="rId16"/>
    <p:sldLayoutId id="2147484121" r:id="rId1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7.jpeg"/><Relationship Id="rId4" Type="http://schemas.openxmlformats.org/officeDocument/2006/relationships/hyperlink" Target="file:///C:\Documents%20and%20Settings\ssw\&#26700;&#38754;\&#28436;&#35611;&#36039;&#26009;\%25E5%25BB%25BA%25E7%25AF%2589%25E8%25A8%25AD%25E8%25A8%2588%25E7%25B0%25A1%25E4%25BB%258B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版面配置區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b="83101"/>
          <a:stretch/>
        </p:blipFill>
        <p:spPr>
          <a:xfrm>
            <a:off x="0" y="446"/>
            <a:ext cx="12187238" cy="1199994"/>
          </a:xfrm>
          <a:prstGeom prst="rect">
            <a:avLst/>
          </a:prstGeom>
        </p:spPr>
      </p:pic>
      <p:pic>
        <p:nvPicPr>
          <p:cNvPr id="2" name="圖片版面配置區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b="7837"/>
          <a:stretch>
            <a:fillRect/>
          </a:stretch>
        </p:blipFill>
        <p:spPr>
          <a:xfrm>
            <a:off x="0" y="600443"/>
            <a:ext cx="12187238" cy="6857107"/>
          </a:xfrm>
        </p:spPr>
      </p:pic>
      <p:grpSp>
        <p:nvGrpSpPr>
          <p:cNvPr id="8" name="Group 15"/>
          <p:cNvGrpSpPr/>
          <p:nvPr/>
        </p:nvGrpSpPr>
        <p:grpSpPr>
          <a:xfrm>
            <a:off x="2000419" y="844992"/>
            <a:ext cx="8181637" cy="3177399"/>
            <a:chOff x="6112058" y="6878969"/>
            <a:chExt cx="12199971" cy="5846329"/>
          </a:xfrm>
        </p:grpSpPr>
        <p:grpSp>
          <p:nvGrpSpPr>
            <p:cNvPr id="9" name="Group 5"/>
            <p:cNvGrpSpPr/>
            <p:nvPr/>
          </p:nvGrpSpPr>
          <p:grpSpPr>
            <a:xfrm rot="5400000">
              <a:off x="9406604" y="3584423"/>
              <a:ext cx="5610879" cy="12199971"/>
              <a:chOff x="14390539" y="998198"/>
              <a:chExt cx="4365669" cy="9492458"/>
            </a:xfrm>
            <a:solidFill>
              <a:schemeClr val="bg1"/>
            </a:solidFill>
          </p:grpSpPr>
          <p:sp>
            <p:nvSpPr>
              <p:cNvPr id="14" name="Freeform 6"/>
              <p:cNvSpPr>
                <a:spLocks noChangeArrowheads="1"/>
              </p:cNvSpPr>
              <p:nvPr/>
            </p:nvSpPr>
            <p:spPr bwMode="auto">
              <a:xfrm>
                <a:off x="14390539" y="998198"/>
                <a:ext cx="4365669" cy="9492458"/>
              </a:xfrm>
              <a:custGeom>
                <a:avLst/>
                <a:gdLst>
                  <a:gd name="T0" fmla="*/ 5363 w 5364"/>
                  <a:gd name="T1" fmla="*/ 11658 h 11659"/>
                  <a:gd name="T2" fmla="*/ 0 w 5364"/>
                  <a:gd name="T3" fmla="*/ 11658 h 11659"/>
                  <a:gd name="T4" fmla="*/ 0 w 5364"/>
                  <a:gd name="T5" fmla="*/ 0 h 11659"/>
                  <a:gd name="T6" fmla="*/ 5363 w 5364"/>
                  <a:gd name="T7" fmla="*/ 0 h 11659"/>
                  <a:gd name="T8" fmla="*/ 5363 w 5364"/>
                  <a:gd name="T9" fmla="*/ 11658 h 11659"/>
                  <a:gd name="T10" fmla="*/ 116 w 5364"/>
                  <a:gd name="T11" fmla="*/ 11542 h 11659"/>
                  <a:gd name="T12" fmla="*/ 5247 w 5364"/>
                  <a:gd name="T13" fmla="*/ 11542 h 11659"/>
                  <a:gd name="T14" fmla="*/ 5247 w 5364"/>
                  <a:gd name="T15" fmla="*/ 116 h 11659"/>
                  <a:gd name="T16" fmla="*/ 116 w 5364"/>
                  <a:gd name="T17" fmla="*/ 116 h 11659"/>
                  <a:gd name="T18" fmla="*/ 116 w 5364"/>
                  <a:gd name="T19" fmla="*/ 11542 h 11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64" h="11659">
                    <a:moveTo>
                      <a:pt x="5363" y="11658"/>
                    </a:moveTo>
                    <a:lnTo>
                      <a:pt x="0" y="11658"/>
                    </a:lnTo>
                    <a:lnTo>
                      <a:pt x="0" y="0"/>
                    </a:lnTo>
                    <a:lnTo>
                      <a:pt x="5363" y="0"/>
                    </a:lnTo>
                    <a:lnTo>
                      <a:pt x="5363" y="11658"/>
                    </a:lnTo>
                    <a:close/>
                    <a:moveTo>
                      <a:pt x="116" y="11542"/>
                    </a:moveTo>
                    <a:lnTo>
                      <a:pt x="5247" y="11542"/>
                    </a:lnTo>
                    <a:lnTo>
                      <a:pt x="5247" y="116"/>
                    </a:lnTo>
                    <a:lnTo>
                      <a:pt x="116" y="116"/>
                    </a:lnTo>
                    <a:lnTo>
                      <a:pt x="116" y="115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900"/>
              </a:p>
            </p:txBody>
          </p:sp>
          <p:sp>
            <p:nvSpPr>
              <p:cNvPr id="15" name="Freeform 7"/>
              <p:cNvSpPr>
                <a:spLocks noChangeArrowheads="1"/>
              </p:cNvSpPr>
              <p:nvPr/>
            </p:nvSpPr>
            <p:spPr bwMode="auto">
              <a:xfrm>
                <a:off x="14614924" y="1224380"/>
                <a:ext cx="3916897" cy="9040094"/>
              </a:xfrm>
              <a:custGeom>
                <a:avLst/>
                <a:gdLst>
                  <a:gd name="T0" fmla="*/ 4810 w 4811"/>
                  <a:gd name="T1" fmla="*/ 11104 h 11105"/>
                  <a:gd name="T2" fmla="*/ 0 w 4811"/>
                  <a:gd name="T3" fmla="*/ 11104 h 11105"/>
                  <a:gd name="T4" fmla="*/ 0 w 4811"/>
                  <a:gd name="T5" fmla="*/ 0 h 11105"/>
                  <a:gd name="T6" fmla="*/ 4810 w 4811"/>
                  <a:gd name="T7" fmla="*/ 0 h 11105"/>
                  <a:gd name="T8" fmla="*/ 4810 w 4811"/>
                  <a:gd name="T9" fmla="*/ 11104 h 11105"/>
                  <a:gd name="T10" fmla="*/ 87 w 4811"/>
                  <a:gd name="T11" fmla="*/ 11017 h 11105"/>
                  <a:gd name="T12" fmla="*/ 4722 w 4811"/>
                  <a:gd name="T13" fmla="*/ 11017 h 11105"/>
                  <a:gd name="T14" fmla="*/ 4722 w 4811"/>
                  <a:gd name="T15" fmla="*/ 87 h 11105"/>
                  <a:gd name="T16" fmla="*/ 87 w 4811"/>
                  <a:gd name="T17" fmla="*/ 87 h 11105"/>
                  <a:gd name="T18" fmla="*/ 87 w 4811"/>
                  <a:gd name="T19" fmla="*/ 11017 h 11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11" h="11105">
                    <a:moveTo>
                      <a:pt x="4810" y="11104"/>
                    </a:moveTo>
                    <a:lnTo>
                      <a:pt x="0" y="11104"/>
                    </a:lnTo>
                    <a:lnTo>
                      <a:pt x="0" y="0"/>
                    </a:lnTo>
                    <a:lnTo>
                      <a:pt x="4810" y="0"/>
                    </a:lnTo>
                    <a:lnTo>
                      <a:pt x="4810" y="11104"/>
                    </a:lnTo>
                    <a:close/>
                    <a:moveTo>
                      <a:pt x="87" y="11017"/>
                    </a:moveTo>
                    <a:lnTo>
                      <a:pt x="4722" y="11017"/>
                    </a:lnTo>
                    <a:lnTo>
                      <a:pt x="4722" y="87"/>
                    </a:lnTo>
                    <a:lnTo>
                      <a:pt x="87" y="87"/>
                    </a:lnTo>
                    <a:lnTo>
                      <a:pt x="87" y="110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/>
              </a:p>
            </p:txBody>
          </p:sp>
        </p:grpSp>
        <p:sp>
          <p:nvSpPr>
            <p:cNvPr id="12" name="TextBox 9"/>
            <p:cNvSpPr txBox="1"/>
            <p:nvPr/>
          </p:nvSpPr>
          <p:spPr>
            <a:xfrm>
              <a:off x="7774472" y="7821370"/>
              <a:ext cx="8875139" cy="4903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TW" altLang="en-US" sz="44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值得探訪的故宮南</a:t>
              </a:r>
              <a:r>
                <a:rPr lang="zh-TW" altLang="en-US" sz="44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院</a:t>
              </a:r>
              <a:endParaRPr lang="en-US" altLang="zh-TW" sz="4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>
                <a:lnSpc>
                  <a:spcPct val="80000"/>
                </a:lnSpc>
              </a:pP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Black" panose="020F0502020204030203" pitchFamily="34" charset="0"/>
              </a:endParaRPr>
            </a:p>
            <a:p>
              <a:pPr algn="ctr">
                <a:lnSpc>
                  <a:spcPct val="90000"/>
                </a:lnSpc>
              </a:pPr>
              <a:r>
                <a:rPr lang="zh-TW" altLang="en-US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Lato Black" panose="020F0502020204030203" pitchFamily="34" charset="0"/>
                </a:rPr>
                <a:t>在地居民的花園</a:t>
              </a:r>
              <a:endPara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Black" panose="020F0502020204030203" pitchFamily="34" charset="0"/>
              </a:endParaRPr>
            </a:p>
            <a:p>
              <a:pPr algn="ctr">
                <a:lnSpc>
                  <a:spcPct val="90000"/>
                </a:lnSpc>
              </a:pPr>
              <a:r>
                <a:rPr lang="zh-TW" altLang="en-US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Lato Black" panose="020F0502020204030203" pitchFamily="34" charset="0"/>
                </a:rPr>
                <a:t>藝文教育的基地</a:t>
              </a:r>
              <a:endParaRPr lang="en-US" altLang="zh-TW" sz="4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Songti TC" charset="-120"/>
              </a:endParaRPr>
            </a:p>
            <a:p>
              <a:pPr algn="ctr">
                <a:lnSpc>
                  <a:spcPct val="80000"/>
                </a:lnSpc>
              </a:pPr>
              <a:endParaRPr lang="en-US" altLang="zh-TW" sz="4799" b="1" dirty="0">
                <a:solidFill>
                  <a:schemeClr val="bg1"/>
                </a:solidFill>
                <a:latin typeface="Bodoni MT Poster Compressed" panose="02070706080601050204" pitchFamily="18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endParaRPr>
            </a:p>
          </p:txBody>
        </p:sp>
      </p:grpSp>
      <p:sp>
        <p:nvSpPr>
          <p:cNvPr id="11" name="TextBox 9"/>
          <p:cNvSpPr txBox="1"/>
          <p:nvPr/>
        </p:nvSpPr>
        <p:spPr>
          <a:xfrm>
            <a:off x="2908446" y="4925841"/>
            <a:ext cx="595191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en-US" altLang="zh-TW" sz="3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Black" panose="020F050202020403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zh-TW" altLang="en-US" sz="3200" b="1" dirty="0" smtClean="0">
                <a:solidFill>
                  <a:schemeClr val="bg1"/>
                </a:solidFill>
                <a:latin typeface="Bodoni MT Poster Compressed" panose="02070706080601050204" pitchFamily="18" charset="0"/>
                <a:ea typeface="Lato Black" panose="020F0502020204030203" pitchFamily="34" charset="0"/>
                <a:cs typeface="Lato Black" panose="020F0502020204030203" pitchFamily="34" charset="0"/>
                <a:sym typeface="Source Sans Pro Black"/>
              </a:rPr>
              <a:t>國立故宮博物院南部院區報告</a:t>
            </a:r>
            <a:r>
              <a:rPr lang="en-US" altLang="zh-TW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Lato Black" panose="020F0502020204030203" pitchFamily="34" charset="0"/>
                <a:cs typeface="Times New Roman" panose="02020603050405020304" pitchFamily="18" charset="0"/>
                <a:sym typeface="Source Sans Pro Black"/>
              </a:rPr>
              <a:t>108.08.28</a:t>
            </a:r>
            <a:endParaRPr lang="en-US" altLang="zh-TW" sz="3200" b="1" dirty="0">
              <a:solidFill>
                <a:schemeClr val="bg1"/>
              </a:solidFill>
              <a:latin typeface="Times New Roman" panose="02020603050405020304" pitchFamily="18" charset="0"/>
              <a:ea typeface="Lato Black" panose="020F0502020204030203" pitchFamily="34" charset="0"/>
              <a:cs typeface="Times New Roman" panose="02020603050405020304" pitchFamily="18" charset="0"/>
              <a:sym typeface="Source Sans Pro Black"/>
            </a:endParaRPr>
          </a:p>
        </p:txBody>
      </p:sp>
    </p:spTree>
    <p:extLst>
      <p:ext uri="{BB962C8B-B14F-4D97-AF65-F5344CB8AC3E}">
        <p14:creationId xmlns:p14="http://schemas.microsoft.com/office/powerpoint/2010/main" val="3552879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>
            <a:alphaModFix amt="76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536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74" b="23618"/>
          <a:stretch/>
        </p:blipFill>
        <p:spPr>
          <a:xfrm>
            <a:off x="15923" y="-12735"/>
            <a:ext cx="12206162" cy="6894757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8" name="Group 17"/>
          <p:cNvGrpSpPr/>
          <p:nvPr/>
        </p:nvGrpSpPr>
        <p:grpSpPr>
          <a:xfrm>
            <a:off x="1399407" y="923027"/>
            <a:ext cx="3872330" cy="5238999"/>
            <a:chOff x="9177300" y="1591456"/>
            <a:chExt cx="6201553" cy="9285431"/>
          </a:xfrm>
        </p:grpSpPr>
        <p:sp>
          <p:nvSpPr>
            <p:cNvPr id="8" name="TextBox 7"/>
            <p:cNvSpPr txBox="1"/>
            <p:nvPr/>
          </p:nvSpPr>
          <p:spPr>
            <a:xfrm>
              <a:off x="9859863" y="2012270"/>
              <a:ext cx="4719700" cy="330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034">
                <a:lnSpc>
                  <a:spcPct val="80000"/>
                </a:lnSpc>
              </a:pPr>
              <a:r>
                <a:rPr lang="zh-TW" altLang="en-US" sz="4399" b="1" spc="300" dirty="0">
                  <a:solidFill>
                    <a:srgbClr val="000000"/>
                  </a:solidFill>
                  <a:latin typeface="Oswald" charset="0"/>
                  <a:ea typeface="Oswald" charset="0"/>
                  <a:cs typeface="Oswald" charset="0"/>
                </a:rPr>
                <a:t>展覽</a:t>
              </a:r>
              <a:endParaRPr lang="en-US" altLang="zh-TW" sz="4399" b="1" spc="300" dirty="0">
                <a:solidFill>
                  <a:srgbClr val="000000"/>
                </a:solidFill>
                <a:latin typeface="Oswald" charset="0"/>
                <a:ea typeface="Oswald" charset="0"/>
                <a:cs typeface="Oswald" charset="0"/>
              </a:endParaRPr>
            </a:p>
            <a:p>
              <a:pPr algn="ctr" defTabSz="914034">
                <a:lnSpc>
                  <a:spcPct val="80000"/>
                </a:lnSpc>
              </a:pPr>
              <a:r>
                <a:rPr lang="en-US" altLang="zh-TW" sz="5749" b="1" spc="300" dirty="0">
                  <a:solidFill>
                    <a:srgbClr val="C00000"/>
                  </a:solidFill>
                  <a:latin typeface="Oswald" charset="0"/>
                  <a:ea typeface="Oswald" charset="0"/>
                  <a:cs typeface="Oswald" charset="0"/>
                </a:rPr>
                <a:t>+</a:t>
              </a:r>
              <a:endParaRPr lang="en-US" sz="5749" b="1" spc="300" dirty="0">
                <a:solidFill>
                  <a:srgbClr val="C00000"/>
                </a:solidFill>
                <a:latin typeface="Oswald" charset="0"/>
                <a:ea typeface="Oswald" charset="0"/>
                <a:cs typeface="Oswald" charset="0"/>
              </a:endParaRPr>
            </a:p>
            <a:p>
              <a:pPr algn="ctr" defTabSz="914034">
                <a:lnSpc>
                  <a:spcPct val="80000"/>
                </a:lnSpc>
              </a:pPr>
              <a:r>
                <a:rPr lang="en-US" sz="4399" b="1" spc="300" dirty="0">
                  <a:solidFill>
                    <a:srgbClr val="000000"/>
                  </a:solidFill>
                  <a:latin typeface="Oswald" charset="0"/>
                  <a:ea typeface="Oswald" charset="0"/>
                  <a:cs typeface="Oswald" charset="0"/>
                </a:rPr>
                <a:t>-</a:t>
              </a:r>
              <a:r>
                <a:rPr lang="en-US" altLang="zh-TW" sz="4399" b="1" spc="300" dirty="0">
                  <a:solidFill>
                    <a:srgbClr val="000000"/>
                  </a:solidFill>
                  <a:latin typeface="Oswald" charset="0"/>
                  <a:ea typeface="Oswald" charset="0"/>
                  <a:cs typeface="Oswald" charset="0"/>
                </a:rPr>
                <a:t>DIY</a:t>
              </a:r>
              <a:r>
                <a:rPr lang="zh-TW" altLang="en-US" sz="4399" b="1" spc="300" dirty="0">
                  <a:solidFill>
                    <a:srgbClr val="000000"/>
                  </a:solidFill>
                  <a:latin typeface="Oswald" charset="0"/>
                  <a:ea typeface="Oswald" charset="0"/>
                  <a:cs typeface="Oswald" charset="0"/>
                </a:rPr>
                <a:t>手作</a:t>
              </a:r>
              <a:r>
                <a:rPr lang="en-US" sz="4399" b="1" spc="300" dirty="0">
                  <a:solidFill>
                    <a:srgbClr val="000000"/>
                  </a:solidFill>
                  <a:latin typeface="Oswald" charset="0"/>
                  <a:ea typeface="Oswald" charset="0"/>
                  <a:cs typeface="Oswald" charset="0"/>
                </a:rPr>
                <a:t>-</a:t>
              </a: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9177300" y="1591456"/>
              <a:ext cx="6201553" cy="9285431"/>
              <a:chOff x="1148127" y="1329694"/>
              <a:chExt cx="5270397" cy="7891234"/>
            </a:xfrm>
          </p:grpSpPr>
          <p:sp>
            <p:nvSpPr>
              <p:cNvPr id="11" name="Freeform 10"/>
              <p:cNvSpPr>
                <a:spLocks noChangeArrowheads="1"/>
              </p:cNvSpPr>
              <p:nvPr/>
            </p:nvSpPr>
            <p:spPr bwMode="auto">
              <a:xfrm>
                <a:off x="1148127" y="1329694"/>
                <a:ext cx="5270397" cy="7891234"/>
              </a:xfrm>
              <a:custGeom>
                <a:avLst/>
                <a:gdLst>
                  <a:gd name="T0" fmla="*/ 6472 w 6473"/>
                  <a:gd name="T1" fmla="*/ 9693 h 9694"/>
                  <a:gd name="T2" fmla="*/ 3236 w 6473"/>
                  <a:gd name="T3" fmla="*/ 7536 h 9694"/>
                  <a:gd name="T4" fmla="*/ 0 w 6473"/>
                  <a:gd name="T5" fmla="*/ 9693 h 9694"/>
                  <a:gd name="T6" fmla="*/ 0 w 6473"/>
                  <a:gd name="T7" fmla="*/ 0 h 9694"/>
                  <a:gd name="T8" fmla="*/ 6472 w 6473"/>
                  <a:gd name="T9" fmla="*/ 0 h 9694"/>
                  <a:gd name="T10" fmla="*/ 6472 w 6473"/>
                  <a:gd name="T11" fmla="*/ 9693 h 9694"/>
                  <a:gd name="T12" fmla="*/ 3236 w 6473"/>
                  <a:gd name="T13" fmla="*/ 7328 h 9694"/>
                  <a:gd name="T14" fmla="*/ 6297 w 6473"/>
                  <a:gd name="T15" fmla="*/ 9367 h 9694"/>
                  <a:gd name="T16" fmla="*/ 6297 w 6473"/>
                  <a:gd name="T17" fmla="*/ 174 h 9694"/>
                  <a:gd name="T18" fmla="*/ 175 w 6473"/>
                  <a:gd name="T19" fmla="*/ 174 h 9694"/>
                  <a:gd name="T20" fmla="*/ 175 w 6473"/>
                  <a:gd name="T21" fmla="*/ 9367 h 9694"/>
                  <a:gd name="T22" fmla="*/ 3236 w 6473"/>
                  <a:gd name="T23" fmla="*/ 7328 h 9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73" h="9694">
                    <a:moveTo>
                      <a:pt x="6472" y="9693"/>
                    </a:moveTo>
                    <a:lnTo>
                      <a:pt x="3236" y="7536"/>
                    </a:lnTo>
                    <a:lnTo>
                      <a:pt x="0" y="9693"/>
                    </a:lnTo>
                    <a:lnTo>
                      <a:pt x="0" y="0"/>
                    </a:lnTo>
                    <a:lnTo>
                      <a:pt x="6472" y="0"/>
                    </a:lnTo>
                    <a:lnTo>
                      <a:pt x="6472" y="9693"/>
                    </a:lnTo>
                    <a:close/>
                    <a:moveTo>
                      <a:pt x="3236" y="7328"/>
                    </a:moveTo>
                    <a:lnTo>
                      <a:pt x="6297" y="9367"/>
                    </a:lnTo>
                    <a:lnTo>
                      <a:pt x="6297" y="174"/>
                    </a:lnTo>
                    <a:lnTo>
                      <a:pt x="175" y="174"/>
                    </a:lnTo>
                    <a:lnTo>
                      <a:pt x="175" y="9367"/>
                    </a:lnTo>
                    <a:lnTo>
                      <a:pt x="3236" y="73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034"/>
                <a:endParaRPr lang="en-US" sz="1799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  <p:sp>
            <p:nvSpPr>
              <p:cNvPr id="12" name="Freeform 11"/>
              <p:cNvSpPr>
                <a:spLocks noChangeArrowheads="1"/>
              </p:cNvSpPr>
              <p:nvPr/>
            </p:nvSpPr>
            <p:spPr bwMode="auto">
              <a:xfrm>
                <a:off x="1148127" y="4581805"/>
                <a:ext cx="5126789" cy="143608"/>
              </a:xfrm>
              <a:custGeom>
                <a:avLst/>
                <a:gdLst>
                  <a:gd name="T0" fmla="*/ 3148 w 6297"/>
                  <a:gd name="T1" fmla="*/ 175 h 176"/>
                  <a:gd name="T2" fmla="*/ 0 w 6297"/>
                  <a:gd name="T3" fmla="*/ 175 h 176"/>
                  <a:gd name="T4" fmla="*/ 0 w 6297"/>
                  <a:gd name="T5" fmla="*/ 0 h 176"/>
                  <a:gd name="T6" fmla="*/ 6296 w 6297"/>
                  <a:gd name="T7" fmla="*/ 0 h 176"/>
                  <a:gd name="T8" fmla="*/ 6296 w 6297"/>
                  <a:gd name="T9" fmla="*/ 175 h 176"/>
                  <a:gd name="T10" fmla="*/ 3148 w 6297"/>
                  <a:gd name="T11" fmla="*/ 17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97" h="176">
                    <a:moveTo>
                      <a:pt x="3148" y="175"/>
                    </a:moveTo>
                    <a:lnTo>
                      <a:pt x="0" y="175"/>
                    </a:lnTo>
                    <a:lnTo>
                      <a:pt x="0" y="0"/>
                    </a:lnTo>
                    <a:lnTo>
                      <a:pt x="6296" y="0"/>
                    </a:lnTo>
                    <a:lnTo>
                      <a:pt x="6296" y="175"/>
                    </a:lnTo>
                    <a:lnTo>
                      <a:pt x="3148" y="175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034"/>
                <a:endParaRPr lang="en-US" sz="1799">
                  <a:solidFill>
                    <a:srgbClr val="000000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10938017" y="8101670"/>
              <a:ext cx="2563394" cy="341069"/>
            </a:xfrm>
            <a:custGeom>
              <a:avLst/>
              <a:gdLst>
                <a:gd name="T0" fmla="*/ 3148 w 3149"/>
                <a:gd name="T1" fmla="*/ 418 h 419"/>
                <a:gd name="T2" fmla="*/ 2843 w 3149"/>
                <a:gd name="T3" fmla="*/ 252 h 419"/>
                <a:gd name="T4" fmla="*/ 2625 w 3149"/>
                <a:gd name="T5" fmla="*/ 125 h 419"/>
                <a:gd name="T6" fmla="*/ 2623 w 3149"/>
                <a:gd name="T7" fmla="*/ 125 h 419"/>
                <a:gd name="T8" fmla="*/ 2405 w 3149"/>
                <a:gd name="T9" fmla="*/ 251 h 419"/>
                <a:gd name="T10" fmla="*/ 2099 w 3149"/>
                <a:gd name="T11" fmla="*/ 414 h 419"/>
                <a:gd name="T12" fmla="*/ 1794 w 3149"/>
                <a:gd name="T13" fmla="*/ 248 h 419"/>
                <a:gd name="T14" fmla="*/ 1575 w 3149"/>
                <a:gd name="T15" fmla="*/ 121 h 419"/>
                <a:gd name="T16" fmla="*/ 1574 w 3149"/>
                <a:gd name="T17" fmla="*/ 121 h 419"/>
                <a:gd name="T18" fmla="*/ 1355 w 3149"/>
                <a:gd name="T19" fmla="*/ 246 h 419"/>
                <a:gd name="T20" fmla="*/ 1051 w 3149"/>
                <a:gd name="T21" fmla="*/ 409 h 419"/>
                <a:gd name="T22" fmla="*/ 1049 w 3149"/>
                <a:gd name="T23" fmla="*/ 409 h 419"/>
                <a:gd name="T24" fmla="*/ 745 w 3149"/>
                <a:gd name="T25" fmla="*/ 243 h 419"/>
                <a:gd name="T26" fmla="*/ 526 w 3149"/>
                <a:gd name="T27" fmla="*/ 116 h 419"/>
                <a:gd name="T28" fmla="*/ 525 w 3149"/>
                <a:gd name="T29" fmla="*/ 116 h 419"/>
                <a:gd name="T30" fmla="*/ 306 w 3149"/>
                <a:gd name="T31" fmla="*/ 242 h 419"/>
                <a:gd name="T32" fmla="*/ 1 w 3149"/>
                <a:gd name="T33" fmla="*/ 405 h 419"/>
                <a:gd name="T34" fmla="*/ 0 w 3149"/>
                <a:gd name="T35" fmla="*/ 405 h 419"/>
                <a:gd name="T36" fmla="*/ 0 w 3149"/>
                <a:gd name="T37" fmla="*/ 288 h 419"/>
                <a:gd name="T38" fmla="*/ 220 w 3149"/>
                <a:gd name="T39" fmla="*/ 163 h 419"/>
                <a:gd name="T40" fmla="*/ 526 w 3149"/>
                <a:gd name="T41" fmla="*/ 0 h 419"/>
                <a:gd name="T42" fmla="*/ 831 w 3149"/>
                <a:gd name="T43" fmla="*/ 166 h 419"/>
                <a:gd name="T44" fmla="*/ 1049 w 3149"/>
                <a:gd name="T45" fmla="*/ 293 h 419"/>
                <a:gd name="T46" fmla="*/ 1051 w 3149"/>
                <a:gd name="T47" fmla="*/ 293 h 419"/>
                <a:gd name="T48" fmla="*/ 1269 w 3149"/>
                <a:gd name="T49" fmla="*/ 167 h 419"/>
                <a:gd name="T50" fmla="*/ 1574 w 3149"/>
                <a:gd name="T51" fmla="*/ 4 h 419"/>
                <a:gd name="T52" fmla="*/ 1575 w 3149"/>
                <a:gd name="T53" fmla="*/ 4 h 419"/>
                <a:gd name="T54" fmla="*/ 1880 w 3149"/>
                <a:gd name="T55" fmla="*/ 170 h 419"/>
                <a:gd name="T56" fmla="*/ 2099 w 3149"/>
                <a:gd name="T57" fmla="*/ 297 h 419"/>
                <a:gd name="T58" fmla="*/ 2100 w 3149"/>
                <a:gd name="T59" fmla="*/ 297 h 419"/>
                <a:gd name="T60" fmla="*/ 2319 w 3149"/>
                <a:gd name="T61" fmla="*/ 172 h 419"/>
                <a:gd name="T62" fmla="*/ 2623 w 3149"/>
                <a:gd name="T63" fmla="*/ 9 h 419"/>
                <a:gd name="T64" fmla="*/ 2625 w 3149"/>
                <a:gd name="T65" fmla="*/ 9 h 419"/>
                <a:gd name="T66" fmla="*/ 2929 w 3149"/>
                <a:gd name="T67" fmla="*/ 175 h 419"/>
                <a:gd name="T68" fmla="*/ 3148 w 3149"/>
                <a:gd name="T69" fmla="*/ 302 h 419"/>
                <a:gd name="T70" fmla="*/ 3148 w 3149"/>
                <a:gd name="T71" fmla="*/ 418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49" h="419">
                  <a:moveTo>
                    <a:pt x="3148" y="418"/>
                  </a:moveTo>
                  <a:cubicBezTo>
                    <a:pt x="2991" y="418"/>
                    <a:pt x="2912" y="329"/>
                    <a:pt x="2843" y="252"/>
                  </a:cubicBezTo>
                  <a:cubicBezTo>
                    <a:pt x="2781" y="181"/>
                    <a:pt x="2730" y="125"/>
                    <a:pt x="2625" y="125"/>
                  </a:cubicBezTo>
                  <a:lnTo>
                    <a:pt x="2623" y="125"/>
                  </a:lnTo>
                  <a:cubicBezTo>
                    <a:pt x="2518" y="125"/>
                    <a:pt x="2469" y="181"/>
                    <a:pt x="2405" y="251"/>
                  </a:cubicBezTo>
                  <a:cubicBezTo>
                    <a:pt x="2335" y="328"/>
                    <a:pt x="2257" y="414"/>
                    <a:pt x="2099" y="414"/>
                  </a:cubicBezTo>
                  <a:cubicBezTo>
                    <a:pt x="1942" y="414"/>
                    <a:pt x="1863" y="325"/>
                    <a:pt x="1794" y="248"/>
                  </a:cubicBezTo>
                  <a:cubicBezTo>
                    <a:pt x="1731" y="176"/>
                    <a:pt x="1680" y="121"/>
                    <a:pt x="1575" y="121"/>
                  </a:cubicBezTo>
                  <a:lnTo>
                    <a:pt x="1574" y="121"/>
                  </a:lnTo>
                  <a:cubicBezTo>
                    <a:pt x="1469" y="121"/>
                    <a:pt x="1419" y="176"/>
                    <a:pt x="1355" y="246"/>
                  </a:cubicBezTo>
                  <a:cubicBezTo>
                    <a:pt x="1285" y="323"/>
                    <a:pt x="1207" y="409"/>
                    <a:pt x="1051" y="409"/>
                  </a:cubicBezTo>
                  <a:lnTo>
                    <a:pt x="1049" y="409"/>
                  </a:lnTo>
                  <a:cubicBezTo>
                    <a:pt x="892" y="409"/>
                    <a:pt x="813" y="321"/>
                    <a:pt x="745" y="243"/>
                  </a:cubicBezTo>
                  <a:cubicBezTo>
                    <a:pt x="682" y="172"/>
                    <a:pt x="631" y="116"/>
                    <a:pt x="526" y="116"/>
                  </a:cubicBezTo>
                  <a:lnTo>
                    <a:pt x="525" y="116"/>
                  </a:lnTo>
                  <a:cubicBezTo>
                    <a:pt x="420" y="116"/>
                    <a:pt x="370" y="172"/>
                    <a:pt x="306" y="242"/>
                  </a:cubicBezTo>
                  <a:cubicBezTo>
                    <a:pt x="236" y="319"/>
                    <a:pt x="157" y="405"/>
                    <a:pt x="1" y="405"/>
                  </a:cubicBezTo>
                  <a:lnTo>
                    <a:pt x="0" y="405"/>
                  </a:lnTo>
                  <a:lnTo>
                    <a:pt x="0" y="288"/>
                  </a:lnTo>
                  <a:cubicBezTo>
                    <a:pt x="105" y="288"/>
                    <a:pt x="156" y="233"/>
                    <a:pt x="220" y="163"/>
                  </a:cubicBezTo>
                  <a:cubicBezTo>
                    <a:pt x="290" y="86"/>
                    <a:pt x="369" y="0"/>
                    <a:pt x="526" y="0"/>
                  </a:cubicBezTo>
                  <a:cubicBezTo>
                    <a:pt x="683" y="0"/>
                    <a:pt x="762" y="89"/>
                    <a:pt x="831" y="166"/>
                  </a:cubicBezTo>
                  <a:cubicBezTo>
                    <a:pt x="893" y="237"/>
                    <a:pt x="944" y="293"/>
                    <a:pt x="1049" y="293"/>
                  </a:cubicBezTo>
                  <a:lnTo>
                    <a:pt x="1051" y="293"/>
                  </a:lnTo>
                  <a:cubicBezTo>
                    <a:pt x="1156" y="293"/>
                    <a:pt x="1205" y="237"/>
                    <a:pt x="1269" y="167"/>
                  </a:cubicBezTo>
                  <a:cubicBezTo>
                    <a:pt x="1339" y="90"/>
                    <a:pt x="1418" y="4"/>
                    <a:pt x="1574" y="4"/>
                  </a:cubicBezTo>
                  <a:lnTo>
                    <a:pt x="1575" y="4"/>
                  </a:lnTo>
                  <a:cubicBezTo>
                    <a:pt x="1733" y="4"/>
                    <a:pt x="1812" y="93"/>
                    <a:pt x="1880" y="170"/>
                  </a:cubicBezTo>
                  <a:cubicBezTo>
                    <a:pt x="1943" y="242"/>
                    <a:pt x="1994" y="297"/>
                    <a:pt x="2099" y="297"/>
                  </a:cubicBezTo>
                  <a:lnTo>
                    <a:pt x="2100" y="297"/>
                  </a:lnTo>
                  <a:cubicBezTo>
                    <a:pt x="2205" y="297"/>
                    <a:pt x="2255" y="242"/>
                    <a:pt x="2319" y="172"/>
                  </a:cubicBezTo>
                  <a:cubicBezTo>
                    <a:pt x="2389" y="95"/>
                    <a:pt x="2467" y="9"/>
                    <a:pt x="2623" y="9"/>
                  </a:cubicBezTo>
                  <a:lnTo>
                    <a:pt x="2625" y="9"/>
                  </a:lnTo>
                  <a:cubicBezTo>
                    <a:pt x="2782" y="9"/>
                    <a:pt x="2861" y="98"/>
                    <a:pt x="2929" y="175"/>
                  </a:cubicBezTo>
                  <a:cubicBezTo>
                    <a:pt x="2992" y="246"/>
                    <a:pt x="3043" y="302"/>
                    <a:pt x="3148" y="302"/>
                  </a:cubicBezTo>
                  <a:lnTo>
                    <a:pt x="3148" y="418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034"/>
              <a:endParaRPr lang="en-US" sz="1799">
                <a:solidFill>
                  <a:srgbClr val="000000"/>
                </a:solidFill>
                <a:latin typeface="Calibri" panose="020F0502020204030204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560207" y="5944502"/>
              <a:ext cx="5490296" cy="218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034">
                <a:lnSpc>
                  <a:spcPct val="80000"/>
                </a:lnSpc>
              </a:pPr>
              <a:r>
                <a:rPr lang="zh-TW" altLang="en-US" sz="1600" b="1" spc="300" dirty="0">
                  <a:solidFill>
                    <a:srgbClr val="000000"/>
                  </a:solidFill>
                  <a:latin typeface="Oswald" charset="0"/>
                  <a:ea typeface="Oswald" charset="0"/>
                  <a:cs typeface="Oswald" charset="0"/>
                </a:rPr>
                <a:t>南院課程</a:t>
              </a:r>
              <a:endParaRPr lang="en-US" altLang="zh-TW" sz="1600" b="1" spc="300" dirty="0">
                <a:solidFill>
                  <a:srgbClr val="000000"/>
                </a:solidFill>
                <a:latin typeface="Oswald" charset="0"/>
                <a:ea typeface="Oswald" charset="0"/>
                <a:cs typeface="Oswald" charset="0"/>
              </a:endParaRPr>
            </a:p>
            <a:p>
              <a:pPr algn="ctr" defTabSz="914034">
                <a:lnSpc>
                  <a:spcPct val="80000"/>
                </a:lnSpc>
              </a:pPr>
              <a:r>
                <a:rPr lang="zh-TW" altLang="en-US" sz="1600" b="1" spc="300" dirty="0">
                  <a:solidFill>
                    <a:srgbClr val="000000"/>
                  </a:solidFill>
                  <a:latin typeface="Oswald" charset="0"/>
                  <a:ea typeface="Oswald" charset="0"/>
                  <a:cs typeface="Oswald" charset="0"/>
                </a:rPr>
                <a:t>概念發想</a:t>
              </a:r>
              <a:endParaRPr lang="en-US" altLang="zh-TW" sz="1600" b="1" spc="300" dirty="0">
                <a:solidFill>
                  <a:srgbClr val="000000"/>
                </a:solidFill>
                <a:latin typeface="Oswald" charset="0"/>
                <a:ea typeface="Oswald" charset="0"/>
                <a:cs typeface="Oswald" charset="0"/>
              </a:endParaRPr>
            </a:p>
            <a:p>
              <a:pPr algn="ctr" defTabSz="914034">
                <a:lnSpc>
                  <a:spcPct val="80000"/>
                </a:lnSpc>
              </a:pPr>
              <a:endParaRPr lang="en-US" altLang="zh-TW" sz="1600" spc="300" dirty="0">
                <a:solidFill>
                  <a:srgbClr val="000000"/>
                </a:solidFill>
                <a:latin typeface="Muli" charset="0"/>
                <a:ea typeface="Muli" charset="0"/>
                <a:cs typeface="Muli" charset="0"/>
              </a:endParaRPr>
            </a:p>
            <a:p>
              <a:pPr algn="ctr" defTabSz="914034"/>
              <a:r>
                <a:rPr lang="zh-TW" altLang="en-US" sz="1600" spc="300" dirty="0">
                  <a:solidFill>
                    <a:srgbClr val="000000"/>
                  </a:solidFill>
                  <a:latin typeface="Muli" charset="0"/>
                  <a:ea typeface="Muli" charset="0"/>
                  <a:cs typeface="Muli" charset="0"/>
                </a:rPr>
                <a:t>以博物館展覽參觀經驗為出發誘發學子對美感的興趣</a:t>
              </a:r>
              <a:endParaRPr lang="en-US" altLang="zh-TW" sz="1600" spc="300" dirty="0">
                <a:solidFill>
                  <a:srgbClr val="000000"/>
                </a:solidFill>
                <a:latin typeface="Muli" charset="0"/>
                <a:ea typeface="Muli" charset="0"/>
                <a:cs typeface="Muli" charset="0"/>
              </a:endParaRPr>
            </a:p>
          </p:txBody>
        </p:sp>
      </p:grpSp>
      <p:sp>
        <p:nvSpPr>
          <p:cNvPr id="13" name="標題 1"/>
          <p:cNvSpPr txBox="1">
            <a:spLocks/>
          </p:cNvSpPr>
          <p:nvPr/>
        </p:nvSpPr>
        <p:spPr>
          <a:xfrm>
            <a:off x="6549708" y="2332299"/>
            <a:ext cx="4888416" cy="149961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2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百萬學子悠遊博物館</a:t>
            </a:r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文化體驗教育專案</a:t>
            </a:r>
            <a:endParaRPr lang="zh-TW" altLang="en-US" sz="4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33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935926" y="466242"/>
            <a:ext cx="5807926" cy="14996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4000" b="1" dirty="0">
                <a:latin typeface="+mn-ea"/>
              </a:rPr>
              <a:t>百萬學子悠遊</a:t>
            </a:r>
            <a:r>
              <a:rPr lang="zh-TW" altLang="en-US" sz="4000" b="1" dirty="0" smtClean="0">
                <a:latin typeface="+mn-ea"/>
              </a:rPr>
              <a:t>博物館</a:t>
            </a:r>
            <a:r>
              <a:rPr lang="en-US" altLang="zh-TW" sz="4000" b="1" dirty="0" smtClean="0">
                <a:latin typeface="+mn-ea"/>
              </a:rPr>
              <a:t/>
            </a:r>
            <a:br>
              <a:rPr lang="en-US" altLang="zh-TW" sz="4000" b="1" dirty="0" smtClean="0">
                <a:latin typeface="+mn-ea"/>
              </a:rPr>
            </a:br>
            <a:r>
              <a:rPr lang="zh-TW" altLang="en-US" sz="4000" b="1" dirty="0" smtClean="0">
                <a:latin typeface="+mn-ea"/>
              </a:rPr>
              <a:t>文化</a:t>
            </a:r>
            <a:r>
              <a:rPr lang="zh-TW" altLang="en-US" sz="4000" b="1" dirty="0">
                <a:latin typeface="+mn-ea"/>
              </a:rPr>
              <a:t>體驗教育專案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 dirty="0"/>
          </a:p>
        </p:txBody>
      </p:sp>
      <p:sp>
        <p:nvSpPr>
          <p:cNvPr id="10" name="AutoShape 2" descr="blob:chrome-extension://ophjlpahpchlmihnnnihgmmeilfjmjjc/eb69fe2b-c103-4b64-88e6-b1bdf5f7f24c"/>
          <p:cNvSpPr>
            <a:spLocks noChangeAspect="1" noChangeArrowheads="1"/>
          </p:cNvSpPr>
          <p:nvPr/>
        </p:nvSpPr>
        <p:spPr bwMode="auto">
          <a:xfrm>
            <a:off x="31750" y="-730250"/>
            <a:ext cx="333375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52400" y="-124599"/>
            <a:ext cx="65" cy="276999"/>
          </a:xfrm>
          <a:prstGeom prst="rect">
            <a:avLst/>
          </a:prstGeom>
          <a:solidFill>
            <a:srgbClr val="ECEE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TW" altLang="zh-TW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MS JhengHei"/>
              </a:rPr>
              <a:t/>
            </a:r>
            <a:br>
              <a:rPr kumimoji="0" lang="zh-TW" altLang="zh-TW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MS JhengHei"/>
              </a:rPr>
            </a:br>
            <a:endParaRPr kumimoji="0" lang="zh-TW" altLang="zh-TW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AutoShape 4" descr="blob:chrome-extension://ophjlpahpchlmihnnnihgmmeilfjmjjc/eb69fe2b-c103-4b64-88e6-b1bdf5f7f24c"/>
          <p:cNvSpPr>
            <a:spLocks noChangeAspect="1" noChangeArrowheads="1"/>
          </p:cNvSpPr>
          <p:nvPr/>
        </p:nvSpPr>
        <p:spPr bwMode="auto">
          <a:xfrm>
            <a:off x="184150" y="-577850"/>
            <a:ext cx="333375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grpSp>
        <p:nvGrpSpPr>
          <p:cNvPr id="16" name="群組 15"/>
          <p:cNvGrpSpPr/>
          <p:nvPr/>
        </p:nvGrpSpPr>
        <p:grpSpPr>
          <a:xfrm>
            <a:off x="0" y="2468012"/>
            <a:ext cx="12192000" cy="4524060"/>
            <a:chOff x="-31750" y="2282243"/>
            <a:chExt cx="12192000" cy="4524060"/>
          </a:xfrm>
        </p:grpSpPr>
        <p:sp>
          <p:nvSpPr>
            <p:cNvPr id="5" name="矩形 4"/>
            <p:cNvSpPr/>
            <p:nvPr/>
          </p:nvSpPr>
          <p:spPr>
            <a:xfrm>
              <a:off x="-31750" y="2282243"/>
              <a:ext cx="12192000" cy="452406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2" name="圓角矩形 1"/>
            <p:cNvSpPr/>
            <p:nvPr/>
          </p:nvSpPr>
          <p:spPr>
            <a:xfrm>
              <a:off x="7658922" y="3532074"/>
              <a:ext cx="1072483" cy="571576"/>
            </a:xfrm>
            <a:prstGeom prst="roundRect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內容版面配置區 2"/>
            <p:cNvSpPr txBox="1">
              <a:spLocks/>
            </p:cNvSpPr>
            <p:nvPr/>
          </p:nvSpPr>
          <p:spPr>
            <a:xfrm>
              <a:off x="1727663" y="2868993"/>
              <a:ext cx="8107035" cy="3350560"/>
            </a:xfrm>
            <a:solidFill>
              <a:srgbClr val="92D050"/>
            </a:solidFill>
          </p:spPr>
          <p:txBody>
            <a:bodyPr>
              <a:noAutofit/>
            </a:bodyPr>
            <a:lstStyle>
              <a:lvl1pPr marL="228554" indent="-228554" algn="l" defTabSz="914217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663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771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880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989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097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206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314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423" indent="-228554" algn="l" defTabSz="914217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54" marR="0" lvl="0" indent="-228554" algn="l" defTabSz="914217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TW" altLang="en-US" sz="39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提供來院接駁服務。</a:t>
              </a:r>
            </a:p>
            <a:p>
              <a:pPr marL="228554" marR="0" lvl="0" indent="-228554" algn="l" defTabSz="914217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TW" altLang="en-US" sz="39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門票</a:t>
              </a:r>
              <a:r>
                <a:rPr kumimoji="0" lang="en-US" altLang="zh-TW" sz="39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.</a:t>
              </a:r>
              <a:r>
                <a:rPr kumimoji="0" lang="zh-TW" altLang="en-US" sz="39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導覽</a:t>
              </a:r>
              <a:r>
                <a:rPr kumimoji="0" lang="en-US" altLang="zh-TW" sz="39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.</a:t>
              </a:r>
              <a:r>
                <a:rPr kumimoji="0" lang="zh-TW" altLang="en-US" sz="39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手作課程費用 全免 </a:t>
              </a:r>
              <a:r>
                <a:rPr kumimoji="0" lang="en-US" altLang="zh-TW" sz="39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!!</a:t>
              </a:r>
            </a:p>
            <a:p>
              <a:pPr marL="0" marR="0" lvl="0" indent="0" algn="l" defTabSz="914217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TW" sz="2799" b="1" i="0" u="none" strike="noStrike" kern="1200" cap="none" spc="0" normalizeH="0" baseline="0" noProof="0" dirty="0" smtClean="0">
                <a:ln>
                  <a:noFill/>
                </a:ln>
                <a:solidFill>
                  <a:srgbClr val="FEFD01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  <a:p>
              <a:pPr marL="228554" marR="0" lvl="0" indent="-228554" algn="l" defTabSz="914217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TW" altLang="en-US" sz="27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來故宮不只可以看展 </a:t>
              </a:r>
              <a:r>
                <a:rPr kumimoji="0" lang="en-US" altLang="zh-TW" sz="27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!!</a:t>
              </a:r>
            </a:p>
            <a:p>
              <a:pPr marL="228554" marR="0" lvl="0" indent="-228554" algn="l" defTabSz="914217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TW" altLang="en-US" sz="27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以</a:t>
              </a:r>
              <a:r>
                <a:rPr kumimoji="0" lang="zh-TW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分齡分時</a:t>
              </a:r>
              <a:r>
                <a:rPr kumimoji="0" lang="zh-TW" altLang="en-US" sz="27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展廳導覽搭配典藏品延伸手作課程。</a:t>
              </a:r>
            </a:p>
            <a:p>
              <a:pPr marL="228554" marR="0" lvl="0" indent="-228554" algn="l" defTabSz="914217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TW" altLang="en-US" sz="2799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相關訊息可上活動官網查詢。</a:t>
              </a:r>
              <a:endParaRPr kumimoji="0" lang="en-US" altLang="zh-TW" sz="2799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630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/>
          <p:cNvSpPr>
            <a:spLocks noGrp="1"/>
          </p:cNvSpPr>
          <p:nvPr>
            <p:ph type="title"/>
          </p:nvPr>
        </p:nvSpPr>
        <p:spPr>
          <a:xfrm>
            <a:off x="544923" y="475310"/>
            <a:ext cx="10799794" cy="648683"/>
          </a:xfrm>
        </p:spPr>
        <p:txBody>
          <a:bodyPr>
            <a:normAutofit fontScale="90000"/>
          </a:bodyPr>
          <a:lstStyle/>
          <a:p>
            <a:r>
              <a:rPr lang="zh-TW" altLang="en-US" sz="4799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報名來訪學校</a:t>
            </a:r>
            <a:r>
              <a:rPr lang="zh-TW" altLang="en-US" sz="4799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所數</a:t>
            </a:r>
            <a:endParaRPr kumimoji="1" lang="ja-JP" altLang="en-US" sz="4799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034"/>
            <a:fld id="{387164BF-D67A-46C0-81D2-5BAF67C00C80}" type="slidenum">
              <a:rPr lang="en-US" sz="1799">
                <a:solidFill>
                  <a:srgbClr val="000000"/>
                </a:solidFill>
                <a:latin typeface="Calibri" panose="020F0502020204030204"/>
              </a:rPr>
              <a:pPr defTabSz="914034"/>
              <a:t>12</a:t>
            </a:fld>
            <a:endParaRPr lang="en-US" sz="1799" dirty="0">
              <a:solidFill>
                <a:srgbClr val="000000"/>
              </a:solidFill>
              <a:latin typeface="Calibri" panose="020F0502020204030204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722500" y="1995941"/>
            <a:ext cx="10859792" cy="3441557"/>
            <a:chOff x="1751634" y="3233846"/>
            <a:chExt cx="21722413" cy="6884011"/>
          </a:xfrm>
        </p:grpSpPr>
        <p:grpSp>
          <p:nvGrpSpPr>
            <p:cNvPr id="21" name="群組 20"/>
            <p:cNvGrpSpPr/>
            <p:nvPr/>
          </p:nvGrpSpPr>
          <p:grpSpPr>
            <a:xfrm>
              <a:off x="1751634" y="3233846"/>
              <a:ext cx="21722413" cy="6884011"/>
              <a:chOff x="1418947" y="2230716"/>
              <a:chExt cx="21722413" cy="6884011"/>
            </a:xfrm>
          </p:grpSpPr>
          <p:sp>
            <p:nvSpPr>
              <p:cNvPr id="52" name="テキスト ボックス 51"/>
              <p:cNvSpPr txBox="1"/>
              <p:nvPr/>
            </p:nvSpPr>
            <p:spPr>
              <a:xfrm>
                <a:off x="12954991" y="8191533"/>
                <a:ext cx="2312473" cy="923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034"/>
                <a:r>
                  <a:rPr lang="zh-TW" altLang="en-US" sz="2399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高雄</a:t>
                </a:r>
                <a:r>
                  <a:rPr lang="en-US" altLang="zh-TW" sz="2399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92</a:t>
                </a:r>
                <a:endParaRPr lang="ja-JP" altLang="en-US" sz="2399" dirty="0">
                  <a:solidFill>
                    <a:srgbClr val="0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grpSp>
            <p:nvGrpSpPr>
              <p:cNvPr id="8" name="群組 7"/>
              <p:cNvGrpSpPr/>
              <p:nvPr/>
            </p:nvGrpSpPr>
            <p:grpSpPr>
              <a:xfrm>
                <a:off x="1418947" y="2230716"/>
                <a:ext cx="21722413" cy="6338271"/>
                <a:chOff x="997846" y="1412490"/>
                <a:chExt cx="16291810" cy="4753704"/>
              </a:xfrm>
            </p:grpSpPr>
            <p:cxnSp>
              <p:nvCxnSpPr>
                <p:cNvPr id="12" name="直線コネクタ 11"/>
                <p:cNvCxnSpPr/>
                <p:nvPr/>
              </p:nvCxnSpPr>
              <p:spPr>
                <a:xfrm>
                  <a:off x="997846" y="3942095"/>
                  <a:ext cx="16291810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solid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円/楕円 14"/>
                <p:cNvSpPr/>
                <p:nvPr/>
              </p:nvSpPr>
              <p:spPr>
                <a:xfrm>
                  <a:off x="8676682" y="1911640"/>
                  <a:ext cx="3460571" cy="353855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alpha val="56000"/>
                      </a:schemeClr>
                    </a:gs>
                    <a:gs pos="50000">
                      <a:schemeClr val="accent1">
                        <a:alpha val="19000"/>
                      </a:schemeClr>
                    </a:gs>
                    <a:gs pos="0">
                      <a:schemeClr val="accent1">
                        <a:alpha val="8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mpd="thinThick">
                  <a:noFill/>
                  <a:tailEnd type="triangle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034"/>
                  <a:endParaRPr kumimoji="1" lang="ja-JP" altLang="en-US" sz="2399">
                    <a:solidFill>
                      <a:srgbClr val="FFFFFF"/>
                    </a:solidFill>
                    <a:latin typeface="Calibri" panose="020F0502020204030204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16" name="円/楕円 15"/>
                <p:cNvSpPr/>
                <p:nvPr/>
              </p:nvSpPr>
              <p:spPr>
                <a:xfrm>
                  <a:off x="7118526" y="2790748"/>
                  <a:ext cx="2302695" cy="230269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alpha val="56000"/>
                      </a:schemeClr>
                    </a:gs>
                    <a:gs pos="50000">
                      <a:schemeClr val="accent1">
                        <a:alpha val="19000"/>
                      </a:schemeClr>
                    </a:gs>
                    <a:gs pos="0">
                      <a:schemeClr val="accent1">
                        <a:alpha val="8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mpd="thinThick">
                  <a:noFill/>
                  <a:tailEnd type="triangle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034"/>
                  <a:endParaRPr kumimoji="1" lang="ja-JP" altLang="en-US" sz="2399">
                    <a:solidFill>
                      <a:srgbClr val="FFFFFF"/>
                    </a:solidFill>
                    <a:latin typeface="Calibri" panose="020F0502020204030204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17" name="円/楕円 16"/>
                <p:cNvSpPr/>
                <p:nvPr/>
              </p:nvSpPr>
              <p:spPr>
                <a:xfrm>
                  <a:off x="12813927" y="2813091"/>
                  <a:ext cx="2762105" cy="2609438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alpha val="56000"/>
                      </a:schemeClr>
                    </a:gs>
                    <a:gs pos="50000">
                      <a:schemeClr val="accent1">
                        <a:alpha val="19000"/>
                      </a:schemeClr>
                    </a:gs>
                    <a:gs pos="0">
                      <a:schemeClr val="accent1">
                        <a:alpha val="8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mpd="thinThick">
                  <a:noFill/>
                  <a:tailEnd type="triangle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034"/>
                  <a:endParaRPr kumimoji="1" lang="ja-JP" altLang="en-US" sz="2399">
                    <a:solidFill>
                      <a:srgbClr val="FFFFFF"/>
                    </a:solidFill>
                    <a:latin typeface="Calibri" panose="020F0502020204030204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18" name="円/楕円 17"/>
                <p:cNvSpPr/>
                <p:nvPr/>
              </p:nvSpPr>
              <p:spPr>
                <a:xfrm>
                  <a:off x="5993401" y="3124001"/>
                  <a:ext cx="1636189" cy="163618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alpha val="56000"/>
                      </a:schemeClr>
                    </a:gs>
                    <a:gs pos="50000">
                      <a:schemeClr val="accent1">
                        <a:alpha val="19000"/>
                      </a:schemeClr>
                    </a:gs>
                    <a:gs pos="0">
                      <a:schemeClr val="accent1">
                        <a:alpha val="8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mpd="thinThick">
                  <a:noFill/>
                  <a:tailEnd type="triangle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034"/>
                  <a:endParaRPr kumimoji="1" lang="ja-JP" altLang="en-US" sz="2399">
                    <a:solidFill>
                      <a:srgbClr val="FFFFFF"/>
                    </a:solidFill>
                    <a:latin typeface="Calibri" panose="020F0502020204030204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19" name="円/楕円 18"/>
                <p:cNvSpPr/>
                <p:nvPr/>
              </p:nvSpPr>
              <p:spPr>
                <a:xfrm>
                  <a:off x="3423271" y="2273629"/>
                  <a:ext cx="3279542" cy="338353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alpha val="56000"/>
                      </a:schemeClr>
                    </a:gs>
                    <a:gs pos="50000">
                      <a:schemeClr val="accent1">
                        <a:alpha val="19000"/>
                      </a:schemeClr>
                    </a:gs>
                    <a:gs pos="0">
                      <a:schemeClr val="accent1">
                        <a:alpha val="8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mpd="thinThick">
                  <a:noFill/>
                  <a:tailEnd type="triangle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034"/>
                  <a:endParaRPr kumimoji="1" lang="ja-JP" altLang="en-US" sz="2399">
                    <a:solidFill>
                      <a:srgbClr val="FFFFFF"/>
                    </a:solidFill>
                    <a:latin typeface="Calibri" panose="020F0502020204030204"/>
                    <a:ea typeface="ＭＳ Ｐゴシック" panose="020B0600070205080204" pitchFamily="34" charset="-128"/>
                  </a:endParaRPr>
                </a:p>
              </p:txBody>
            </p:sp>
            <p:cxnSp>
              <p:nvCxnSpPr>
                <p:cNvPr id="30" name="直線コネクタ 29"/>
                <p:cNvCxnSpPr/>
                <p:nvPr/>
              </p:nvCxnSpPr>
              <p:spPr>
                <a:xfrm flipV="1">
                  <a:off x="5059490" y="2096890"/>
                  <a:ext cx="0" cy="1845205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  <a:headEnd type="oval" w="lg" len="lg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線コネクタ 31"/>
                <p:cNvCxnSpPr/>
                <p:nvPr/>
              </p:nvCxnSpPr>
              <p:spPr>
                <a:xfrm>
                  <a:off x="6799676" y="3942096"/>
                  <a:ext cx="0" cy="1398874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  <a:headEnd type="oval" w="lg" len="lg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線コネクタ 34"/>
                <p:cNvCxnSpPr/>
                <p:nvPr/>
              </p:nvCxnSpPr>
              <p:spPr>
                <a:xfrm flipV="1">
                  <a:off x="8269873" y="2366920"/>
                  <a:ext cx="0" cy="1575175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  <a:headEnd type="oval" w="lg" len="lg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線コネクタ 36"/>
                <p:cNvCxnSpPr/>
                <p:nvPr/>
              </p:nvCxnSpPr>
              <p:spPr>
                <a:xfrm>
                  <a:off x="10448896" y="3942095"/>
                  <a:ext cx="0" cy="196338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  <a:headEnd type="oval" w="lg" len="lg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線コネクタ 38"/>
                <p:cNvCxnSpPr/>
                <p:nvPr/>
              </p:nvCxnSpPr>
              <p:spPr>
                <a:xfrm flipV="1">
                  <a:off x="12466001" y="2389917"/>
                  <a:ext cx="0" cy="1552178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prstDash val="dash"/>
                  <a:headEnd type="oval" w="lg" len="lg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テキスト ボックス 46"/>
                <p:cNvSpPr txBox="1"/>
                <p:nvPr/>
              </p:nvSpPr>
              <p:spPr>
                <a:xfrm>
                  <a:off x="9846249" y="3328866"/>
                  <a:ext cx="1205294" cy="6923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914034"/>
                  <a:r>
                    <a:rPr lang="en-US" altLang="zh-TW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92</a:t>
                  </a:r>
                  <a:r>
                    <a:rPr lang="zh-TW" altLang="en-US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所</a:t>
                  </a:r>
                  <a:endParaRPr kumimoji="1" lang="ja-JP" altLang="en-US" sz="2399" dirty="0">
                    <a:solidFill>
                      <a:srgbClr val="CC242C"/>
                    </a:solidFill>
                    <a:latin typeface="Calibri Light" panose="020F0302020204030204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48" name="テキスト ボックス 47"/>
                <p:cNvSpPr txBox="1"/>
                <p:nvPr/>
              </p:nvSpPr>
              <p:spPr>
                <a:xfrm>
                  <a:off x="3997527" y="4070547"/>
                  <a:ext cx="2123935" cy="124627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914034"/>
                  <a:r>
                    <a:rPr lang="zh-TW" altLang="en-US" sz="2399" b="1" dirty="0" smtClean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嘉義縣市</a:t>
                  </a:r>
                  <a:endParaRPr lang="en-US" altLang="zh-TW" sz="2399" b="1" dirty="0" smtClean="0">
                    <a:solidFill>
                      <a:srgbClr val="C00000"/>
                    </a:solidFill>
                    <a:latin typeface="Calibri" panose="020F0502020204030204"/>
                    <a:ea typeface="新細明體" panose="02020500000000000000" pitchFamily="18" charset="-120"/>
                  </a:endParaRPr>
                </a:p>
                <a:p>
                  <a:pPr algn="ctr" defTabSz="914034"/>
                  <a:r>
                    <a:rPr lang="en-US" altLang="zh-TW" sz="2399" b="1" dirty="0" smtClean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63</a:t>
                  </a:r>
                  <a:r>
                    <a:rPr lang="zh-TW" altLang="en-US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所</a:t>
                  </a:r>
                  <a:endParaRPr kumimoji="1" lang="ja-JP" altLang="en-US" sz="2399" dirty="0">
                    <a:solidFill>
                      <a:srgbClr val="CC242C"/>
                    </a:solidFill>
                    <a:latin typeface="Calibri Light" panose="020F0302020204030204"/>
                    <a:ea typeface="ＭＳ Ｐゴシック" panose="020B0600070205080204" pitchFamily="34" charset="-128"/>
                  </a:endParaRPr>
                </a:p>
              </p:txBody>
            </p:sp>
            <p:sp>
              <p:nvSpPr>
                <p:cNvPr id="54" name="テキスト ボックス 53"/>
                <p:cNvSpPr txBox="1"/>
                <p:nvPr/>
              </p:nvSpPr>
              <p:spPr>
                <a:xfrm>
                  <a:off x="7645560" y="1615964"/>
                  <a:ext cx="1734355" cy="6923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034"/>
                  <a:r>
                    <a:rPr lang="zh-TW" altLang="en-US" sz="2399" dirty="0">
                      <a:solidFill>
                        <a:srgbClr val="00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彰化</a:t>
                  </a:r>
                  <a:r>
                    <a:rPr lang="en-US" altLang="zh-TW" sz="2399" dirty="0">
                      <a:solidFill>
                        <a:srgbClr val="00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10</a:t>
                  </a:r>
                  <a:endParaRPr lang="ja-JP" altLang="en-US" sz="2399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55" name="テキスト ボックス 54"/>
                <p:cNvSpPr txBox="1"/>
                <p:nvPr/>
              </p:nvSpPr>
              <p:spPr>
                <a:xfrm>
                  <a:off x="6141332" y="5473798"/>
                  <a:ext cx="1467421" cy="6923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914034"/>
                  <a:r>
                    <a:rPr lang="zh-TW" altLang="en-US" sz="2399" dirty="0">
                      <a:solidFill>
                        <a:srgbClr val="00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臺中</a:t>
                  </a:r>
                  <a:r>
                    <a:rPr lang="en-US" altLang="zh-TW" sz="2399" dirty="0">
                      <a:solidFill>
                        <a:srgbClr val="00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9</a:t>
                  </a:r>
                  <a:endParaRPr lang="ja-JP" altLang="en-US" sz="2399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56" name="テキスト ボックス 55"/>
                <p:cNvSpPr txBox="1"/>
                <p:nvPr/>
              </p:nvSpPr>
              <p:spPr>
                <a:xfrm>
                  <a:off x="11772534" y="1534633"/>
                  <a:ext cx="2899902" cy="6923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914034"/>
                  <a:r>
                    <a:rPr lang="zh-TW" altLang="en-US" sz="2399" dirty="0">
                      <a:solidFill>
                        <a:srgbClr val="00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臺南</a:t>
                  </a:r>
                  <a:r>
                    <a:rPr lang="en-US" altLang="zh-TW" sz="2399" dirty="0">
                      <a:solidFill>
                        <a:srgbClr val="00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5</a:t>
                  </a:r>
                  <a:endParaRPr lang="zh-TW" altLang="en-US" sz="2399" dirty="0">
                    <a:solidFill>
                      <a:srgbClr val="00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  <p:sp>
              <p:nvSpPr>
                <p:cNvPr id="2" name="矩形 1"/>
                <p:cNvSpPr/>
                <p:nvPr/>
              </p:nvSpPr>
              <p:spPr>
                <a:xfrm>
                  <a:off x="7740027" y="4102350"/>
                  <a:ext cx="1205294" cy="6923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914034"/>
                  <a:r>
                    <a:rPr lang="en-US" altLang="zh-TW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10</a:t>
                  </a:r>
                  <a:r>
                    <a:rPr lang="zh-TW" altLang="en-US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所</a:t>
                  </a:r>
                  <a:endParaRPr lang="zh-TW" altLang="en-US" sz="2399" dirty="0">
                    <a:solidFill>
                      <a:srgbClr val="000000"/>
                    </a:solidFill>
                    <a:latin typeface="Calibri" panose="020F0502020204030204"/>
                    <a:ea typeface="新細明體" panose="02020500000000000000" pitchFamily="18" charset="-120"/>
                  </a:endParaRPr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6389122" y="3224020"/>
                  <a:ext cx="972028" cy="6923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914034"/>
                  <a:r>
                    <a:rPr lang="en-US" altLang="zh-TW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9</a:t>
                  </a:r>
                  <a:r>
                    <a:rPr lang="zh-TW" altLang="en-US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所</a:t>
                  </a:r>
                  <a:endParaRPr lang="zh-TW" altLang="en-US" sz="2399" dirty="0">
                    <a:solidFill>
                      <a:srgbClr val="000000"/>
                    </a:solidFill>
                    <a:latin typeface="Calibri" panose="020F0502020204030204"/>
                    <a:ea typeface="新細明體" panose="02020500000000000000" pitchFamily="18" charset="-120"/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13695408" y="3201649"/>
                  <a:ext cx="1205294" cy="6923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914034"/>
                  <a:r>
                    <a:rPr lang="en-US" altLang="zh-TW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52</a:t>
                  </a:r>
                  <a:r>
                    <a:rPr lang="zh-TW" altLang="en-US" sz="2399" b="1" dirty="0">
                      <a:solidFill>
                        <a:srgbClr val="C00000"/>
                      </a:solidFill>
                      <a:latin typeface="Calibri" panose="020F0502020204030204"/>
                      <a:ea typeface="新細明體" panose="02020500000000000000" pitchFamily="18" charset="-120"/>
                    </a:rPr>
                    <a:t>所</a:t>
                  </a:r>
                  <a:endParaRPr lang="zh-TW" altLang="en-US" sz="2399" dirty="0">
                    <a:solidFill>
                      <a:srgbClr val="000000"/>
                    </a:solidFill>
                    <a:latin typeface="Calibri" panose="020F0502020204030204"/>
                    <a:ea typeface="新細明體" panose="02020500000000000000" pitchFamily="18" charset="-120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3648753" y="1412490"/>
                  <a:ext cx="2923246" cy="8772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914034"/>
                  <a:r>
                    <a:rPr lang="zh-TW" altLang="en-US" sz="3200" b="1" dirty="0" smtClean="0">
                      <a:solidFill>
                        <a:srgbClr val="FF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嘉義市</a:t>
                  </a:r>
                  <a:r>
                    <a:rPr lang="en-US" altLang="zh-TW" sz="3200" b="1" dirty="0" smtClean="0">
                      <a:solidFill>
                        <a:srgbClr val="FF0000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29</a:t>
                  </a:r>
                  <a:endParaRPr lang="en-US" altLang="zh-TW" sz="3200" b="1" dirty="0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16459503" y="6587129"/>
              <a:ext cx="1296037" cy="9231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034"/>
              <a:r>
                <a:rPr lang="en-US" altLang="zh-TW" sz="2399" b="1" dirty="0">
                  <a:solidFill>
                    <a:srgbClr val="C00000"/>
                  </a:solidFill>
                  <a:latin typeface="Calibri" panose="020F0502020204030204"/>
                  <a:ea typeface="新細明體" panose="02020500000000000000" pitchFamily="18" charset="-120"/>
                </a:rPr>
                <a:t>5</a:t>
              </a:r>
              <a:r>
                <a:rPr lang="zh-TW" altLang="en-US" sz="2399" b="1" dirty="0">
                  <a:solidFill>
                    <a:srgbClr val="C00000"/>
                  </a:solidFill>
                  <a:latin typeface="Calibri" panose="020F0502020204030204"/>
                  <a:ea typeface="新細明體" panose="02020500000000000000" pitchFamily="18" charset="-120"/>
                </a:rPr>
                <a:t>所</a:t>
              </a:r>
              <a:endParaRPr lang="zh-TW" altLang="en-US" sz="2399" dirty="0">
                <a:solidFill>
                  <a:srgbClr val="000000"/>
                </a:solidFill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</p:grpSp>
      <p:cxnSp>
        <p:nvCxnSpPr>
          <p:cNvPr id="38" name="直線コネクタ 31"/>
          <p:cNvCxnSpPr/>
          <p:nvPr/>
        </p:nvCxnSpPr>
        <p:spPr>
          <a:xfrm>
            <a:off x="9488003" y="3688738"/>
            <a:ext cx="0" cy="1136615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8955725" y="4904684"/>
            <a:ext cx="1132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34"/>
            <a:r>
              <a:rPr lang="zh-TW" altLang="en-US" sz="2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雲林</a:t>
            </a:r>
            <a:r>
              <a:rPr lang="en-US" altLang="zh-TW" sz="2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52</a:t>
            </a:r>
            <a:endParaRPr lang="ja-JP" altLang="en-US" sz="24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円/楕円 17"/>
          <p:cNvSpPr/>
          <p:nvPr/>
        </p:nvSpPr>
        <p:spPr>
          <a:xfrm>
            <a:off x="7845439" y="3222422"/>
            <a:ext cx="1090651" cy="1090651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alpha val="56000"/>
                </a:schemeClr>
              </a:gs>
              <a:gs pos="50000">
                <a:schemeClr val="accent1">
                  <a:alpha val="19000"/>
                </a:schemeClr>
              </a:gs>
              <a:gs pos="0">
                <a:schemeClr val="accent1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mpd="thinThick">
            <a:noFill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52" tIns="30476" rIns="60952" bIns="304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/>
            <a:endParaRPr kumimoji="1" lang="ja-JP" altLang="en-US" sz="2399">
              <a:solidFill>
                <a:srgbClr val="FFFFFF"/>
              </a:solidFill>
              <a:latin typeface="Calibri" panose="020F0502020204030204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1813885"/>
      </p:ext>
    </p:extLst>
  </p:cSld>
  <p:clrMapOvr>
    <a:masterClrMapping/>
  </p:clrMapOvr>
  <p:transition spd="slow" advTm="17102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570" y="543301"/>
            <a:ext cx="622624" cy="1342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900"/>
          </a:p>
        </p:txBody>
      </p:sp>
      <p:sp>
        <p:nvSpPr>
          <p:cNvPr id="25" name="Rectangle 24"/>
          <p:cNvSpPr/>
          <p:nvPr/>
        </p:nvSpPr>
        <p:spPr>
          <a:xfrm>
            <a:off x="424458" y="1781255"/>
            <a:ext cx="5817495" cy="255393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endParaRPr lang="en-US" altLang="zh-TW" sz="1000" dirty="0"/>
          </a:p>
          <a:p>
            <a:pPr lvl="0">
              <a:lnSpc>
                <a:spcPct val="150000"/>
              </a:lnSpc>
            </a:pPr>
            <a:r>
              <a:rPr lang="zh-TW" altLang="en-US" sz="2000" dirty="0" smtClean="0">
                <a:latin typeface="Titillium" charset="0"/>
                <a:ea typeface="Titillium" charset="0"/>
                <a:cs typeface="Titillium" charset="0"/>
              </a:rPr>
              <a:t>本</a:t>
            </a:r>
            <a:r>
              <a:rPr lang="zh-TW" altLang="en-US" sz="2000" dirty="0">
                <a:latin typeface="Titillium" charset="0"/>
                <a:ea typeface="Titillium" charset="0"/>
                <a:cs typeface="Titillium" charset="0"/>
              </a:rPr>
              <a:t>專案接受國內各級學校申請，但以高級中學、國民中小學校及立案幼兒園為主（</a:t>
            </a:r>
            <a:r>
              <a:rPr lang="en-US" altLang="zh-TW" sz="2000" dirty="0">
                <a:latin typeface="Titillium" charset="0"/>
                <a:ea typeface="Titillium" charset="0"/>
                <a:cs typeface="Titillium" charset="0"/>
              </a:rPr>
              <a:t>108</a:t>
            </a:r>
            <a:r>
              <a:rPr lang="zh-TW" altLang="en-US" sz="2000" dirty="0">
                <a:latin typeface="Titillium" charset="0"/>
                <a:ea typeface="Titillium" charset="0"/>
                <a:cs typeface="Titillium" charset="0"/>
              </a:rPr>
              <a:t>年度以嘉義縣市中小學學生優先）。</a:t>
            </a:r>
            <a:endParaRPr lang="en-US" altLang="zh-TW" sz="2000" dirty="0">
              <a:latin typeface="Titillium" charset="0"/>
              <a:ea typeface="Titillium" charset="0"/>
              <a:cs typeface="Titillium" charset="0"/>
            </a:endParaRPr>
          </a:p>
        </p:txBody>
      </p:sp>
      <p:graphicFrame>
        <p:nvGraphicFramePr>
          <p:cNvPr id="3" name="資料圖表 2"/>
          <p:cNvGraphicFramePr/>
          <p:nvPr>
            <p:extLst/>
          </p:nvPr>
        </p:nvGraphicFramePr>
        <p:xfrm>
          <a:off x="428778" y="2849983"/>
          <a:ext cx="6363054" cy="3473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文字方塊 11"/>
          <p:cNvSpPr txBox="1"/>
          <p:nvPr/>
        </p:nvSpPr>
        <p:spPr>
          <a:xfrm>
            <a:off x="579269" y="5620723"/>
            <a:ext cx="4515645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TW" altLang="en-US" sz="2000" dirty="0"/>
              <a:t>百萬學子悠遊</a:t>
            </a:r>
            <a:r>
              <a:rPr lang="zh-TW" altLang="en-US" sz="2000" dirty="0" smtClean="0"/>
              <a:t>博物館文化</a:t>
            </a:r>
            <a:r>
              <a:rPr lang="zh-TW" altLang="en-US" sz="2000" dirty="0"/>
              <a:t>體驗教育</a:t>
            </a:r>
            <a:r>
              <a:rPr lang="zh-TW" altLang="en-US" sz="2000" dirty="0" smtClean="0"/>
              <a:t>專案</a:t>
            </a:r>
            <a:endParaRPr lang="en-US" altLang="zh-TW" sz="2000" dirty="0" smtClean="0"/>
          </a:p>
          <a:p>
            <a:pPr algn="r">
              <a:lnSpc>
                <a:spcPct val="150000"/>
              </a:lnSpc>
            </a:pPr>
            <a:r>
              <a:rPr lang="zh-TW" altLang="en-US" sz="2000" dirty="0" smtClean="0">
                <a:latin typeface="Titillium" charset="0"/>
                <a:ea typeface="Titillium" charset="0"/>
                <a:cs typeface="Titillium" charset="0"/>
              </a:rPr>
              <a:t>申請網址</a:t>
            </a:r>
            <a:endParaRPr lang="en-US" altLang="zh-TW" sz="5400" dirty="0">
              <a:latin typeface="Titillium" charset="0"/>
              <a:ea typeface="Titillium" charset="0"/>
              <a:cs typeface="Titillium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76979" y="3535581"/>
            <a:ext cx="165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/>
              <a:t>預約步驟</a:t>
            </a:r>
            <a:endParaRPr lang="zh-TW" altLang="en-US" b="1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362649" y="163443"/>
            <a:ext cx="1658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latin typeface="Oswald" charset="0"/>
                <a:ea typeface="Oswald" charset="0"/>
                <a:cs typeface="Oswald" charset="0"/>
              </a:rPr>
              <a:t>預約辦法</a:t>
            </a:r>
          </a:p>
        </p:txBody>
      </p:sp>
      <p:pic>
        <p:nvPicPr>
          <p:cNvPr id="7" name="圖片版面配置區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9" t="17066" r="23319"/>
          <a:stretch/>
        </p:blipFill>
        <p:spPr>
          <a:xfrm>
            <a:off x="6950545" y="0"/>
            <a:ext cx="5881535" cy="6858000"/>
          </a:xfr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37" y="5251728"/>
            <a:ext cx="1584072" cy="158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03" y="229016"/>
            <a:ext cx="4832628" cy="6443504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7"/>
          <a:stretch/>
        </p:blipFill>
        <p:spPr>
          <a:xfrm>
            <a:off x="5306095" y="229016"/>
            <a:ext cx="6689988" cy="4213824"/>
          </a:xfrm>
          <a:prstGeom prst="rect">
            <a:avLst/>
          </a:prstGeom>
        </p:spPr>
      </p:pic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5802294" y="4931735"/>
            <a:ext cx="5697590" cy="2016101"/>
            <a:chOff x="219732" y="7789207"/>
            <a:chExt cx="11397037" cy="4669653"/>
          </a:xfrm>
        </p:grpSpPr>
        <p:sp>
          <p:nvSpPr>
            <p:cNvPr id="16" name="TextBox 17"/>
            <p:cNvSpPr txBox="1">
              <a:spLocks noChangeArrowheads="1"/>
            </p:cNvSpPr>
            <p:nvPr/>
          </p:nvSpPr>
          <p:spPr bwMode="auto">
            <a:xfrm>
              <a:off x="219732" y="9056653"/>
              <a:ext cx="11397037" cy="1781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algn="ctr" eaLnBrk="1" hangingPunct="1"/>
              <a:r>
                <a:rPr lang="zh-TW" altLang="en-US" sz="4399" b="1" dirty="0">
                  <a:solidFill>
                    <a:schemeClr val="tx2"/>
                  </a:solidFill>
                  <a:latin typeface="Montserrat" charset="0"/>
                  <a:ea typeface="Montserrat" charset="0"/>
                  <a:cs typeface="Montserrat" charset="0"/>
                </a:rPr>
                <a:t>實際參與狀況</a:t>
              </a:r>
              <a:endParaRPr lang="en-US" altLang="x-none" sz="4399" b="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316890" y="7789207"/>
              <a:ext cx="6870812" cy="10692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200" spc="300" dirty="0">
                  <a:solidFill>
                    <a:schemeClr val="tx2"/>
                  </a:solidFill>
                  <a:latin typeface="Montserrat Medium" charset="0"/>
                  <a:ea typeface="Montserrat Medium" charset="0"/>
                  <a:cs typeface="Montserrat Medium" charset="0"/>
                </a:rPr>
                <a:t>絕妙好瓷 </a:t>
              </a:r>
              <a:r>
                <a:rPr lang="en-US" altLang="zh-TW" sz="1200" spc="300" dirty="0">
                  <a:solidFill>
                    <a:schemeClr val="tx2"/>
                  </a:solidFill>
                  <a:latin typeface="Montserrat Medium" charset="0"/>
                  <a:ea typeface="Montserrat Medium" charset="0"/>
                  <a:cs typeface="Montserrat Medium" charset="0"/>
                </a:rPr>
                <a:t>-</a:t>
              </a:r>
            </a:p>
            <a:p>
              <a:pPr algn="ctr">
                <a:defRPr/>
              </a:pPr>
              <a:r>
                <a:rPr lang="zh-TW" altLang="en-US" sz="1200" spc="300" dirty="0">
                  <a:solidFill>
                    <a:schemeClr val="tx2"/>
                  </a:solidFill>
                  <a:latin typeface="Montserrat Medium" charset="0"/>
                  <a:ea typeface="Montserrat Medium" charset="0"/>
                  <a:cs typeface="Montserrat Medium" charset="0"/>
                </a:rPr>
                <a:t>青花三繫茶壺手創萬用卡</a:t>
              </a:r>
              <a:endParaRPr lang="en-US" sz="1200" spc="300" dirty="0">
                <a:solidFill>
                  <a:schemeClr val="tx2"/>
                </a:solidFill>
                <a:latin typeface="Montserrat Medium" charset="0"/>
                <a:ea typeface="Montserrat Medium" charset="0"/>
                <a:cs typeface="Montserrat Medium" charset="0"/>
              </a:endParaRPr>
            </a:p>
          </p:txBody>
        </p:sp>
        <p:sp>
          <p:nvSpPr>
            <p:cNvPr id="18" name="TextBox 3"/>
            <p:cNvSpPr txBox="1">
              <a:spLocks noChangeArrowheads="1"/>
            </p:cNvSpPr>
            <p:nvPr/>
          </p:nvSpPr>
          <p:spPr bwMode="auto">
            <a:xfrm>
              <a:off x="8765628" y="11603421"/>
              <a:ext cx="369522" cy="855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</a:defRPr>
              </a:lvl9pPr>
            </a:lstStyle>
            <a:p>
              <a:pPr eaLnBrk="1" hangingPunct="1"/>
              <a:endParaRPr lang="x-none" altLang="x-none" sz="1800"/>
            </a:p>
          </p:txBody>
        </p:sp>
      </p:grpSp>
    </p:spTree>
    <p:extLst>
      <p:ext uri="{BB962C8B-B14F-4D97-AF65-F5344CB8AC3E}">
        <p14:creationId xmlns:p14="http://schemas.microsoft.com/office/powerpoint/2010/main" val="16643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版面配置區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9" name="TextBox 8"/>
          <p:cNvSpPr txBox="1"/>
          <p:nvPr/>
        </p:nvSpPr>
        <p:spPr>
          <a:xfrm>
            <a:off x="10530712" y="6380860"/>
            <a:ext cx="1861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SzPct val="25000"/>
            </a:pPr>
            <a:endParaRPr lang="en-US" altLang="zh-TW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6103" y="1400158"/>
            <a:ext cx="582173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TW" altLang="en-US" sz="48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</a:rPr>
              <a:t>感謝聆聽</a:t>
            </a:r>
            <a:endParaRPr lang="en-US" altLang="zh-TW" sz="48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Black" panose="020F0502020204030203" pitchFamily="34" charset="0"/>
              <a:sym typeface="Source Sans Pro Black"/>
            </a:endParaRPr>
          </a:p>
        </p:txBody>
      </p:sp>
    </p:spTree>
    <p:extLst>
      <p:ext uri="{BB962C8B-B14F-4D97-AF65-F5344CB8AC3E}">
        <p14:creationId xmlns:p14="http://schemas.microsoft.com/office/powerpoint/2010/main" val="130514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5317724" y="1863616"/>
            <a:ext cx="6646500" cy="4850168"/>
            <a:chOff x="262173" y="1125538"/>
            <a:chExt cx="8560260" cy="5119158"/>
          </a:xfrm>
        </p:grpSpPr>
        <p:pic>
          <p:nvPicPr>
            <p:cNvPr id="5" name="Picture 9" descr="基地位置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24" b="6450"/>
            <a:stretch/>
          </p:blipFill>
          <p:spPr bwMode="auto">
            <a:xfrm>
              <a:off x="262173" y="1125538"/>
              <a:ext cx="8560260" cy="5119158"/>
            </a:xfrm>
            <a:prstGeom prst="rect">
              <a:avLst/>
            </a:prstGeom>
          </p:spPr>
        </p:pic>
        <p:pic>
          <p:nvPicPr>
            <p:cNvPr id="6" name="Picture 10" descr="slide0156_image324-1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41224" y="2903976"/>
              <a:ext cx="182408" cy="274909"/>
            </a:xfrm>
            <a:prstGeom prst="rect">
              <a:avLst/>
            </a:prstGeom>
          </p:spPr>
        </p:pic>
      </p:grpSp>
      <p:grpSp>
        <p:nvGrpSpPr>
          <p:cNvPr id="2" name="群組 1"/>
          <p:cNvGrpSpPr/>
          <p:nvPr/>
        </p:nvGrpSpPr>
        <p:grpSpPr>
          <a:xfrm>
            <a:off x="871753" y="591162"/>
            <a:ext cx="3779912" cy="5914885"/>
            <a:chOff x="845205" y="956628"/>
            <a:chExt cx="3779912" cy="5914885"/>
          </a:xfrm>
        </p:grpSpPr>
        <p:grpSp>
          <p:nvGrpSpPr>
            <p:cNvPr id="20" name="群組 19"/>
            <p:cNvGrpSpPr/>
            <p:nvPr/>
          </p:nvGrpSpPr>
          <p:grpSpPr>
            <a:xfrm>
              <a:off x="845205" y="956628"/>
              <a:ext cx="3779912" cy="1656184"/>
              <a:chOff x="5364088" y="447055"/>
              <a:chExt cx="3779912" cy="1656184"/>
            </a:xfrm>
          </p:grpSpPr>
          <p:sp>
            <p:nvSpPr>
              <p:cNvPr id="4097" name="Rectangle 1"/>
              <p:cNvSpPr>
                <a:spLocks noChangeArrowheads="1"/>
              </p:cNvSpPr>
              <p:nvPr/>
            </p:nvSpPr>
            <p:spPr bwMode="auto">
              <a:xfrm>
                <a:off x="5364088" y="902910"/>
                <a:ext cx="3779912" cy="1200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228600" indent="-228600" defTabSz="914400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l"/>
                </a:pP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國道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1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號嘉義交流道下，沿高鐵大道 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(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臺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18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線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)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行駛，右轉故宮大道。</a:t>
                </a:r>
                <a:endParaRPr kumimoji="1" lang="en-US" altLang="zh-TW" sz="6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endParaRPr>
              </a:p>
              <a:p>
                <a:pPr marL="228600" indent="-228600" defTabSz="914400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l"/>
                </a:pP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國道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1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號水上交流道下，沿嘉朴公路縣道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168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號行駛，右轉太子大道。</a:t>
                </a:r>
                <a:endParaRPr kumimoji="1" lang="en-US" altLang="zh-TW" sz="6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endParaRPr>
              </a:p>
              <a:p>
                <a:pPr marL="228600" indent="-228600" defTabSz="914400" fontAlgn="base"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l"/>
                </a:pP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經國道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3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號水上系統轉臺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82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線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(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快速道路東石嘉義線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)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，右轉學府路</a:t>
                </a:r>
                <a:r>
                  <a:rPr kumimoji="1"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2</a:t>
                </a:r>
                <a:r>
                  <a:rPr kumimoji="1"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段後沿指標前進。</a:t>
                </a:r>
                <a:endParaRPr kumimoji="1"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新細明體" pitchFamily="18" charset="-12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436096" y="447055"/>
                <a:ext cx="1133644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wrap="none"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zh-TW" altLang="zh-TW" b="1" dirty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自行開車</a:t>
                </a:r>
                <a:endParaRPr kumimoji="1" lang="en-US" altLang="zh-TW" sz="8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endParaRPr>
              </a:p>
            </p:txBody>
          </p:sp>
        </p:grpSp>
        <p:grpSp>
          <p:nvGrpSpPr>
            <p:cNvPr id="21" name="群組 20"/>
            <p:cNvGrpSpPr/>
            <p:nvPr/>
          </p:nvGrpSpPr>
          <p:grpSpPr>
            <a:xfrm>
              <a:off x="917213" y="2738176"/>
              <a:ext cx="3707904" cy="1375703"/>
              <a:chOff x="5436096" y="2247255"/>
              <a:chExt cx="3707904" cy="137570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436096" y="2247255"/>
                <a:ext cx="659155" cy="3231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fontAlgn="base">
                  <a:lnSpc>
                    <a:spcPts val="18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zh-TW" altLang="zh-TW" b="1" dirty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Times New Roman" pitchFamily="18" charset="0"/>
                  </a:rPr>
                  <a:t>高鐵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436096" y="2607295"/>
                <a:ext cx="3707904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>
                  <a:lnSpc>
                    <a:spcPts val="1800"/>
                  </a:lnSpc>
                </a:pP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於高鐵嘉義站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2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號出口轉乘接駁巴士「嘉義高鐵─蔗埕文化園區（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105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）」、臺灣好行故宮南院線（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106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）、嘉義客運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7235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、新營客運黃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9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、或至低碳運具轉運中心租用自行車、電動車等前往故宮南院。</a:t>
                </a:r>
              </a:p>
            </p:txBody>
          </p:sp>
        </p:grpSp>
        <p:grpSp>
          <p:nvGrpSpPr>
            <p:cNvPr id="22" name="群組 21"/>
            <p:cNvGrpSpPr/>
            <p:nvPr/>
          </p:nvGrpSpPr>
          <p:grpSpPr>
            <a:xfrm>
              <a:off x="917213" y="4225441"/>
              <a:ext cx="3707904" cy="1800493"/>
              <a:chOff x="5436096" y="3868306"/>
              <a:chExt cx="3707904" cy="1800493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5436096" y="4191471"/>
                <a:ext cx="3707904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indent="-228600" hangingPunct="0">
                  <a:lnSpc>
                    <a:spcPts val="1800"/>
                  </a:lnSpc>
                  <a:buFont typeface="Wingdings" pitchFamily="2" charset="2"/>
                  <a:buChar char="l"/>
                </a:pP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於前站出口轉乘嘉義縣公車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7303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、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7320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、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7326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，或搭乘臺灣好行故宮南院線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(106)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前往故宮南院。</a:t>
                </a:r>
              </a:p>
              <a:p>
                <a:pPr marL="228600" indent="-228600" hangingPunct="0">
                  <a:lnSpc>
                    <a:spcPts val="1800"/>
                  </a:lnSpc>
                  <a:buFont typeface="Wingdings" pitchFamily="2" charset="2"/>
                  <a:buChar char="l"/>
                </a:pP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於後站出口轉乘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BRT(7211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、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7212)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前往高鐵嘉義站，再轉乘接駁巴士，或搭乘臺灣好行鹽鄉濱海線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(7702)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前往故宮南院。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436096" y="3868306"/>
                <a:ext cx="659155" cy="3231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hangingPunct="0">
                  <a:lnSpc>
                    <a:spcPts val="1800"/>
                  </a:lnSpc>
                </a:pPr>
                <a:r>
                  <a:rPr lang="zh-TW" altLang="zh-TW" b="1" kern="100" dirty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臺鐵</a:t>
                </a:r>
              </a:p>
            </p:txBody>
          </p:sp>
        </p:grpSp>
        <p:grpSp>
          <p:nvGrpSpPr>
            <p:cNvPr id="23" name="群組 22"/>
            <p:cNvGrpSpPr/>
            <p:nvPr/>
          </p:nvGrpSpPr>
          <p:grpSpPr>
            <a:xfrm>
              <a:off x="917213" y="6049808"/>
              <a:ext cx="3635896" cy="821705"/>
              <a:chOff x="5436096" y="5559623"/>
              <a:chExt cx="3635896" cy="82170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436096" y="5559623"/>
                <a:ext cx="646331" cy="3231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hangingPunct="0">
                  <a:lnSpc>
                    <a:spcPts val="1800"/>
                  </a:lnSpc>
                </a:pPr>
                <a:r>
                  <a:rPr lang="zh-TW" altLang="en-US" b="1" kern="100" dirty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其它</a:t>
                </a:r>
                <a:endParaRPr lang="zh-TW" altLang="zh-TW" b="1" kern="100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Cordia New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436096" y="5919663"/>
                <a:ext cx="363589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由雲林北港搭乘嘉義客運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7226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、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7235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；由台南新營搭乘新營客運黃</a:t>
                </a:r>
                <a:r>
                  <a:rPr lang="en-US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9</a:t>
                </a:r>
                <a:r>
                  <a:rPr lang="zh-TW" altLang="zh-TW" sz="1200" b="1" kern="100" dirty="0">
                    <a:latin typeface="微軟正黑體" panose="020B0604030504040204" pitchFamily="34" charset="-120"/>
                    <a:ea typeface="微軟正黑體" panose="020B0604030504040204" pitchFamily="34" charset="-120"/>
                    <a:cs typeface="Cordia New"/>
                  </a:rPr>
                  <a:t>前往故宮南院。</a:t>
                </a:r>
                <a:endParaRPr lang="zh-TW" altLang="en-US" sz="1200" b="1" kern="100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Cordia New"/>
                </a:endParaRPr>
              </a:p>
            </p:txBody>
          </p:sp>
        </p:grpSp>
      </p:grp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8912876" y="109290"/>
            <a:ext cx="30513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/>
            <a:r>
              <a:rPr lang="zh-TW" altLang="en-US" sz="5400" b="1" dirty="0">
                <a:latin typeface="Oswald" charset="0"/>
                <a:ea typeface="Oswald" charset="0"/>
                <a:cs typeface="Oswald" charset="0"/>
              </a:rPr>
              <a:t>多元</a:t>
            </a:r>
            <a:r>
              <a:rPr lang="zh-TW" altLang="en-US" sz="5400" b="1" dirty="0" smtClean="0">
                <a:latin typeface="Oswald" charset="0"/>
                <a:ea typeface="Oswald" charset="0"/>
                <a:cs typeface="Oswald" charset="0"/>
              </a:rPr>
              <a:t>的</a:t>
            </a:r>
            <a:endParaRPr lang="en-US" altLang="zh-TW" sz="5400" b="1" dirty="0" smtClean="0">
              <a:latin typeface="Oswald" charset="0"/>
              <a:ea typeface="Oswald" charset="0"/>
              <a:cs typeface="Oswald" charset="0"/>
            </a:endParaRPr>
          </a:p>
          <a:p>
            <a:pPr algn="r"/>
            <a:r>
              <a:rPr lang="zh-TW" altLang="en-US" sz="5400" b="1" dirty="0" smtClean="0">
                <a:latin typeface="Oswald" charset="0"/>
                <a:ea typeface="Oswald" charset="0"/>
                <a:cs typeface="Oswald" charset="0"/>
              </a:rPr>
              <a:t>交通</a:t>
            </a:r>
            <a:r>
              <a:rPr lang="zh-TW" altLang="en-US" sz="5400" b="1" dirty="0">
                <a:latin typeface="Oswald" charset="0"/>
                <a:ea typeface="Oswald" charset="0"/>
                <a:cs typeface="Oswald" charset="0"/>
              </a:rPr>
              <a:t>接駁</a:t>
            </a:r>
          </a:p>
        </p:txBody>
      </p:sp>
    </p:spTree>
    <p:extLst>
      <p:ext uri="{BB962C8B-B14F-4D97-AF65-F5344CB8AC3E}">
        <p14:creationId xmlns:p14="http://schemas.microsoft.com/office/powerpoint/2010/main" val="372118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群組 41"/>
          <p:cNvGrpSpPr/>
          <p:nvPr/>
        </p:nvGrpSpPr>
        <p:grpSpPr>
          <a:xfrm>
            <a:off x="363880" y="4620078"/>
            <a:ext cx="2797863" cy="1904951"/>
            <a:chOff x="478774" y="4453707"/>
            <a:chExt cx="2927255" cy="2192362"/>
          </a:xfrm>
        </p:grpSpPr>
        <p:pic>
          <p:nvPicPr>
            <p:cNvPr id="10" name="圖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14" t="9093" r="1214" b="4100"/>
            <a:stretch/>
          </p:blipFill>
          <p:spPr>
            <a:xfrm>
              <a:off x="496166" y="4453707"/>
              <a:ext cx="2909863" cy="21923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0" name="圓角矩形 29"/>
            <p:cNvSpPr/>
            <p:nvPr/>
          </p:nvSpPr>
          <p:spPr>
            <a:xfrm>
              <a:off x="478774" y="4466811"/>
              <a:ext cx="2927255" cy="215756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TW" altLang="en-US">
                <a:solidFill>
                  <a:prstClr val="white"/>
                </a:solidFill>
                <a:latin typeface="Calibri"/>
                <a:ea typeface="新細明體" panose="02020500000000000000" pitchFamily="18" charset="-120"/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2484921" y="346871"/>
            <a:ext cx="2130679" cy="2189828"/>
            <a:chOff x="2495148" y="726814"/>
            <a:chExt cx="1907955" cy="1982956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148" y="760412"/>
              <a:ext cx="1907955" cy="19493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9" name="圓角矩形 38"/>
            <p:cNvSpPr/>
            <p:nvPr/>
          </p:nvSpPr>
          <p:spPr>
            <a:xfrm>
              <a:off x="2495148" y="726814"/>
              <a:ext cx="1907955" cy="194617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TW" altLang="en-US">
                <a:solidFill>
                  <a:prstClr val="white"/>
                </a:solidFill>
                <a:latin typeface="Calibri"/>
                <a:ea typeface="新細明體" panose="02020500000000000000" pitchFamily="18" charset="-120"/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73020" y="2365042"/>
            <a:ext cx="2634068" cy="1856590"/>
            <a:chOff x="1907704" y="954706"/>
            <a:chExt cx="2253357" cy="1538189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7759" y="954706"/>
              <a:ext cx="2223302" cy="15381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7" name="圓角矩形 36"/>
            <p:cNvSpPr/>
            <p:nvPr/>
          </p:nvSpPr>
          <p:spPr>
            <a:xfrm>
              <a:off x="1907704" y="1018598"/>
              <a:ext cx="2232248" cy="147429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TW" altLang="en-US">
                <a:solidFill>
                  <a:prstClr val="white"/>
                </a:solidFill>
                <a:latin typeface="Calibri"/>
                <a:ea typeface="新細明體" panose="02020500000000000000" pitchFamily="18" charset="-120"/>
              </a:endParaRPr>
            </a:p>
          </p:txBody>
        </p:sp>
      </p:grpSp>
      <p:pic>
        <p:nvPicPr>
          <p:cNvPr id="26" name="內容版面配置區 4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9" t="6192"/>
          <a:stretch/>
        </p:blipFill>
        <p:spPr>
          <a:xfrm>
            <a:off x="5208259" y="4685620"/>
            <a:ext cx="2955149" cy="1833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C1674B84-86B2-4108-BBE9-AE7B8DA9D260}" type="slidenum">
              <a:rPr lang="zh-TW" altLang="en-US">
                <a:solidFill>
                  <a:prstClr val="black">
                    <a:tint val="75000"/>
                  </a:prstClr>
                </a:solidFill>
                <a:latin typeface="Calibri"/>
                <a:ea typeface="新細明體" panose="02020500000000000000" pitchFamily="18" charset="-120"/>
              </a:rPr>
              <a:pPr defTabSz="914400"/>
              <a:t>3</a:t>
            </a:fld>
            <a:endParaRPr lang="zh-TW" altLang="en-US">
              <a:solidFill>
                <a:prstClr val="black">
                  <a:tint val="75000"/>
                </a:prstClr>
              </a:solidFill>
              <a:latin typeface="Calibri"/>
              <a:ea typeface="新細明體" panose="02020500000000000000" pitchFamily="18" charset="-120"/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1238232" y="1363707"/>
            <a:ext cx="1813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TW" altLang="en-US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人性化時刻表</a:t>
            </a:r>
          </a:p>
        </p:txBody>
      </p:sp>
      <p:sp>
        <p:nvSpPr>
          <p:cNvPr id="43" name="文字方塊 42"/>
          <p:cNvSpPr txBox="1"/>
          <p:nvPr/>
        </p:nvSpPr>
        <p:spPr>
          <a:xfrm>
            <a:off x="178978" y="1943616"/>
            <a:ext cx="1813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TW" altLang="en-US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高鐵到南院</a:t>
            </a:r>
            <a:endParaRPr lang="en-US" altLang="zh-TW" sz="14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/>
            <a:r>
              <a:rPr lang="zh-TW" altLang="en-US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免費接駁車</a:t>
            </a:r>
          </a:p>
        </p:txBody>
      </p:sp>
      <p:grpSp>
        <p:nvGrpSpPr>
          <p:cNvPr id="47" name="群組 46"/>
          <p:cNvGrpSpPr/>
          <p:nvPr/>
        </p:nvGrpSpPr>
        <p:grpSpPr>
          <a:xfrm>
            <a:off x="5107513" y="430240"/>
            <a:ext cx="3608320" cy="2088059"/>
            <a:chOff x="6602480" y="728290"/>
            <a:chExt cx="3608320" cy="2088059"/>
          </a:xfrm>
        </p:grpSpPr>
        <p:grpSp>
          <p:nvGrpSpPr>
            <p:cNvPr id="44" name="群組 43"/>
            <p:cNvGrpSpPr/>
            <p:nvPr/>
          </p:nvGrpSpPr>
          <p:grpSpPr>
            <a:xfrm>
              <a:off x="6602480" y="1068807"/>
              <a:ext cx="2822213" cy="1747542"/>
              <a:chOff x="5188569" y="1028646"/>
              <a:chExt cx="2783738" cy="1664461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39" t="13059" r="3033" b="2154"/>
              <a:stretch/>
            </p:blipFill>
            <p:spPr>
              <a:xfrm>
                <a:off x="5188569" y="1028646"/>
                <a:ext cx="2783738" cy="165194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34" name="圓角矩形 33"/>
              <p:cNvSpPr/>
              <p:nvPr/>
            </p:nvSpPr>
            <p:spPr>
              <a:xfrm>
                <a:off x="5222460" y="1028646"/>
                <a:ext cx="2733916" cy="1664461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TW" altLang="en-US">
                  <a:solidFill>
                    <a:prstClr val="white"/>
                  </a:solidFill>
                  <a:latin typeface="Calibri"/>
                  <a:ea typeface="新細明體" panose="02020500000000000000" pitchFamily="18" charset="-120"/>
                </a:endParaRPr>
              </a:p>
            </p:txBody>
          </p:sp>
        </p:grpSp>
        <p:sp>
          <p:nvSpPr>
            <p:cNvPr id="45" name="文字方塊 44"/>
            <p:cNvSpPr txBox="1"/>
            <p:nvPr/>
          </p:nvSpPr>
          <p:spPr>
            <a:xfrm>
              <a:off x="8397676" y="728290"/>
              <a:ext cx="181312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TW" altLang="en-US" sz="1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中巴接駁</a:t>
              </a:r>
            </a:p>
          </p:txBody>
        </p:sp>
      </p:grpSp>
      <p:grpSp>
        <p:nvGrpSpPr>
          <p:cNvPr id="36" name="群組 35"/>
          <p:cNvGrpSpPr/>
          <p:nvPr/>
        </p:nvGrpSpPr>
        <p:grpSpPr>
          <a:xfrm>
            <a:off x="5462724" y="2322289"/>
            <a:ext cx="4207344" cy="2278957"/>
            <a:chOff x="7030473" y="2338080"/>
            <a:chExt cx="4207344" cy="2278957"/>
          </a:xfrm>
        </p:grpSpPr>
        <p:grpSp>
          <p:nvGrpSpPr>
            <p:cNvPr id="35" name="群組 34"/>
            <p:cNvGrpSpPr/>
            <p:nvPr/>
          </p:nvGrpSpPr>
          <p:grpSpPr>
            <a:xfrm>
              <a:off x="7030473" y="2629819"/>
              <a:ext cx="3003182" cy="1987218"/>
              <a:chOff x="5448821" y="1774829"/>
              <a:chExt cx="2464407" cy="1723312"/>
            </a:xfrm>
          </p:grpSpPr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280" t="24539" r="14268" b="7841"/>
              <a:stretch/>
            </p:blipFill>
            <p:spPr>
              <a:xfrm>
                <a:off x="5519740" y="1774829"/>
                <a:ext cx="2393488" cy="1723312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33" name="圓角矩形 32"/>
              <p:cNvSpPr/>
              <p:nvPr/>
            </p:nvSpPr>
            <p:spPr>
              <a:xfrm>
                <a:off x="5448821" y="1799318"/>
                <a:ext cx="2464407" cy="1664487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TW" altLang="en-US">
                  <a:solidFill>
                    <a:prstClr val="white"/>
                  </a:solidFill>
                  <a:latin typeface="Calibri"/>
                  <a:ea typeface="新細明體" panose="02020500000000000000" pitchFamily="18" charset="-120"/>
                </a:endParaRPr>
              </a:p>
            </p:txBody>
          </p:sp>
        </p:grpSp>
        <p:sp>
          <p:nvSpPr>
            <p:cNvPr id="46" name="文字方塊 45"/>
            <p:cNvSpPr txBox="1"/>
            <p:nvPr/>
          </p:nvSpPr>
          <p:spPr>
            <a:xfrm>
              <a:off x="9424693" y="2338080"/>
              <a:ext cx="181312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TW" altLang="en-US" sz="1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高球車接駁</a:t>
              </a: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2508210" y="2337467"/>
            <a:ext cx="3246851" cy="3313102"/>
            <a:chOff x="2699410" y="1916832"/>
            <a:chExt cx="3370693" cy="3372506"/>
          </a:xfrm>
        </p:grpSpPr>
        <p:grpSp>
          <p:nvGrpSpPr>
            <p:cNvPr id="3" name="群組 2"/>
            <p:cNvGrpSpPr/>
            <p:nvPr/>
          </p:nvGrpSpPr>
          <p:grpSpPr>
            <a:xfrm>
              <a:off x="2699410" y="1916832"/>
              <a:ext cx="3370693" cy="3372506"/>
              <a:chOff x="2699410" y="1916832"/>
              <a:chExt cx="3370693" cy="3372506"/>
            </a:xfrm>
          </p:grpSpPr>
          <p:grpSp>
            <p:nvGrpSpPr>
              <p:cNvPr id="9" name="群組 8"/>
              <p:cNvGrpSpPr/>
              <p:nvPr/>
            </p:nvGrpSpPr>
            <p:grpSpPr>
              <a:xfrm>
                <a:off x="2699792" y="1916832"/>
                <a:ext cx="1644314" cy="1644314"/>
                <a:chOff x="1365711" y="349711"/>
                <a:chExt cx="1644314" cy="1644314"/>
              </a:xfrm>
            </p:grpSpPr>
            <p:sp>
              <p:nvSpPr>
                <p:cNvPr id="11" name="圓形圖 10"/>
                <p:cNvSpPr/>
                <p:nvPr/>
              </p:nvSpPr>
              <p:spPr>
                <a:xfrm>
                  <a:off x="1365711" y="349711"/>
                  <a:ext cx="1644314" cy="1644314"/>
                </a:xfrm>
                <a:prstGeom prst="pieWedge">
                  <a:avLst/>
                </a:prstGeom>
                <a:solidFill>
                  <a:schemeClr val="accent6">
                    <a:alpha val="9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2" name="圓形圖 4"/>
                <p:cNvSpPr txBox="1"/>
                <p:nvPr/>
              </p:nvSpPr>
              <p:spPr>
                <a:xfrm>
                  <a:off x="1847319" y="831319"/>
                  <a:ext cx="1162706" cy="116270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291592" tIns="291592" rIns="291592" bIns="291592" numCol="1" spcCol="1270" anchor="ctr" anchorCtr="0">
                  <a:noAutofit/>
                </a:bodyPr>
                <a:lstStyle/>
                <a:p>
                  <a:pPr algn="ctr" defTabSz="1822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TW" altLang="en-US" sz="4100" dirty="0">
                    <a:solidFill>
                      <a:prstClr val="white"/>
                    </a:solidFill>
                    <a:latin typeface="Calibri"/>
                    <a:ea typeface="新細明體" panose="02020500000000000000" pitchFamily="18" charset="-120"/>
                  </a:endParaRPr>
                </a:p>
              </p:txBody>
            </p:sp>
          </p:grpSp>
          <p:grpSp>
            <p:nvGrpSpPr>
              <p:cNvPr id="13" name="群組 12"/>
              <p:cNvGrpSpPr/>
              <p:nvPr/>
            </p:nvGrpSpPr>
            <p:grpSpPr>
              <a:xfrm>
                <a:off x="4425789" y="1916832"/>
                <a:ext cx="1644314" cy="1644314"/>
                <a:chOff x="3085974" y="349711"/>
                <a:chExt cx="1644314" cy="1644314"/>
              </a:xfrm>
            </p:grpSpPr>
            <p:sp>
              <p:nvSpPr>
                <p:cNvPr id="14" name="圓形圖 13"/>
                <p:cNvSpPr/>
                <p:nvPr/>
              </p:nvSpPr>
              <p:spPr>
                <a:xfrm rot="5400000">
                  <a:off x="3085974" y="349711"/>
                  <a:ext cx="1644314" cy="1644314"/>
                </a:xfrm>
                <a:prstGeom prst="pieWedge">
                  <a:avLst/>
                </a:prstGeom>
                <a:solidFill>
                  <a:schemeClr val="accent5">
                    <a:alpha val="76667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90000"/>
                    <a:hueOff val="0"/>
                    <a:satOff val="0"/>
                    <a:lumOff val="0"/>
                    <a:alphaOff val="-13333"/>
                  </a:schemeClr>
                </a:fillRef>
                <a:effectRef idx="0">
                  <a:schemeClr val="accent1">
                    <a:alpha val="90000"/>
                    <a:hueOff val="0"/>
                    <a:satOff val="0"/>
                    <a:lumOff val="0"/>
                    <a:alphaOff val="-13333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5" name="圓形圖 4"/>
                <p:cNvSpPr txBox="1"/>
                <p:nvPr/>
              </p:nvSpPr>
              <p:spPr>
                <a:xfrm>
                  <a:off x="3085974" y="831319"/>
                  <a:ext cx="1162706" cy="116270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291592" tIns="291592" rIns="291592" bIns="291592" numCol="1" spcCol="1270" anchor="ctr" anchorCtr="0">
                  <a:noAutofit/>
                </a:bodyPr>
                <a:lstStyle/>
                <a:p>
                  <a:pPr algn="ctr" defTabSz="1822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TW" altLang="en-US" sz="4100" dirty="0">
                    <a:solidFill>
                      <a:prstClr val="white"/>
                    </a:solidFill>
                    <a:latin typeface="Calibri"/>
                    <a:ea typeface="新細明體" panose="02020500000000000000" pitchFamily="18" charset="-120"/>
                  </a:endParaRPr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2699410" y="3645024"/>
                <a:ext cx="1644314" cy="1644314"/>
                <a:chOff x="1365711" y="2069974"/>
                <a:chExt cx="1644314" cy="1644314"/>
              </a:xfrm>
            </p:grpSpPr>
            <p:sp>
              <p:nvSpPr>
                <p:cNvPr id="17" name="圓形圖 16"/>
                <p:cNvSpPr/>
                <p:nvPr/>
              </p:nvSpPr>
              <p:spPr>
                <a:xfrm rot="16200000">
                  <a:off x="1365711" y="2069974"/>
                  <a:ext cx="1644314" cy="1644314"/>
                </a:xfrm>
                <a:prstGeom prst="pieWedge">
                  <a:avLst/>
                </a:prstGeom>
                <a:solidFill>
                  <a:schemeClr val="accent4">
                    <a:alpha val="5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90000"/>
                    <a:hueOff val="0"/>
                    <a:satOff val="0"/>
                    <a:lumOff val="0"/>
                    <a:alphaOff val="-40000"/>
                  </a:schemeClr>
                </a:fillRef>
                <a:effectRef idx="0">
                  <a:schemeClr val="accent1">
                    <a:alpha val="90000"/>
                    <a:hueOff val="0"/>
                    <a:satOff val="0"/>
                    <a:lumOff val="0"/>
                    <a:alphaOff val="-4000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8" name="圓形圖 4"/>
                <p:cNvSpPr txBox="1"/>
                <p:nvPr/>
              </p:nvSpPr>
              <p:spPr>
                <a:xfrm rot="21600000">
                  <a:off x="1847319" y="2069974"/>
                  <a:ext cx="1162706" cy="116270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291592" tIns="291592" rIns="291592" bIns="291592" numCol="1" spcCol="1270" anchor="ctr" anchorCtr="0">
                  <a:noAutofit/>
                </a:bodyPr>
                <a:lstStyle/>
                <a:p>
                  <a:pPr algn="ctr" defTabSz="1822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TW" altLang="en-US" sz="4100" dirty="0">
                    <a:solidFill>
                      <a:prstClr val="white"/>
                    </a:solidFill>
                    <a:latin typeface="Calibri"/>
                    <a:ea typeface="新細明體" panose="02020500000000000000" pitchFamily="18" charset="-12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4425789" y="3645024"/>
                <a:ext cx="1644314" cy="1644314"/>
                <a:chOff x="3085974" y="2069974"/>
                <a:chExt cx="1644314" cy="1644314"/>
              </a:xfrm>
            </p:grpSpPr>
            <p:sp>
              <p:nvSpPr>
                <p:cNvPr id="20" name="圓形圖 19"/>
                <p:cNvSpPr/>
                <p:nvPr/>
              </p:nvSpPr>
              <p:spPr>
                <a:xfrm rot="10800000">
                  <a:off x="3085974" y="2069974"/>
                  <a:ext cx="1644314" cy="1644314"/>
                </a:xfrm>
                <a:prstGeom prst="pieWedge">
                  <a:avLst/>
                </a:prstGeom>
                <a:solidFill>
                  <a:schemeClr val="accent3">
                    <a:alpha val="63333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alpha val="90000"/>
                    <a:hueOff val="0"/>
                    <a:satOff val="0"/>
                    <a:lumOff val="0"/>
                    <a:alphaOff val="-26667"/>
                  </a:schemeClr>
                </a:fillRef>
                <a:effectRef idx="0">
                  <a:schemeClr val="accent1">
                    <a:alpha val="90000"/>
                    <a:hueOff val="0"/>
                    <a:satOff val="0"/>
                    <a:lumOff val="0"/>
                    <a:alphaOff val="-26667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1" name="圓形圖 4"/>
                <p:cNvSpPr txBox="1"/>
                <p:nvPr/>
              </p:nvSpPr>
              <p:spPr>
                <a:xfrm rot="21600000">
                  <a:off x="3085974" y="2069974"/>
                  <a:ext cx="1162706" cy="116270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291592" tIns="291592" rIns="291592" bIns="291592" numCol="1" spcCol="1270" anchor="ctr" anchorCtr="0">
                  <a:noAutofit/>
                </a:bodyPr>
                <a:lstStyle/>
                <a:p>
                  <a:pPr algn="ctr" defTabSz="1822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TW" altLang="en-US" sz="4100" dirty="0">
                    <a:solidFill>
                      <a:prstClr val="white"/>
                    </a:solidFill>
                    <a:latin typeface="Calibri"/>
                    <a:ea typeface="新細明體" panose="02020500000000000000" pitchFamily="18" charset="-120"/>
                  </a:endParaRPr>
                </a:p>
              </p:txBody>
            </p:sp>
          </p:grpSp>
        </p:grpSp>
        <p:sp>
          <p:nvSpPr>
            <p:cNvPr id="22" name="文字方塊 21"/>
            <p:cNvSpPr txBox="1"/>
            <p:nvPr/>
          </p:nvSpPr>
          <p:spPr>
            <a:xfrm>
              <a:off x="3059732" y="2601245"/>
              <a:ext cx="1298274" cy="720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高鐵接駁友善化</a:t>
              </a: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4489158" y="2601245"/>
              <a:ext cx="1309234" cy="720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園區接駁免費</a:t>
              </a: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3080929" y="3913777"/>
              <a:ext cx="1281397" cy="720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無障礙</a:t>
              </a:r>
              <a:endParaRPr lang="en-US" altLang="zh-TW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 defTabSz="914400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接駁服務</a:t>
              </a: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4520934" y="3910737"/>
              <a:ext cx="1245681" cy="720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大客車</a:t>
              </a:r>
              <a:endParaRPr lang="en-US" altLang="zh-TW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 defTabSz="914400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靠館停泊</a:t>
              </a:r>
            </a:p>
          </p:txBody>
        </p:sp>
      </p:grp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8878299" y="397892"/>
            <a:ext cx="30513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/>
            <a:r>
              <a:rPr lang="zh-TW" altLang="en-US" sz="5400" b="1" dirty="0" smtClean="0">
                <a:latin typeface="Oswald" charset="0"/>
                <a:ea typeface="Oswald" charset="0"/>
                <a:cs typeface="Oswald" charset="0"/>
              </a:rPr>
              <a:t>便利的</a:t>
            </a:r>
            <a:endParaRPr lang="en-US" altLang="zh-TW" sz="5400" b="1" dirty="0" smtClean="0">
              <a:latin typeface="Oswald" charset="0"/>
              <a:ea typeface="Oswald" charset="0"/>
              <a:cs typeface="Oswald" charset="0"/>
            </a:endParaRPr>
          </a:p>
          <a:p>
            <a:pPr algn="r"/>
            <a:r>
              <a:rPr lang="zh-TW" altLang="en-US" sz="5400" b="1" dirty="0" smtClean="0">
                <a:latin typeface="Oswald" charset="0"/>
                <a:ea typeface="Oswald" charset="0"/>
                <a:cs typeface="Oswald" charset="0"/>
              </a:rPr>
              <a:t>交通</a:t>
            </a:r>
            <a:r>
              <a:rPr lang="zh-TW" altLang="en-US" sz="5400" b="1" dirty="0">
                <a:latin typeface="Oswald" charset="0"/>
                <a:ea typeface="Oswald" charset="0"/>
                <a:cs typeface="Oswald" charset="0"/>
              </a:rPr>
              <a:t>接駁</a:t>
            </a:r>
          </a:p>
        </p:txBody>
      </p:sp>
    </p:spTree>
    <p:extLst>
      <p:ext uri="{BB962C8B-B14F-4D97-AF65-F5344CB8AC3E}">
        <p14:creationId xmlns:p14="http://schemas.microsoft.com/office/powerpoint/2010/main" val="68486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55" r="27777"/>
          <a:stretch/>
        </p:blipFill>
        <p:spPr>
          <a:xfrm>
            <a:off x="6731305" y="3361147"/>
            <a:ext cx="5625947" cy="3663108"/>
          </a:xfrm>
          <a:prstGeom prst="rect">
            <a:avLst/>
          </a:prstGeom>
        </p:spPr>
      </p:pic>
      <p:pic>
        <p:nvPicPr>
          <p:cNvPr id="3" name="圖片版面配置區 2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" t="13" r="181" b="33551"/>
          <a:stretch/>
        </p:blipFill>
        <p:spPr>
          <a:xfrm>
            <a:off x="-566313" y="1"/>
            <a:ext cx="7297618" cy="6858000"/>
          </a:xfrm>
        </p:spPr>
      </p:pic>
      <p:sp>
        <p:nvSpPr>
          <p:cNvPr id="6" name="文字方塊 5"/>
          <p:cNvSpPr txBox="1"/>
          <p:nvPr/>
        </p:nvSpPr>
        <p:spPr>
          <a:xfrm>
            <a:off x="7751136" y="803411"/>
            <a:ext cx="4302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5400" b="1" dirty="0" smtClean="0">
                <a:latin typeface="Oswald" charset="0"/>
                <a:ea typeface="Oswald" charset="0"/>
                <a:cs typeface="Oswald" charset="0"/>
              </a:rPr>
              <a:t>2019</a:t>
            </a:r>
            <a:r>
              <a:rPr lang="zh-TW" altLang="en-US" sz="5400" b="1" dirty="0" smtClean="0">
                <a:latin typeface="Oswald" charset="0"/>
                <a:ea typeface="Oswald" charset="0"/>
                <a:cs typeface="Oswald" charset="0"/>
              </a:rPr>
              <a:t> 下半年強檔展覽</a:t>
            </a:r>
            <a:r>
              <a:rPr lang="zh-TW" altLang="en-US" sz="5400" b="1" dirty="0">
                <a:latin typeface="Oswald" charset="0"/>
                <a:ea typeface="Oswald" charset="0"/>
                <a:cs typeface="Oswald" charset="0"/>
              </a:rPr>
              <a:t>資訊</a:t>
            </a:r>
          </a:p>
        </p:txBody>
      </p:sp>
    </p:spTree>
    <p:extLst>
      <p:ext uri="{BB962C8B-B14F-4D97-AF65-F5344CB8AC3E}">
        <p14:creationId xmlns:p14="http://schemas.microsoft.com/office/powerpoint/2010/main" val="33015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版面配置區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84" b="7427"/>
          <a:stretch/>
        </p:blipFill>
        <p:spPr>
          <a:xfrm>
            <a:off x="0" y="-218971"/>
            <a:ext cx="12192000" cy="7277026"/>
          </a:xfrm>
        </p:spPr>
      </p:pic>
      <p:sp>
        <p:nvSpPr>
          <p:cNvPr id="5" name="文字方塊 4"/>
          <p:cNvSpPr txBox="1"/>
          <p:nvPr/>
        </p:nvSpPr>
        <p:spPr>
          <a:xfrm>
            <a:off x="754912" y="780105"/>
            <a:ext cx="47527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7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2020 |</a:t>
            </a:r>
          </a:p>
          <a:p>
            <a:r>
              <a:rPr lang="zh-TW" altLang="en-US" sz="7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清明上河圖展</a:t>
            </a:r>
            <a:endParaRPr lang="zh-TW" altLang="en-US" sz="7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2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071" y="3491078"/>
            <a:ext cx="4305382" cy="2816156"/>
          </a:xfrm>
          <a:prstGeom prst="rect">
            <a:avLst/>
          </a:prstGeom>
          <a:noFill/>
        </p:spPr>
        <p:txBody>
          <a:bodyPr wrap="square" lIns="0" tIns="0" rIns="91428" bIns="0" rtlCol="0">
            <a:spAutoFit/>
          </a:bodyPr>
          <a:lstStyle/>
          <a:p>
            <a:pPr defTabSz="914034">
              <a:lnSpc>
                <a:spcPct val="150000"/>
              </a:lnSpc>
            </a:pPr>
            <a:r>
              <a:rPr lang="zh-TW" altLang="en-US" sz="1600" b="1" dirty="0" smtClean="0">
                <a:solidFill>
                  <a:srgbClr val="000000">
                    <a:alpha val="60000"/>
                  </a:srgbClr>
                </a:solidFill>
                <a:latin typeface="Titillium" charset="0"/>
                <a:ea typeface="Titillium" charset="0"/>
                <a:cs typeface="Titillium" charset="0"/>
              </a:rPr>
              <a:t>特展</a:t>
            </a:r>
            <a:r>
              <a:rPr lang="en-US" altLang="zh-TW" sz="1600" b="1" dirty="0" smtClean="0">
                <a:solidFill>
                  <a:srgbClr val="000000">
                    <a:alpha val="60000"/>
                  </a:srgbClr>
                </a:solidFill>
                <a:latin typeface="Titillium" charset="0"/>
                <a:ea typeface="Titillium" charset="0"/>
                <a:cs typeface="Titillium" charset="0"/>
              </a:rPr>
              <a:t>:</a:t>
            </a:r>
            <a:endParaRPr lang="en-US" altLang="zh-TW" sz="1600" b="1" dirty="0">
              <a:solidFill>
                <a:srgbClr val="000000">
                  <a:alpha val="60000"/>
                </a:srgbClr>
              </a:solidFill>
              <a:latin typeface="Titillium" charset="0"/>
              <a:ea typeface="Titillium" charset="0"/>
              <a:cs typeface="Titillium" charset="0"/>
            </a:endParaRPr>
          </a:p>
          <a:p>
            <a:pPr defTabSz="914034">
              <a:lnSpc>
                <a:spcPct val="150000"/>
              </a:lnSpc>
            </a:pPr>
            <a:r>
              <a:rPr lang="zh-TW" altLang="en-US" dirty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薩瓦蒂</a:t>
            </a:r>
            <a:r>
              <a:rPr lang="zh-TW" altLang="en-US" dirty="0" smtClean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泰─</a:t>
            </a:r>
            <a:r>
              <a:rPr lang="zh-TW" altLang="en-US" dirty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從</a:t>
            </a:r>
            <a:r>
              <a:rPr lang="zh-TW" altLang="en-US" dirty="0" smtClean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故宮看</a:t>
            </a:r>
            <a:r>
              <a:rPr lang="zh-TW" altLang="en-US" dirty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泰</a:t>
            </a:r>
            <a:r>
              <a:rPr lang="zh-TW" altLang="en-US" dirty="0" smtClean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文化</a:t>
            </a:r>
            <a:r>
              <a:rPr lang="zh-TW" altLang="en-US" dirty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特</a:t>
            </a:r>
            <a:r>
              <a:rPr lang="zh-TW" altLang="en-US" dirty="0" smtClean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展。</a:t>
            </a:r>
            <a:endParaRPr lang="en-US" altLang="zh-TW" dirty="0" smtClean="0">
              <a:solidFill>
                <a:prstClr val="black">
                  <a:alpha val="60000"/>
                </a:prstClr>
              </a:solidFill>
              <a:latin typeface="Titillium" charset="0"/>
              <a:ea typeface="Titillium" charset="0"/>
              <a:cs typeface="Titillium" charset="0"/>
            </a:endParaRPr>
          </a:p>
          <a:p>
            <a:pPr defTabSz="914034">
              <a:lnSpc>
                <a:spcPct val="150000"/>
              </a:lnSpc>
            </a:pPr>
            <a:endParaRPr lang="en-US" altLang="zh-TW" dirty="0" smtClean="0">
              <a:solidFill>
                <a:prstClr val="black">
                  <a:alpha val="60000"/>
                </a:prstClr>
              </a:solidFill>
              <a:latin typeface="Titillium" charset="0"/>
              <a:ea typeface="Titillium" charset="0"/>
              <a:cs typeface="Titillium" charset="0"/>
            </a:endParaRPr>
          </a:p>
          <a:p>
            <a:pPr defTabSz="914034">
              <a:lnSpc>
                <a:spcPct val="150000"/>
              </a:lnSpc>
            </a:pPr>
            <a:r>
              <a:rPr lang="zh-TW" altLang="en-US" sz="1600" b="1" dirty="0">
                <a:solidFill>
                  <a:srgbClr val="000000">
                    <a:alpha val="60000"/>
                  </a:srgbClr>
                </a:solidFill>
                <a:latin typeface="Titillium" charset="0"/>
                <a:ea typeface="Titillium" charset="0"/>
                <a:cs typeface="Titillium" charset="0"/>
              </a:rPr>
              <a:t>活動</a:t>
            </a:r>
            <a:r>
              <a:rPr lang="zh-TW" altLang="en-US" sz="1600" b="1" dirty="0" smtClean="0">
                <a:solidFill>
                  <a:srgbClr val="000000">
                    <a:alpha val="60000"/>
                  </a:srgbClr>
                </a:solidFill>
                <a:latin typeface="Titillium" charset="0"/>
                <a:ea typeface="Titillium" charset="0"/>
                <a:cs typeface="Titillium" charset="0"/>
              </a:rPr>
              <a:t>：</a:t>
            </a:r>
            <a:endParaRPr lang="en-US" altLang="zh-TW" sz="1600" b="1" dirty="0">
              <a:solidFill>
                <a:srgbClr val="000000">
                  <a:alpha val="60000"/>
                </a:srgbClr>
              </a:solidFill>
              <a:latin typeface="Titillium" charset="0"/>
              <a:ea typeface="Titillium" charset="0"/>
              <a:cs typeface="Titillium" charset="0"/>
            </a:endParaRPr>
          </a:p>
          <a:p>
            <a:pPr defTabSz="914034">
              <a:lnSpc>
                <a:spcPct val="150000"/>
              </a:lnSpc>
            </a:pPr>
            <a:r>
              <a:rPr lang="zh-TW" altLang="en-US" dirty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系列演講</a:t>
            </a:r>
            <a:r>
              <a:rPr lang="zh-TW" altLang="en-US" dirty="0" smtClean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、泰國電影、</a:t>
            </a:r>
            <a:r>
              <a:rPr lang="zh-TW" altLang="en-US" dirty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表演藝術、導覽及多元文化體驗、主題書展、美食及文創</a:t>
            </a:r>
            <a:r>
              <a:rPr lang="zh-TW" altLang="en-US" dirty="0" smtClean="0">
                <a:solidFill>
                  <a:prstClr val="black">
                    <a:alpha val="60000"/>
                  </a:prstClr>
                </a:solidFill>
                <a:latin typeface="Titillium" charset="0"/>
                <a:ea typeface="Titillium" charset="0"/>
                <a:cs typeface="Titillium" charset="0"/>
              </a:rPr>
              <a:t>市集</a:t>
            </a:r>
            <a:endParaRPr lang="zh-TW" altLang="en-US" dirty="0">
              <a:solidFill>
                <a:prstClr val="black">
                  <a:alpha val="60000"/>
                </a:prstClr>
              </a:solidFill>
              <a:latin typeface="Titillium" charset="0"/>
              <a:ea typeface="Titillium" charset="0"/>
              <a:cs typeface="Titillium" charset="0"/>
            </a:endParaRPr>
          </a:p>
        </p:txBody>
      </p:sp>
      <p:pic>
        <p:nvPicPr>
          <p:cNvPr id="9" name="圖片版面配置區 8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600" r="-23" b="9742"/>
          <a:stretch/>
        </p:blipFill>
        <p:spPr>
          <a:xfrm>
            <a:off x="6360519" y="1"/>
            <a:ext cx="5542724" cy="6858000"/>
          </a:xfrm>
        </p:spPr>
      </p:pic>
      <p:sp>
        <p:nvSpPr>
          <p:cNvPr id="7" name="Rectangle 9"/>
          <p:cNvSpPr/>
          <p:nvPr/>
        </p:nvSpPr>
        <p:spPr>
          <a:xfrm>
            <a:off x="0" y="3229300"/>
            <a:ext cx="374420" cy="2290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en-US" sz="1799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566748" y="1174695"/>
            <a:ext cx="2492990" cy="923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>
              <a:lnSpc>
                <a:spcPct val="90000"/>
              </a:lnSpc>
            </a:pPr>
            <a:r>
              <a:rPr lang="zh-TW" altLang="en-US" sz="5999" b="1" dirty="0" smtClean="0">
                <a:solidFill>
                  <a:srgbClr val="000000"/>
                </a:solidFill>
                <a:latin typeface="Oswald" charset="0"/>
                <a:ea typeface="Oswald" charset="0"/>
                <a:cs typeface="Oswald" charset="0"/>
              </a:rPr>
              <a:t>泰國月</a:t>
            </a:r>
            <a:endParaRPr lang="id-ID" sz="5999" b="1" dirty="0">
              <a:solidFill>
                <a:srgbClr val="000000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651" y="2190846"/>
            <a:ext cx="3578224" cy="909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34">
              <a:lnSpc>
                <a:spcPct val="90000"/>
              </a:lnSpc>
            </a:pPr>
            <a:r>
              <a:rPr lang="en-US" altLang="zh-TW" sz="2800" b="1" dirty="0" smtClean="0">
                <a:solidFill>
                  <a:srgbClr val="C00000"/>
                </a:solidFill>
                <a:latin typeface="Oswald" charset="0"/>
                <a:ea typeface="Oswald" charset="0"/>
                <a:cs typeface="Oswald" charset="0"/>
              </a:rPr>
              <a:t>2019</a:t>
            </a:r>
            <a:r>
              <a:rPr lang="zh-TW" altLang="en-US" sz="2800" b="1" dirty="0" smtClean="0">
                <a:solidFill>
                  <a:srgbClr val="C00000"/>
                </a:solidFill>
                <a:latin typeface="Oswald" charset="0"/>
                <a:ea typeface="Oswald" charset="0"/>
                <a:cs typeface="Oswald" charset="0"/>
              </a:rPr>
              <a:t>故宮亞洲藝術節</a:t>
            </a:r>
            <a:r>
              <a:rPr lang="id-ID" sz="2200" b="1" dirty="0" smtClean="0">
                <a:solidFill>
                  <a:srgbClr val="C00000"/>
                </a:solidFill>
                <a:latin typeface="Oswald" charset="0"/>
                <a:ea typeface="Oswald" charset="0"/>
                <a:cs typeface="Oswald" charset="0"/>
              </a:rPr>
              <a:t>.</a:t>
            </a:r>
            <a:endParaRPr lang="en-US" sz="2200" b="1" dirty="0" smtClean="0">
              <a:solidFill>
                <a:srgbClr val="C00000"/>
              </a:solidFill>
              <a:latin typeface="Oswald" charset="0"/>
              <a:ea typeface="Oswald" charset="0"/>
              <a:cs typeface="Oswald" charset="0"/>
            </a:endParaRPr>
          </a:p>
          <a:p>
            <a:pPr defTabSz="914034">
              <a:lnSpc>
                <a:spcPct val="90000"/>
              </a:lnSpc>
            </a:pPr>
            <a:endParaRPr lang="en-US" sz="900" b="1" dirty="0" smtClean="0">
              <a:solidFill>
                <a:srgbClr val="C00000"/>
              </a:solidFill>
              <a:latin typeface="Oswald" charset="0"/>
              <a:ea typeface="Oswald" charset="0"/>
              <a:cs typeface="Oswald" charset="0"/>
            </a:endParaRPr>
          </a:p>
          <a:p>
            <a:pPr defTabSz="914034">
              <a:lnSpc>
                <a:spcPct val="90000"/>
              </a:lnSpc>
            </a:pPr>
            <a:r>
              <a:rPr lang="en-US" sz="2200" b="1" dirty="0" smtClean="0">
                <a:solidFill>
                  <a:srgbClr val="C00000"/>
                </a:solidFill>
                <a:latin typeface="Oswald" charset="0"/>
                <a:ea typeface="Oswald" charset="0"/>
                <a:cs typeface="Oswald" charset="0"/>
              </a:rPr>
              <a:t>09.28-10.31</a:t>
            </a:r>
            <a:endParaRPr lang="id-ID" sz="2200" b="1" dirty="0">
              <a:solidFill>
                <a:srgbClr val="C00000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82" y="3110433"/>
            <a:ext cx="1194764" cy="118867"/>
          </a:xfrm>
          <a:prstGeom prst="rect">
            <a:avLst/>
          </a:prstGeom>
        </p:spPr>
      </p:pic>
      <p:sp>
        <p:nvSpPr>
          <p:cNvPr id="12" name="TextBox 9"/>
          <p:cNvSpPr txBox="1"/>
          <p:nvPr/>
        </p:nvSpPr>
        <p:spPr>
          <a:xfrm>
            <a:off x="98606" y="137612"/>
            <a:ext cx="254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>
              <a:lnSpc>
                <a:spcPct val="90000"/>
              </a:lnSpc>
            </a:pPr>
            <a:r>
              <a:rPr lang="zh-TW" altLang="en-US" sz="4000" b="1" dirty="0" smtClean="0">
                <a:latin typeface="Oswald" charset="0"/>
                <a:ea typeface="Oswald" charset="0"/>
                <a:cs typeface="Oswald" charset="0"/>
              </a:rPr>
              <a:t>特色活動</a:t>
            </a:r>
            <a:endParaRPr lang="id-ID" sz="4000" b="1" dirty="0">
              <a:latin typeface="Oswald" charset="0"/>
              <a:ea typeface="Oswald" charset="0"/>
              <a:cs typeface="Oswa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15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版面配置區 2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6" t="183" r="616" b="619"/>
          <a:stretch/>
        </p:blipFill>
        <p:spPr>
          <a:xfrm>
            <a:off x="0" y="0"/>
            <a:ext cx="8952614" cy="6887336"/>
          </a:xfrm>
        </p:spPr>
      </p:pic>
      <p:sp>
        <p:nvSpPr>
          <p:cNvPr id="4" name="文字方塊 3"/>
          <p:cNvSpPr txBox="1"/>
          <p:nvPr/>
        </p:nvSpPr>
        <p:spPr>
          <a:xfrm>
            <a:off x="9133368" y="3443668"/>
            <a:ext cx="3435571" cy="308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>
              <a:lnSpc>
                <a:spcPct val="90000"/>
              </a:lnSpc>
            </a:pPr>
            <a:r>
              <a:rPr lang="en-US" altLang="zh-TW" sz="5400" b="1" dirty="0" smtClean="0">
                <a:latin typeface="Oswald" charset="0"/>
                <a:ea typeface="Oswald" charset="0"/>
                <a:cs typeface="Oswald" charset="0"/>
              </a:rPr>
              <a:t>2019</a:t>
            </a:r>
          </a:p>
          <a:p>
            <a:pPr defTabSz="914034">
              <a:lnSpc>
                <a:spcPct val="90000"/>
              </a:lnSpc>
            </a:pPr>
            <a:r>
              <a:rPr lang="zh-TW" altLang="en-US" sz="5400" b="1" dirty="0" smtClean="0">
                <a:latin typeface="Oswald" charset="0"/>
                <a:ea typeface="Oswald" charset="0"/>
                <a:cs typeface="Oswald" charset="0"/>
              </a:rPr>
              <a:t>故宮</a:t>
            </a:r>
            <a:r>
              <a:rPr lang="zh-TW" altLang="en-US" sz="5400" b="1" dirty="0">
                <a:latin typeface="Oswald" charset="0"/>
                <a:ea typeface="Oswald" charset="0"/>
                <a:cs typeface="Oswald" charset="0"/>
              </a:rPr>
              <a:t>南院</a:t>
            </a:r>
            <a:endParaRPr lang="en-US" altLang="zh-TW" sz="5400" b="1" dirty="0">
              <a:latin typeface="Oswald" charset="0"/>
              <a:ea typeface="Oswald" charset="0"/>
              <a:cs typeface="Oswald" charset="0"/>
            </a:endParaRPr>
          </a:p>
          <a:p>
            <a:pPr defTabSz="914034">
              <a:lnSpc>
                <a:spcPct val="90000"/>
              </a:lnSpc>
            </a:pPr>
            <a:r>
              <a:rPr lang="zh-TW" altLang="en-US" sz="5400" b="1" dirty="0">
                <a:latin typeface="Oswald" charset="0"/>
                <a:ea typeface="Oswald" charset="0"/>
                <a:cs typeface="Oswald" charset="0"/>
              </a:rPr>
              <a:t>夏日親子藝術月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98606" y="180142"/>
            <a:ext cx="254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>
              <a:lnSpc>
                <a:spcPct val="90000"/>
              </a:lnSpc>
            </a:pPr>
            <a:r>
              <a:rPr lang="zh-TW" altLang="en-US" sz="4000" b="1" dirty="0" smtClean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特色活動</a:t>
            </a:r>
            <a:endParaRPr lang="id-ID" sz="4000" b="1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40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4294967295"/>
          </p:nvPr>
        </p:nvSpPr>
        <p:spPr>
          <a:xfrm>
            <a:off x="11218863" y="6470650"/>
            <a:ext cx="973137" cy="274638"/>
          </a:xfrm>
          <a:prstGeom prst="rect">
            <a:avLst/>
          </a:prstGeom>
        </p:spPr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7"/>
          <a:stretch/>
        </p:blipFill>
        <p:spPr>
          <a:xfrm>
            <a:off x="0" y="0"/>
            <a:ext cx="12192000" cy="6922229"/>
          </a:xfrm>
          <a:prstGeom prst="rect">
            <a:avLst/>
          </a:prstGeom>
        </p:spPr>
      </p:pic>
      <p:grpSp>
        <p:nvGrpSpPr>
          <p:cNvPr id="13" name="群組 12"/>
          <p:cNvGrpSpPr/>
          <p:nvPr/>
        </p:nvGrpSpPr>
        <p:grpSpPr>
          <a:xfrm>
            <a:off x="0" y="6178589"/>
            <a:ext cx="12192000" cy="743640"/>
            <a:chOff x="0" y="6114361"/>
            <a:chExt cx="12192000" cy="743640"/>
          </a:xfrm>
        </p:grpSpPr>
        <p:sp>
          <p:nvSpPr>
            <p:cNvPr id="8" name="矩形 7"/>
            <p:cNvSpPr/>
            <p:nvPr/>
          </p:nvSpPr>
          <p:spPr>
            <a:xfrm>
              <a:off x="0" y="6114361"/>
              <a:ext cx="12192000" cy="74364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8754738" y="6343686"/>
              <a:ext cx="34372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2018  |</a:t>
              </a:r>
              <a:r>
                <a:rPr lang="zh-TW" altLang="en-US" sz="20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故宮南院光雕燈光秀</a:t>
              </a:r>
              <a:endPara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8606" y="180142"/>
            <a:ext cx="254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>
              <a:lnSpc>
                <a:spcPct val="90000"/>
              </a:lnSpc>
            </a:pPr>
            <a:r>
              <a:rPr lang="zh-TW" altLang="en-US" sz="4000" b="1" dirty="0" smtClean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特色活動</a:t>
            </a:r>
            <a:endParaRPr lang="id-ID" sz="4000" b="1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版面配置區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" r="57"/>
          <a:stretch>
            <a:fillRect/>
          </a:stretch>
        </p:blipFill>
        <p:spPr>
          <a:xfrm>
            <a:off x="0" y="-743639"/>
            <a:ext cx="12192000" cy="6858000"/>
          </a:xfrm>
        </p:spPr>
      </p:pic>
      <p:sp>
        <p:nvSpPr>
          <p:cNvPr id="4" name="矩形 3"/>
          <p:cNvSpPr/>
          <p:nvPr/>
        </p:nvSpPr>
        <p:spPr>
          <a:xfrm>
            <a:off x="0" y="6114361"/>
            <a:ext cx="12192000" cy="7436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8995743" y="6377075"/>
            <a:ext cx="3196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2019  |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故宮南院水舞秀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98606" y="137612"/>
            <a:ext cx="2548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>
              <a:lnSpc>
                <a:spcPct val="90000"/>
              </a:lnSpc>
            </a:pPr>
            <a:r>
              <a:rPr lang="zh-TW" altLang="en-US" sz="4000" b="1" dirty="0" smtClean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特色活動</a:t>
            </a:r>
            <a:endParaRPr lang="id-ID" sz="4000" b="1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5126" y="1648047"/>
            <a:ext cx="8410353" cy="3211032"/>
          </a:xfrm>
          <a:prstGeom prst="rect">
            <a:avLst/>
          </a:pr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5400" b="1" spc="600" dirty="0" smtClean="0">
                <a:solidFill>
                  <a:schemeClr val="bg1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2020</a:t>
            </a:r>
            <a:r>
              <a:rPr lang="zh-TW" altLang="en-US" sz="5400" b="1" spc="600" dirty="0" smtClean="0">
                <a:solidFill>
                  <a:schemeClr val="bg1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燈會  </a:t>
            </a:r>
            <a:endParaRPr lang="en-US" altLang="zh-TW" sz="5400" b="1" spc="600" dirty="0" smtClean="0">
              <a:solidFill>
                <a:schemeClr val="bg1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  <a:p>
            <a:pPr algn="ctr"/>
            <a:r>
              <a:rPr lang="zh-TW" altLang="en-US" sz="5400" b="1" spc="600" dirty="0" smtClean="0">
                <a:solidFill>
                  <a:schemeClr val="bg1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敬請期待</a:t>
            </a:r>
            <a:endParaRPr lang="zh-TW" altLang="en-US" sz="4800" b="1" spc="600" dirty="0">
              <a:solidFill>
                <a:schemeClr val="bg1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172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Office Theme">
  <a:themeElements>
    <a:clrScheme name="Custom 4">
      <a:dk1>
        <a:srgbClr val="000000"/>
      </a:dk1>
      <a:lt1>
        <a:srgbClr val="FFFFFF"/>
      </a:lt1>
      <a:dk2>
        <a:srgbClr val="22323D"/>
      </a:dk2>
      <a:lt2>
        <a:srgbClr val="E4E5E4"/>
      </a:lt2>
      <a:accent1>
        <a:srgbClr val="FC4238"/>
      </a:accent1>
      <a:accent2>
        <a:srgbClr val="CC242C"/>
      </a:accent2>
      <a:accent3>
        <a:srgbClr val="086CF2"/>
      </a:accent3>
      <a:accent4>
        <a:srgbClr val="00BD90"/>
      </a:accent4>
      <a:accent5>
        <a:srgbClr val="FF0095"/>
      </a:accent5>
      <a:accent6>
        <a:srgbClr val="FEFD01"/>
      </a:accent6>
      <a:hlink>
        <a:srgbClr val="00BD90"/>
      </a:hlink>
      <a:folHlink>
        <a:srgbClr val="FF0095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積分">
  <a:themeElements>
    <a:clrScheme name="積分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積分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積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3656</TotalTime>
  <Words>907</Words>
  <Application>Microsoft Office PowerPoint</Application>
  <PresentationFormat>寬螢幕</PresentationFormat>
  <Paragraphs>113</Paragraphs>
  <Slides>15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28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15</vt:i4>
      </vt:variant>
    </vt:vector>
  </HeadingPairs>
  <TitlesOfParts>
    <vt:vector size="46" baseType="lpstr">
      <vt:lpstr>A-OTF ゴシックMB101 Pro B</vt:lpstr>
      <vt:lpstr>Lato Black</vt:lpstr>
      <vt:lpstr>Lato Light</vt:lpstr>
      <vt:lpstr>メイリオ</vt:lpstr>
      <vt:lpstr>Montserrat</vt:lpstr>
      <vt:lpstr>Montserrat Medium</vt:lpstr>
      <vt:lpstr>MS JhengHei</vt:lpstr>
      <vt:lpstr>ＭＳ Ｐゴシック</vt:lpstr>
      <vt:lpstr>Muli</vt:lpstr>
      <vt:lpstr>Oswald</vt:lpstr>
      <vt:lpstr>宋体</vt:lpstr>
      <vt:lpstr>Songti TC</vt:lpstr>
      <vt:lpstr>Source Sans Pro Black</vt:lpstr>
      <vt:lpstr>Titillium</vt:lpstr>
      <vt:lpstr>游ゴシック</vt:lpstr>
      <vt:lpstr>王漢宗綜藝體繁</vt:lpstr>
      <vt:lpstr>微軟正黑體</vt:lpstr>
      <vt:lpstr>新細明體</vt:lpstr>
      <vt:lpstr>Arial</vt:lpstr>
      <vt:lpstr>Bodoni MT Poster Compressed</vt:lpstr>
      <vt:lpstr>Calibri</vt:lpstr>
      <vt:lpstr>Calibri Light</vt:lpstr>
      <vt:lpstr>Cordia New</vt:lpstr>
      <vt:lpstr>Times New Roman</vt:lpstr>
      <vt:lpstr>Tw Cen MT</vt:lpstr>
      <vt:lpstr>Tw Cen MT Condensed</vt:lpstr>
      <vt:lpstr>Wingdings</vt:lpstr>
      <vt:lpstr>Wingdings 3</vt:lpstr>
      <vt:lpstr>Office Theme</vt:lpstr>
      <vt:lpstr>積分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百萬學子悠遊博物館 文化體驗教育專案</vt:lpstr>
      <vt:lpstr>報名來訪學校所數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嘉義縣107年度第1次校</dc:title>
  <dc:creator>陳僈樺</dc:creator>
  <cp:lastModifiedBy>葉楨菱</cp:lastModifiedBy>
  <cp:revision>163</cp:revision>
  <cp:lastPrinted>2018-08-23T09:57:23Z</cp:lastPrinted>
  <dcterms:created xsi:type="dcterms:W3CDTF">2018-03-07T02:36:11Z</dcterms:created>
  <dcterms:modified xsi:type="dcterms:W3CDTF">2019-08-30T05:52:28Z</dcterms:modified>
</cp:coreProperties>
</file>